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6"/>
  </p:notesMasterIdLst>
  <p:sldIdLst>
    <p:sldId id="256" r:id="rId5"/>
    <p:sldId id="267" r:id="rId6"/>
    <p:sldId id="2145706453" r:id="rId7"/>
    <p:sldId id="2145706450" r:id="rId8"/>
    <p:sldId id="2145706452" r:id="rId9"/>
    <p:sldId id="2145706462" r:id="rId10"/>
    <p:sldId id="2145706474" r:id="rId11"/>
    <p:sldId id="2145706475" r:id="rId12"/>
    <p:sldId id="2145706473" r:id="rId13"/>
    <p:sldId id="800" r:id="rId14"/>
    <p:sldId id="809" r:id="rId15"/>
    <p:sldId id="811" r:id="rId16"/>
    <p:sldId id="2145706441" r:id="rId17"/>
    <p:sldId id="2145706458" r:id="rId18"/>
    <p:sldId id="2145706476" r:id="rId19"/>
    <p:sldId id="2145706477" r:id="rId20"/>
    <p:sldId id="2145706481" r:id="rId21"/>
    <p:sldId id="2145706479" r:id="rId22"/>
    <p:sldId id="2145706478" r:id="rId23"/>
    <p:sldId id="2145706482" r:id="rId24"/>
    <p:sldId id="265" r:id="rId25"/>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Myriad Web Pro" panose="020B0503030403020204" pitchFamily="34" charset="0"/>
        <a:ea typeface="+mn-ea"/>
        <a:cs typeface="+mn-cs"/>
      </a:defRPr>
    </a:lvl1pPr>
    <a:lvl2pPr marL="457200" algn="l" rtl="0" eaLnBrk="0" fontAlgn="base" hangingPunct="0">
      <a:spcBef>
        <a:spcPct val="0"/>
      </a:spcBef>
      <a:spcAft>
        <a:spcPct val="0"/>
      </a:spcAft>
      <a:defRPr kern="1200">
        <a:solidFill>
          <a:schemeClr val="tx1"/>
        </a:solidFill>
        <a:latin typeface="Myriad Web Pro" panose="020B0503030403020204" pitchFamily="34" charset="0"/>
        <a:ea typeface="+mn-ea"/>
        <a:cs typeface="+mn-cs"/>
      </a:defRPr>
    </a:lvl2pPr>
    <a:lvl3pPr marL="914400" algn="l" rtl="0" eaLnBrk="0" fontAlgn="base" hangingPunct="0">
      <a:spcBef>
        <a:spcPct val="0"/>
      </a:spcBef>
      <a:spcAft>
        <a:spcPct val="0"/>
      </a:spcAft>
      <a:defRPr kern="1200">
        <a:solidFill>
          <a:schemeClr val="tx1"/>
        </a:solidFill>
        <a:latin typeface="Myriad Web Pro" panose="020B0503030403020204" pitchFamily="34" charset="0"/>
        <a:ea typeface="+mn-ea"/>
        <a:cs typeface="+mn-cs"/>
      </a:defRPr>
    </a:lvl3pPr>
    <a:lvl4pPr marL="1371600" algn="l" rtl="0" eaLnBrk="0" fontAlgn="base" hangingPunct="0">
      <a:spcBef>
        <a:spcPct val="0"/>
      </a:spcBef>
      <a:spcAft>
        <a:spcPct val="0"/>
      </a:spcAft>
      <a:defRPr kern="1200">
        <a:solidFill>
          <a:schemeClr val="tx1"/>
        </a:solidFill>
        <a:latin typeface="Myriad Web Pro" panose="020B0503030403020204" pitchFamily="34" charset="0"/>
        <a:ea typeface="+mn-ea"/>
        <a:cs typeface="+mn-cs"/>
      </a:defRPr>
    </a:lvl4pPr>
    <a:lvl5pPr marL="1828800" algn="l" rtl="0" eaLnBrk="0" fontAlgn="base" hangingPunct="0">
      <a:spcBef>
        <a:spcPct val="0"/>
      </a:spcBef>
      <a:spcAft>
        <a:spcPct val="0"/>
      </a:spcAft>
      <a:defRPr kern="1200">
        <a:solidFill>
          <a:schemeClr val="tx1"/>
        </a:solidFill>
        <a:latin typeface="Myriad Web Pro" panose="020B0503030403020204" pitchFamily="34" charset="0"/>
        <a:ea typeface="+mn-ea"/>
        <a:cs typeface="+mn-cs"/>
      </a:defRPr>
    </a:lvl5pPr>
    <a:lvl6pPr marL="2286000" algn="l" defTabSz="914400" rtl="0" eaLnBrk="1" latinLnBrk="0" hangingPunct="1">
      <a:defRPr kern="1200">
        <a:solidFill>
          <a:schemeClr val="tx1"/>
        </a:solidFill>
        <a:latin typeface="Myriad Web Pro" panose="020B0503030403020204" pitchFamily="34" charset="0"/>
        <a:ea typeface="+mn-ea"/>
        <a:cs typeface="+mn-cs"/>
      </a:defRPr>
    </a:lvl6pPr>
    <a:lvl7pPr marL="2743200" algn="l" defTabSz="914400" rtl="0" eaLnBrk="1" latinLnBrk="0" hangingPunct="1">
      <a:defRPr kern="1200">
        <a:solidFill>
          <a:schemeClr val="tx1"/>
        </a:solidFill>
        <a:latin typeface="Myriad Web Pro" panose="020B0503030403020204" pitchFamily="34" charset="0"/>
        <a:ea typeface="+mn-ea"/>
        <a:cs typeface="+mn-cs"/>
      </a:defRPr>
    </a:lvl7pPr>
    <a:lvl8pPr marL="3200400" algn="l" defTabSz="914400" rtl="0" eaLnBrk="1" latinLnBrk="0" hangingPunct="1">
      <a:defRPr kern="1200">
        <a:solidFill>
          <a:schemeClr val="tx1"/>
        </a:solidFill>
        <a:latin typeface="Myriad Web Pro" panose="020B0503030403020204" pitchFamily="34" charset="0"/>
        <a:ea typeface="+mn-ea"/>
        <a:cs typeface="+mn-cs"/>
      </a:defRPr>
    </a:lvl8pPr>
    <a:lvl9pPr marL="3657600" algn="l" defTabSz="914400" rtl="0" eaLnBrk="1" latinLnBrk="0" hangingPunct="1">
      <a:defRPr kern="1200">
        <a:solidFill>
          <a:schemeClr val="tx1"/>
        </a:solidFill>
        <a:latin typeface="Myriad Web Pro" panose="020B050303040302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76D1BA-193F-4BA0-ABD6-5427E36EE7F3}" v="28" dt="2022-08-16T00:22:06.27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562" autoAdjust="0"/>
    <p:restoredTop sz="82853" autoAdjust="0"/>
  </p:normalViewPr>
  <p:slideViewPr>
    <p:cSldViewPr snapToGrid="0">
      <p:cViewPr varScale="1">
        <p:scale>
          <a:sx n="115" d="100"/>
          <a:sy n="115" d="100"/>
        </p:scale>
        <p:origin x="34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uffy, Jonathan M. (CDC/DDID/NCEZID/DHQP)" userId="656d49a1-19e7-4f21-b491-fbc662d08c6d" providerId="ADAL" clId="{4376D1BA-193F-4BA0-ABD6-5427E36EE7F3}"/>
    <pc:docChg chg="undo redo custSel addSld delSld modSld sldOrd">
      <pc:chgData name="Duffy, Jonathan M. (CDC/DDID/NCEZID/DHQP)" userId="656d49a1-19e7-4f21-b491-fbc662d08c6d" providerId="ADAL" clId="{4376D1BA-193F-4BA0-ABD6-5427E36EE7F3}" dt="2022-08-16T00:54:53.106" v="2142" actId="20577"/>
      <pc:docMkLst>
        <pc:docMk/>
      </pc:docMkLst>
      <pc:sldChg chg="modSp mod">
        <pc:chgData name="Duffy, Jonathan M. (CDC/DDID/NCEZID/DHQP)" userId="656d49a1-19e7-4f21-b491-fbc662d08c6d" providerId="ADAL" clId="{4376D1BA-193F-4BA0-ABD6-5427E36EE7F3}" dt="2022-08-15T20:10:29.387" v="16" actId="20577"/>
        <pc:sldMkLst>
          <pc:docMk/>
          <pc:sldMk cId="4092525637" sldId="256"/>
        </pc:sldMkLst>
        <pc:spChg chg="mod">
          <ac:chgData name="Duffy, Jonathan M. (CDC/DDID/NCEZID/DHQP)" userId="656d49a1-19e7-4f21-b491-fbc662d08c6d" providerId="ADAL" clId="{4376D1BA-193F-4BA0-ABD6-5427E36EE7F3}" dt="2022-08-15T20:10:29.387" v="16" actId="20577"/>
          <ac:spMkLst>
            <pc:docMk/>
            <pc:sldMk cId="4092525637" sldId="256"/>
            <ac:spMk id="5" creationId="{7309BBA8-F0AF-4D6D-BDA7-999D74752DC0}"/>
          </ac:spMkLst>
        </pc:spChg>
      </pc:sldChg>
      <pc:sldChg chg="modSp add del mod">
        <pc:chgData name="Duffy, Jonathan M. (CDC/DDID/NCEZID/DHQP)" userId="656d49a1-19e7-4f21-b491-fbc662d08c6d" providerId="ADAL" clId="{4376D1BA-193F-4BA0-ABD6-5427E36EE7F3}" dt="2022-08-15T23:51:01.918" v="1280"/>
        <pc:sldMkLst>
          <pc:docMk/>
          <pc:sldMk cId="469156017" sldId="257"/>
        </pc:sldMkLst>
        <pc:spChg chg="mod">
          <ac:chgData name="Duffy, Jonathan M. (CDC/DDID/NCEZID/DHQP)" userId="656d49a1-19e7-4f21-b491-fbc662d08c6d" providerId="ADAL" clId="{4376D1BA-193F-4BA0-ABD6-5427E36EE7F3}" dt="2022-08-15T23:51:01.918" v="1280"/>
          <ac:spMkLst>
            <pc:docMk/>
            <pc:sldMk cId="469156017" sldId="257"/>
            <ac:spMk id="3" creationId="{CC4AF4A7-2DA8-47A8-9077-51B91D361F60}"/>
          </ac:spMkLst>
        </pc:spChg>
      </pc:sldChg>
      <pc:sldChg chg="modSp mod">
        <pc:chgData name="Duffy, Jonathan M. (CDC/DDID/NCEZID/DHQP)" userId="656d49a1-19e7-4f21-b491-fbc662d08c6d" providerId="ADAL" clId="{4376D1BA-193F-4BA0-ABD6-5427E36EE7F3}" dt="2022-08-16T00:49:54.066" v="2134" actId="20577"/>
        <pc:sldMkLst>
          <pc:docMk/>
          <pc:sldMk cId="3000362911" sldId="267"/>
        </pc:sldMkLst>
        <pc:spChg chg="mod">
          <ac:chgData name="Duffy, Jonathan M. (CDC/DDID/NCEZID/DHQP)" userId="656d49a1-19e7-4f21-b491-fbc662d08c6d" providerId="ADAL" clId="{4376D1BA-193F-4BA0-ABD6-5427E36EE7F3}" dt="2022-08-16T00:49:54.066" v="2134" actId="20577"/>
          <ac:spMkLst>
            <pc:docMk/>
            <pc:sldMk cId="3000362911" sldId="267"/>
            <ac:spMk id="5" creationId="{83B16D09-2640-4E28-902E-661917DF98AD}"/>
          </ac:spMkLst>
        </pc:spChg>
      </pc:sldChg>
      <pc:sldChg chg="del">
        <pc:chgData name="Duffy, Jonathan M. (CDC/DDID/NCEZID/DHQP)" userId="656d49a1-19e7-4f21-b491-fbc662d08c6d" providerId="ADAL" clId="{4376D1BA-193F-4BA0-ABD6-5427E36EE7F3}" dt="2022-08-15T23:47:48.909" v="1230" actId="47"/>
        <pc:sldMkLst>
          <pc:docMk/>
          <pc:sldMk cId="4182502399" sldId="789"/>
        </pc:sldMkLst>
      </pc:sldChg>
      <pc:sldChg chg="del">
        <pc:chgData name="Duffy, Jonathan M. (CDC/DDID/NCEZID/DHQP)" userId="656d49a1-19e7-4f21-b491-fbc662d08c6d" providerId="ADAL" clId="{4376D1BA-193F-4BA0-ABD6-5427E36EE7F3}" dt="2022-08-16T00:35:29.356" v="2102" actId="47"/>
        <pc:sldMkLst>
          <pc:docMk/>
          <pc:sldMk cId="1666850688" sldId="792"/>
        </pc:sldMkLst>
      </pc:sldChg>
      <pc:sldChg chg="del">
        <pc:chgData name="Duffy, Jonathan M. (CDC/DDID/NCEZID/DHQP)" userId="656d49a1-19e7-4f21-b491-fbc662d08c6d" providerId="ADAL" clId="{4376D1BA-193F-4BA0-ABD6-5427E36EE7F3}" dt="2022-08-15T23:47:49.858" v="1231" actId="47"/>
        <pc:sldMkLst>
          <pc:docMk/>
          <pc:sldMk cId="818135203" sldId="794"/>
        </pc:sldMkLst>
      </pc:sldChg>
      <pc:sldChg chg="add">
        <pc:chgData name="Duffy, Jonathan M. (CDC/DDID/NCEZID/DHQP)" userId="656d49a1-19e7-4f21-b491-fbc662d08c6d" providerId="ADAL" clId="{4376D1BA-193F-4BA0-ABD6-5427E36EE7F3}" dt="2022-08-16T00:21:48.907" v="1975"/>
        <pc:sldMkLst>
          <pc:docMk/>
          <pc:sldMk cId="2810507516" sldId="800"/>
        </pc:sldMkLst>
      </pc:sldChg>
      <pc:sldChg chg="del">
        <pc:chgData name="Duffy, Jonathan M. (CDC/DDID/NCEZID/DHQP)" userId="656d49a1-19e7-4f21-b491-fbc662d08c6d" providerId="ADAL" clId="{4376D1BA-193F-4BA0-ABD6-5427E36EE7F3}" dt="2022-08-16T00:21:42.524" v="1974" actId="2696"/>
        <pc:sldMkLst>
          <pc:docMk/>
          <pc:sldMk cId="3414682517" sldId="800"/>
        </pc:sldMkLst>
      </pc:sldChg>
      <pc:sldChg chg="modSp add mod">
        <pc:chgData name="Duffy, Jonathan M. (CDC/DDID/NCEZID/DHQP)" userId="656d49a1-19e7-4f21-b491-fbc662d08c6d" providerId="ADAL" clId="{4376D1BA-193F-4BA0-ABD6-5427E36EE7F3}" dt="2022-08-16T00:51:15.816" v="2137" actId="6549"/>
        <pc:sldMkLst>
          <pc:docMk/>
          <pc:sldMk cId="303668750" sldId="809"/>
        </pc:sldMkLst>
        <pc:spChg chg="mod">
          <ac:chgData name="Duffy, Jonathan M. (CDC/DDID/NCEZID/DHQP)" userId="656d49a1-19e7-4f21-b491-fbc662d08c6d" providerId="ADAL" clId="{4376D1BA-193F-4BA0-ABD6-5427E36EE7F3}" dt="2022-08-16T00:51:15.816" v="2137" actId="6549"/>
          <ac:spMkLst>
            <pc:docMk/>
            <pc:sldMk cId="303668750" sldId="809"/>
            <ac:spMk id="2" creationId="{45FA52DF-CD25-4E1C-AA08-6FB61A77C2F4}"/>
          </ac:spMkLst>
        </pc:spChg>
      </pc:sldChg>
      <pc:sldChg chg="modSp del mod ord">
        <pc:chgData name="Duffy, Jonathan M. (CDC/DDID/NCEZID/DHQP)" userId="656d49a1-19e7-4f21-b491-fbc662d08c6d" providerId="ADAL" clId="{4376D1BA-193F-4BA0-ABD6-5427E36EE7F3}" dt="2022-08-16T00:21:42.524" v="1974" actId="2696"/>
        <pc:sldMkLst>
          <pc:docMk/>
          <pc:sldMk cId="4208565212" sldId="809"/>
        </pc:sldMkLst>
        <pc:spChg chg="mod">
          <ac:chgData name="Duffy, Jonathan M. (CDC/DDID/NCEZID/DHQP)" userId="656d49a1-19e7-4f21-b491-fbc662d08c6d" providerId="ADAL" clId="{4376D1BA-193F-4BA0-ABD6-5427E36EE7F3}" dt="2022-08-15T23:30:40.953" v="1108" actId="20577"/>
          <ac:spMkLst>
            <pc:docMk/>
            <pc:sldMk cId="4208565212" sldId="809"/>
            <ac:spMk id="2" creationId="{45FA52DF-CD25-4E1C-AA08-6FB61A77C2F4}"/>
          </ac:spMkLst>
        </pc:spChg>
        <pc:spChg chg="mod">
          <ac:chgData name="Duffy, Jonathan M. (CDC/DDID/NCEZID/DHQP)" userId="656d49a1-19e7-4f21-b491-fbc662d08c6d" providerId="ADAL" clId="{4376D1BA-193F-4BA0-ABD6-5427E36EE7F3}" dt="2022-08-15T22:40:47.116" v="592" actId="6549"/>
          <ac:spMkLst>
            <pc:docMk/>
            <pc:sldMk cId="4208565212" sldId="809"/>
            <ac:spMk id="3" creationId="{10399238-CF12-4EA5-877D-783A90544D4B}"/>
          </ac:spMkLst>
        </pc:spChg>
      </pc:sldChg>
      <pc:sldChg chg="modSp del mod">
        <pc:chgData name="Duffy, Jonathan M. (CDC/DDID/NCEZID/DHQP)" userId="656d49a1-19e7-4f21-b491-fbc662d08c6d" providerId="ADAL" clId="{4376D1BA-193F-4BA0-ABD6-5427E36EE7F3}" dt="2022-08-16T00:21:42.524" v="1974" actId="2696"/>
        <pc:sldMkLst>
          <pc:docMk/>
          <pc:sldMk cId="683370314" sldId="811"/>
        </pc:sldMkLst>
        <pc:spChg chg="mod">
          <ac:chgData name="Duffy, Jonathan M. (CDC/DDID/NCEZID/DHQP)" userId="656d49a1-19e7-4f21-b491-fbc662d08c6d" providerId="ADAL" clId="{4376D1BA-193F-4BA0-ABD6-5427E36EE7F3}" dt="2022-08-15T23:38:58.754" v="1140" actId="27636"/>
          <ac:spMkLst>
            <pc:docMk/>
            <pc:sldMk cId="683370314" sldId="811"/>
            <ac:spMk id="3" creationId="{24BBE169-4517-4FB4-9E52-AB9670E9559D}"/>
          </ac:spMkLst>
        </pc:spChg>
      </pc:sldChg>
      <pc:sldChg chg="modSp add mod">
        <pc:chgData name="Duffy, Jonathan M. (CDC/DDID/NCEZID/DHQP)" userId="656d49a1-19e7-4f21-b491-fbc662d08c6d" providerId="ADAL" clId="{4376D1BA-193F-4BA0-ABD6-5427E36EE7F3}" dt="2022-08-16T00:52:12.959" v="2138" actId="404"/>
        <pc:sldMkLst>
          <pc:docMk/>
          <pc:sldMk cId="859179525" sldId="811"/>
        </pc:sldMkLst>
        <pc:spChg chg="mod">
          <ac:chgData name="Duffy, Jonathan M. (CDC/DDID/NCEZID/DHQP)" userId="656d49a1-19e7-4f21-b491-fbc662d08c6d" providerId="ADAL" clId="{4376D1BA-193F-4BA0-ABD6-5427E36EE7F3}" dt="2022-08-16T00:52:12.959" v="2138" actId="404"/>
          <ac:spMkLst>
            <pc:docMk/>
            <pc:sldMk cId="859179525" sldId="811"/>
            <ac:spMk id="3" creationId="{24BBE169-4517-4FB4-9E52-AB9670E9559D}"/>
          </ac:spMkLst>
        </pc:spChg>
      </pc:sldChg>
      <pc:sldChg chg="modSp del mod">
        <pc:chgData name="Duffy, Jonathan M. (CDC/DDID/NCEZID/DHQP)" userId="656d49a1-19e7-4f21-b491-fbc662d08c6d" providerId="ADAL" clId="{4376D1BA-193F-4BA0-ABD6-5427E36EE7F3}" dt="2022-08-16T00:21:42.524" v="1974" actId="2696"/>
        <pc:sldMkLst>
          <pc:docMk/>
          <pc:sldMk cId="1215822740" sldId="2145706441"/>
        </pc:sldMkLst>
        <pc:spChg chg="mod">
          <ac:chgData name="Duffy, Jonathan M. (CDC/DDID/NCEZID/DHQP)" userId="656d49a1-19e7-4f21-b491-fbc662d08c6d" providerId="ADAL" clId="{4376D1BA-193F-4BA0-ABD6-5427E36EE7F3}" dt="2022-08-15T23:08:23.684" v="751" actId="27636"/>
          <ac:spMkLst>
            <pc:docMk/>
            <pc:sldMk cId="1215822740" sldId="2145706441"/>
            <ac:spMk id="3" creationId="{18E337E6-21FD-492F-8CD6-68041B78799C}"/>
          </ac:spMkLst>
        </pc:spChg>
      </pc:sldChg>
      <pc:sldChg chg="add">
        <pc:chgData name="Duffy, Jonathan M. (CDC/DDID/NCEZID/DHQP)" userId="656d49a1-19e7-4f21-b491-fbc662d08c6d" providerId="ADAL" clId="{4376D1BA-193F-4BA0-ABD6-5427E36EE7F3}" dt="2022-08-16T00:21:48.907" v="1975"/>
        <pc:sldMkLst>
          <pc:docMk/>
          <pc:sldMk cId="2974200021" sldId="2145706441"/>
        </pc:sldMkLst>
      </pc:sldChg>
      <pc:sldChg chg="add del">
        <pc:chgData name="Duffy, Jonathan M. (CDC/DDID/NCEZID/DHQP)" userId="656d49a1-19e7-4f21-b491-fbc662d08c6d" providerId="ADAL" clId="{4376D1BA-193F-4BA0-ABD6-5427E36EE7F3}" dt="2022-08-15T22:42:51.187" v="653" actId="47"/>
        <pc:sldMkLst>
          <pc:docMk/>
          <pc:sldMk cId="4106259963" sldId="2145706447"/>
        </pc:sldMkLst>
      </pc:sldChg>
      <pc:sldChg chg="modSp mod ord">
        <pc:chgData name="Duffy, Jonathan M. (CDC/DDID/NCEZID/DHQP)" userId="656d49a1-19e7-4f21-b491-fbc662d08c6d" providerId="ADAL" clId="{4376D1BA-193F-4BA0-ABD6-5427E36EE7F3}" dt="2022-08-16T00:49:24.316" v="2124" actId="20577"/>
        <pc:sldMkLst>
          <pc:docMk/>
          <pc:sldMk cId="3723342286" sldId="2145706450"/>
        </pc:sldMkLst>
        <pc:spChg chg="mod">
          <ac:chgData name="Duffy, Jonathan M. (CDC/DDID/NCEZID/DHQP)" userId="656d49a1-19e7-4f21-b491-fbc662d08c6d" providerId="ADAL" clId="{4376D1BA-193F-4BA0-ABD6-5427E36EE7F3}" dt="2022-08-16T00:49:24.316" v="2124" actId="20577"/>
          <ac:spMkLst>
            <pc:docMk/>
            <pc:sldMk cId="3723342286" sldId="2145706450"/>
            <ac:spMk id="2" creationId="{0B864E50-3C4A-4C85-84FE-8B96296635EC}"/>
          </ac:spMkLst>
        </pc:spChg>
        <pc:spChg chg="mod">
          <ac:chgData name="Duffy, Jonathan M. (CDC/DDID/NCEZID/DHQP)" userId="656d49a1-19e7-4f21-b491-fbc662d08c6d" providerId="ADAL" clId="{4376D1BA-193F-4BA0-ABD6-5427E36EE7F3}" dt="2022-08-16T00:49:11.309" v="2123" actId="20577"/>
          <ac:spMkLst>
            <pc:docMk/>
            <pc:sldMk cId="3723342286" sldId="2145706450"/>
            <ac:spMk id="3" creationId="{A4DCA0D8-64D4-49EE-BEEB-0F766FDA457D}"/>
          </ac:spMkLst>
        </pc:spChg>
      </pc:sldChg>
      <pc:sldChg chg="modSp mod ord">
        <pc:chgData name="Duffy, Jonathan M. (CDC/DDID/NCEZID/DHQP)" userId="656d49a1-19e7-4f21-b491-fbc662d08c6d" providerId="ADAL" clId="{4376D1BA-193F-4BA0-ABD6-5427E36EE7F3}" dt="2022-08-16T00:30:32.237" v="2100" actId="20577"/>
        <pc:sldMkLst>
          <pc:docMk/>
          <pc:sldMk cId="33248858" sldId="2145706452"/>
        </pc:sldMkLst>
        <pc:spChg chg="mod">
          <ac:chgData name="Duffy, Jonathan M. (CDC/DDID/NCEZID/DHQP)" userId="656d49a1-19e7-4f21-b491-fbc662d08c6d" providerId="ADAL" clId="{4376D1BA-193F-4BA0-ABD6-5427E36EE7F3}" dt="2022-08-16T00:30:32.237" v="2100" actId="20577"/>
          <ac:spMkLst>
            <pc:docMk/>
            <pc:sldMk cId="33248858" sldId="2145706452"/>
            <ac:spMk id="3" creationId="{3F6D3C9A-E003-44E1-9E41-7E9044AE5717}"/>
          </ac:spMkLst>
        </pc:spChg>
      </pc:sldChg>
      <pc:sldChg chg="modSp mod ord">
        <pc:chgData name="Duffy, Jonathan M. (CDC/DDID/NCEZID/DHQP)" userId="656d49a1-19e7-4f21-b491-fbc662d08c6d" providerId="ADAL" clId="{4376D1BA-193F-4BA0-ABD6-5427E36EE7F3}" dt="2022-08-16T00:49:30.285" v="2125" actId="20577"/>
        <pc:sldMkLst>
          <pc:docMk/>
          <pc:sldMk cId="4250822603" sldId="2145706453"/>
        </pc:sldMkLst>
        <pc:spChg chg="mod">
          <ac:chgData name="Duffy, Jonathan M. (CDC/DDID/NCEZID/DHQP)" userId="656d49a1-19e7-4f21-b491-fbc662d08c6d" providerId="ADAL" clId="{4376D1BA-193F-4BA0-ABD6-5427E36EE7F3}" dt="2022-08-16T00:49:30.285" v="2125" actId="20577"/>
          <ac:spMkLst>
            <pc:docMk/>
            <pc:sldMk cId="4250822603" sldId="2145706453"/>
            <ac:spMk id="2" creationId="{B78BD42E-D834-43CE-9BF0-8D2B8D2898BE}"/>
          </ac:spMkLst>
        </pc:spChg>
        <pc:spChg chg="mod">
          <ac:chgData name="Duffy, Jonathan M. (CDC/DDID/NCEZID/DHQP)" userId="656d49a1-19e7-4f21-b491-fbc662d08c6d" providerId="ADAL" clId="{4376D1BA-193F-4BA0-ABD6-5427E36EE7F3}" dt="2022-08-16T00:25:09.156" v="2021" actId="20577"/>
          <ac:spMkLst>
            <pc:docMk/>
            <pc:sldMk cId="4250822603" sldId="2145706453"/>
            <ac:spMk id="3" creationId="{89361AD6-A96D-4895-95B5-2F24B66D8C1E}"/>
          </ac:spMkLst>
        </pc:spChg>
      </pc:sldChg>
      <pc:sldChg chg="modSp del mod">
        <pc:chgData name="Duffy, Jonathan M. (CDC/DDID/NCEZID/DHQP)" userId="656d49a1-19e7-4f21-b491-fbc662d08c6d" providerId="ADAL" clId="{4376D1BA-193F-4BA0-ABD6-5427E36EE7F3}" dt="2022-08-16T00:35:27.747" v="2101" actId="47"/>
        <pc:sldMkLst>
          <pc:docMk/>
          <pc:sldMk cId="443984975" sldId="2145706457"/>
        </pc:sldMkLst>
        <pc:spChg chg="mod">
          <ac:chgData name="Duffy, Jonathan M. (CDC/DDID/NCEZID/DHQP)" userId="656d49a1-19e7-4f21-b491-fbc662d08c6d" providerId="ADAL" clId="{4376D1BA-193F-4BA0-ABD6-5427E36EE7F3}" dt="2022-08-15T23:45:33.393" v="1227" actId="20577"/>
          <ac:spMkLst>
            <pc:docMk/>
            <pc:sldMk cId="443984975" sldId="2145706457"/>
            <ac:spMk id="2" creationId="{A5314159-5D06-4194-B819-7D76E7A2884C}"/>
          </ac:spMkLst>
        </pc:spChg>
        <pc:spChg chg="mod">
          <ac:chgData name="Duffy, Jonathan M. (CDC/DDID/NCEZID/DHQP)" userId="656d49a1-19e7-4f21-b491-fbc662d08c6d" providerId="ADAL" clId="{4376D1BA-193F-4BA0-ABD6-5427E36EE7F3}" dt="2022-08-15T23:45:30.805" v="1226" actId="20577"/>
          <ac:spMkLst>
            <pc:docMk/>
            <pc:sldMk cId="443984975" sldId="2145706457"/>
            <ac:spMk id="3" creationId="{161F80ED-F3F0-47AD-96BB-E2F59439BA95}"/>
          </ac:spMkLst>
        </pc:spChg>
      </pc:sldChg>
      <pc:sldChg chg="add">
        <pc:chgData name="Duffy, Jonathan M. (CDC/DDID/NCEZID/DHQP)" userId="656d49a1-19e7-4f21-b491-fbc662d08c6d" providerId="ADAL" clId="{4376D1BA-193F-4BA0-ABD6-5427E36EE7F3}" dt="2022-08-16T00:21:48.907" v="1975"/>
        <pc:sldMkLst>
          <pc:docMk/>
          <pc:sldMk cId="1992482231" sldId="2145706458"/>
        </pc:sldMkLst>
      </pc:sldChg>
      <pc:sldChg chg="modSp del mod">
        <pc:chgData name="Duffy, Jonathan M. (CDC/DDID/NCEZID/DHQP)" userId="656d49a1-19e7-4f21-b491-fbc662d08c6d" providerId="ADAL" clId="{4376D1BA-193F-4BA0-ABD6-5427E36EE7F3}" dt="2022-08-16T00:21:42.524" v="1974" actId="2696"/>
        <pc:sldMkLst>
          <pc:docMk/>
          <pc:sldMk cId="2687954799" sldId="2145706458"/>
        </pc:sldMkLst>
        <pc:spChg chg="mod">
          <ac:chgData name="Duffy, Jonathan M. (CDC/DDID/NCEZID/DHQP)" userId="656d49a1-19e7-4f21-b491-fbc662d08c6d" providerId="ADAL" clId="{4376D1BA-193F-4BA0-ABD6-5427E36EE7F3}" dt="2022-08-15T23:09:11.225" v="761" actId="6549"/>
          <ac:spMkLst>
            <pc:docMk/>
            <pc:sldMk cId="2687954799" sldId="2145706458"/>
            <ac:spMk id="3" creationId="{18E337E6-21FD-492F-8CD6-68041B78799C}"/>
          </ac:spMkLst>
        </pc:spChg>
      </pc:sldChg>
      <pc:sldChg chg="del">
        <pc:chgData name="Duffy, Jonathan M. (CDC/DDID/NCEZID/DHQP)" userId="656d49a1-19e7-4f21-b491-fbc662d08c6d" providerId="ADAL" clId="{4376D1BA-193F-4BA0-ABD6-5427E36EE7F3}" dt="2022-08-15T20:30:43.027" v="24" actId="47"/>
        <pc:sldMkLst>
          <pc:docMk/>
          <pc:sldMk cId="1423639974" sldId="2145706459"/>
        </pc:sldMkLst>
      </pc:sldChg>
      <pc:sldChg chg="modSp del mod">
        <pc:chgData name="Duffy, Jonathan M. (CDC/DDID/NCEZID/DHQP)" userId="656d49a1-19e7-4f21-b491-fbc662d08c6d" providerId="ADAL" clId="{4376D1BA-193F-4BA0-ABD6-5427E36EE7F3}" dt="2022-08-15T23:03:31.248" v="714" actId="47"/>
        <pc:sldMkLst>
          <pc:docMk/>
          <pc:sldMk cId="3022756184" sldId="2145706460"/>
        </pc:sldMkLst>
        <pc:spChg chg="mod">
          <ac:chgData name="Duffy, Jonathan M. (CDC/DDID/NCEZID/DHQP)" userId="656d49a1-19e7-4f21-b491-fbc662d08c6d" providerId="ADAL" clId="{4376D1BA-193F-4BA0-ABD6-5427E36EE7F3}" dt="2022-08-15T20:33:59.715" v="34" actId="6549"/>
          <ac:spMkLst>
            <pc:docMk/>
            <pc:sldMk cId="3022756184" sldId="2145706460"/>
            <ac:spMk id="3" creationId="{18E337E6-21FD-492F-8CD6-68041B78799C}"/>
          </ac:spMkLst>
        </pc:spChg>
      </pc:sldChg>
      <pc:sldChg chg="modSp del mod">
        <pc:chgData name="Duffy, Jonathan M. (CDC/DDID/NCEZID/DHQP)" userId="656d49a1-19e7-4f21-b491-fbc662d08c6d" providerId="ADAL" clId="{4376D1BA-193F-4BA0-ABD6-5427E36EE7F3}" dt="2022-08-16T00:22:00.348" v="1976" actId="2696"/>
        <pc:sldMkLst>
          <pc:docMk/>
          <pc:sldMk cId="285105511" sldId="2145706462"/>
        </pc:sldMkLst>
        <pc:spChg chg="mod">
          <ac:chgData name="Duffy, Jonathan M. (CDC/DDID/NCEZID/DHQP)" userId="656d49a1-19e7-4f21-b491-fbc662d08c6d" providerId="ADAL" clId="{4376D1BA-193F-4BA0-ABD6-5427E36EE7F3}" dt="2022-08-15T23:32:30.472" v="1121" actId="20577"/>
          <ac:spMkLst>
            <pc:docMk/>
            <pc:sldMk cId="285105511" sldId="2145706462"/>
            <ac:spMk id="2" creationId="{C62ECADA-B568-4CF7-95D7-3554BD35ABCC}"/>
          </ac:spMkLst>
        </pc:spChg>
      </pc:sldChg>
      <pc:sldChg chg="add">
        <pc:chgData name="Duffy, Jonathan M. (CDC/DDID/NCEZID/DHQP)" userId="656d49a1-19e7-4f21-b491-fbc662d08c6d" providerId="ADAL" clId="{4376D1BA-193F-4BA0-ABD6-5427E36EE7F3}" dt="2022-08-16T00:22:06.276" v="1977"/>
        <pc:sldMkLst>
          <pc:docMk/>
          <pc:sldMk cId="3057576254" sldId="2145706462"/>
        </pc:sldMkLst>
      </pc:sldChg>
      <pc:sldChg chg="del">
        <pc:chgData name="Duffy, Jonathan M. (CDC/DDID/NCEZID/DHQP)" userId="656d49a1-19e7-4f21-b491-fbc662d08c6d" providerId="ADAL" clId="{4376D1BA-193F-4BA0-ABD6-5427E36EE7F3}" dt="2022-08-15T20:33:37.932" v="29" actId="47"/>
        <pc:sldMkLst>
          <pc:docMk/>
          <pc:sldMk cId="4177132833" sldId="2145706465"/>
        </pc:sldMkLst>
      </pc:sldChg>
      <pc:sldChg chg="del">
        <pc:chgData name="Duffy, Jonathan M. (CDC/DDID/NCEZID/DHQP)" userId="656d49a1-19e7-4f21-b491-fbc662d08c6d" providerId="ADAL" clId="{4376D1BA-193F-4BA0-ABD6-5427E36EE7F3}" dt="2022-08-15T22:42:46.263" v="652" actId="47"/>
        <pc:sldMkLst>
          <pc:docMk/>
          <pc:sldMk cId="531225019" sldId="2145706467"/>
        </pc:sldMkLst>
      </pc:sldChg>
      <pc:sldChg chg="add del">
        <pc:chgData name="Duffy, Jonathan M. (CDC/DDID/NCEZID/DHQP)" userId="656d49a1-19e7-4f21-b491-fbc662d08c6d" providerId="ADAL" clId="{4376D1BA-193F-4BA0-ABD6-5427E36EE7F3}" dt="2022-08-15T22:42:55.090" v="654" actId="47"/>
        <pc:sldMkLst>
          <pc:docMk/>
          <pc:sldMk cId="4204221618" sldId="2145706468"/>
        </pc:sldMkLst>
      </pc:sldChg>
      <pc:sldChg chg="del">
        <pc:chgData name="Duffy, Jonathan M. (CDC/DDID/NCEZID/DHQP)" userId="656d49a1-19e7-4f21-b491-fbc662d08c6d" providerId="ADAL" clId="{4376D1BA-193F-4BA0-ABD6-5427E36EE7F3}" dt="2022-08-15T21:43:38.403" v="223" actId="47"/>
        <pc:sldMkLst>
          <pc:docMk/>
          <pc:sldMk cId="327352570" sldId="2145706469"/>
        </pc:sldMkLst>
      </pc:sldChg>
      <pc:sldChg chg="del">
        <pc:chgData name="Duffy, Jonathan M. (CDC/DDID/NCEZID/DHQP)" userId="656d49a1-19e7-4f21-b491-fbc662d08c6d" providerId="ADAL" clId="{4376D1BA-193F-4BA0-ABD6-5427E36EE7F3}" dt="2022-08-15T20:30:30.446" v="19" actId="47"/>
        <pc:sldMkLst>
          <pc:docMk/>
          <pc:sldMk cId="3165072122" sldId="2145706470"/>
        </pc:sldMkLst>
      </pc:sldChg>
      <pc:sldChg chg="del">
        <pc:chgData name="Duffy, Jonathan M. (CDC/DDID/NCEZID/DHQP)" userId="656d49a1-19e7-4f21-b491-fbc662d08c6d" providerId="ADAL" clId="{4376D1BA-193F-4BA0-ABD6-5427E36EE7F3}" dt="2022-08-15T20:30:34.738" v="21" actId="47"/>
        <pc:sldMkLst>
          <pc:docMk/>
          <pc:sldMk cId="3903025137" sldId="2145706471"/>
        </pc:sldMkLst>
      </pc:sldChg>
      <pc:sldChg chg="del">
        <pc:chgData name="Duffy, Jonathan M. (CDC/DDID/NCEZID/DHQP)" userId="656d49a1-19e7-4f21-b491-fbc662d08c6d" providerId="ADAL" clId="{4376D1BA-193F-4BA0-ABD6-5427E36EE7F3}" dt="2022-08-15T20:30:32.352" v="20" actId="47"/>
        <pc:sldMkLst>
          <pc:docMk/>
          <pc:sldMk cId="2266543814" sldId="2145706472"/>
        </pc:sldMkLst>
      </pc:sldChg>
      <pc:sldChg chg="add">
        <pc:chgData name="Duffy, Jonathan M. (CDC/DDID/NCEZID/DHQP)" userId="656d49a1-19e7-4f21-b491-fbc662d08c6d" providerId="ADAL" clId="{4376D1BA-193F-4BA0-ABD6-5427E36EE7F3}" dt="2022-08-16T00:22:06.276" v="1977"/>
        <pc:sldMkLst>
          <pc:docMk/>
          <pc:sldMk cId="491198058" sldId="2145706473"/>
        </pc:sldMkLst>
      </pc:sldChg>
      <pc:sldChg chg="modSp del mod ord">
        <pc:chgData name="Duffy, Jonathan M. (CDC/DDID/NCEZID/DHQP)" userId="656d49a1-19e7-4f21-b491-fbc662d08c6d" providerId="ADAL" clId="{4376D1BA-193F-4BA0-ABD6-5427E36EE7F3}" dt="2022-08-16T00:22:00.348" v="1976" actId="2696"/>
        <pc:sldMkLst>
          <pc:docMk/>
          <pc:sldMk cId="3824515069" sldId="2145706473"/>
        </pc:sldMkLst>
        <pc:spChg chg="mod">
          <ac:chgData name="Duffy, Jonathan M. (CDC/DDID/NCEZID/DHQP)" userId="656d49a1-19e7-4f21-b491-fbc662d08c6d" providerId="ADAL" clId="{4376D1BA-193F-4BA0-ABD6-5427E36EE7F3}" dt="2022-08-15T23:10:35.768" v="771" actId="20577"/>
          <ac:spMkLst>
            <pc:docMk/>
            <pc:sldMk cId="3824515069" sldId="2145706473"/>
            <ac:spMk id="2" creationId="{FC86C640-B94B-4B48-9A1D-CD7DACF4FE02}"/>
          </ac:spMkLst>
        </pc:spChg>
        <pc:spChg chg="mod">
          <ac:chgData name="Duffy, Jonathan M. (CDC/DDID/NCEZID/DHQP)" userId="656d49a1-19e7-4f21-b491-fbc662d08c6d" providerId="ADAL" clId="{4376D1BA-193F-4BA0-ABD6-5427E36EE7F3}" dt="2022-08-15T23:13:31.702" v="823"/>
          <ac:spMkLst>
            <pc:docMk/>
            <pc:sldMk cId="3824515069" sldId="2145706473"/>
            <ac:spMk id="5" creationId="{6312C025-2B22-44B6-86A7-7BD5F4289856}"/>
          </ac:spMkLst>
        </pc:spChg>
      </pc:sldChg>
      <pc:sldChg chg="modSp add del mod">
        <pc:chgData name="Duffy, Jonathan M. (CDC/DDID/NCEZID/DHQP)" userId="656d49a1-19e7-4f21-b491-fbc662d08c6d" providerId="ADAL" clId="{4376D1BA-193F-4BA0-ABD6-5427E36EE7F3}" dt="2022-08-16T00:22:00.348" v="1976" actId="2696"/>
        <pc:sldMkLst>
          <pc:docMk/>
          <pc:sldMk cId="1968686277" sldId="2145706474"/>
        </pc:sldMkLst>
        <pc:spChg chg="mod">
          <ac:chgData name="Duffy, Jonathan M. (CDC/DDID/NCEZID/DHQP)" userId="656d49a1-19e7-4f21-b491-fbc662d08c6d" providerId="ADAL" clId="{4376D1BA-193F-4BA0-ABD6-5427E36EE7F3}" dt="2022-08-15T23:18:08.710" v="896" actId="20577"/>
          <ac:spMkLst>
            <pc:docMk/>
            <pc:sldMk cId="1968686277" sldId="2145706474"/>
            <ac:spMk id="2" creationId="{FC86C640-B94B-4B48-9A1D-CD7DACF4FE02}"/>
          </ac:spMkLst>
        </pc:spChg>
        <pc:spChg chg="mod">
          <ac:chgData name="Duffy, Jonathan M. (CDC/DDID/NCEZID/DHQP)" userId="656d49a1-19e7-4f21-b491-fbc662d08c6d" providerId="ADAL" clId="{4376D1BA-193F-4BA0-ABD6-5427E36EE7F3}" dt="2022-08-15T23:21:16.187" v="977" actId="20577"/>
          <ac:spMkLst>
            <pc:docMk/>
            <pc:sldMk cId="1968686277" sldId="2145706474"/>
            <ac:spMk id="5" creationId="{6312C025-2B22-44B6-86A7-7BD5F4289856}"/>
          </ac:spMkLst>
        </pc:spChg>
      </pc:sldChg>
      <pc:sldChg chg="del">
        <pc:chgData name="Duffy, Jonathan M. (CDC/DDID/NCEZID/DHQP)" userId="656d49a1-19e7-4f21-b491-fbc662d08c6d" providerId="ADAL" clId="{4376D1BA-193F-4BA0-ABD6-5427E36EE7F3}" dt="2022-08-15T20:30:37.076" v="22" actId="47"/>
        <pc:sldMkLst>
          <pc:docMk/>
          <pc:sldMk cId="2002900205" sldId="2145706474"/>
        </pc:sldMkLst>
      </pc:sldChg>
      <pc:sldChg chg="add">
        <pc:chgData name="Duffy, Jonathan M. (CDC/DDID/NCEZID/DHQP)" userId="656d49a1-19e7-4f21-b491-fbc662d08c6d" providerId="ADAL" clId="{4376D1BA-193F-4BA0-ABD6-5427E36EE7F3}" dt="2022-08-16T00:22:06.276" v="1977"/>
        <pc:sldMkLst>
          <pc:docMk/>
          <pc:sldMk cId="2239711526" sldId="2145706474"/>
        </pc:sldMkLst>
      </pc:sldChg>
      <pc:sldChg chg="add">
        <pc:chgData name="Duffy, Jonathan M. (CDC/DDID/NCEZID/DHQP)" userId="656d49a1-19e7-4f21-b491-fbc662d08c6d" providerId="ADAL" clId="{4376D1BA-193F-4BA0-ABD6-5427E36EE7F3}" dt="2022-08-16T00:22:06.276" v="1977"/>
        <pc:sldMkLst>
          <pc:docMk/>
          <pc:sldMk cId="3462244109" sldId="2145706475"/>
        </pc:sldMkLst>
      </pc:sldChg>
      <pc:sldChg chg="modSp add del mod">
        <pc:chgData name="Duffy, Jonathan M. (CDC/DDID/NCEZID/DHQP)" userId="656d49a1-19e7-4f21-b491-fbc662d08c6d" providerId="ADAL" clId="{4376D1BA-193F-4BA0-ABD6-5427E36EE7F3}" dt="2022-08-16T00:22:00.348" v="1976" actId="2696"/>
        <pc:sldMkLst>
          <pc:docMk/>
          <pc:sldMk cId="3511150930" sldId="2145706475"/>
        </pc:sldMkLst>
        <pc:spChg chg="mod">
          <ac:chgData name="Duffy, Jonathan M. (CDC/DDID/NCEZID/DHQP)" userId="656d49a1-19e7-4f21-b491-fbc662d08c6d" providerId="ADAL" clId="{4376D1BA-193F-4BA0-ABD6-5427E36EE7F3}" dt="2022-08-15T23:22:00.927" v="983" actId="20577"/>
          <ac:spMkLst>
            <pc:docMk/>
            <pc:sldMk cId="3511150930" sldId="2145706475"/>
            <ac:spMk id="2" creationId="{FC86C640-B94B-4B48-9A1D-CD7DACF4FE02}"/>
          </ac:spMkLst>
        </pc:spChg>
        <pc:spChg chg="mod">
          <ac:chgData name="Duffy, Jonathan M. (CDC/DDID/NCEZID/DHQP)" userId="656d49a1-19e7-4f21-b491-fbc662d08c6d" providerId="ADAL" clId="{4376D1BA-193F-4BA0-ABD6-5427E36EE7F3}" dt="2022-08-15T23:28:20.667" v="1045" actId="20577"/>
          <ac:spMkLst>
            <pc:docMk/>
            <pc:sldMk cId="3511150930" sldId="2145706475"/>
            <ac:spMk id="5" creationId="{6312C025-2B22-44B6-86A7-7BD5F4289856}"/>
          </ac:spMkLst>
        </pc:spChg>
      </pc:sldChg>
      <pc:sldChg chg="del">
        <pc:chgData name="Duffy, Jonathan M. (CDC/DDID/NCEZID/DHQP)" userId="656d49a1-19e7-4f21-b491-fbc662d08c6d" providerId="ADAL" clId="{4376D1BA-193F-4BA0-ABD6-5427E36EE7F3}" dt="2022-08-15T20:30:40.631" v="23" actId="47"/>
        <pc:sldMkLst>
          <pc:docMk/>
          <pc:sldMk cId="996800061" sldId="2145706476"/>
        </pc:sldMkLst>
      </pc:sldChg>
      <pc:sldChg chg="modSp add mod">
        <pc:chgData name="Duffy, Jonathan M. (CDC/DDID/NCEZID/DHQP)" userId="656d49a1-19e7-4f21-b491-fbc662d08c6d" providerId="ADAL" clId="{4376D1BA-193F-4BA0-ABD6-5427E36EE7F3}" dt="2022-08-15T23:53:19.951" v="1285" actId="20577"/>
        <pc:sldMkLst>
          <pc:docMk/>
          <pc:sldMk cId="2548706006" sldId="2145706476"/>
        </pc:sldMkLst>
        <pc:spChg chg="mod">
          <ac:chgData name="Duffy, Jonathan M. (CDC/DDID/NCEZID/DHQP)" userId="656d49a1-19e7-4f21-b491-fbc662d08c6d" providerId="ADAL" clId="{4376D1BA-193F-4BA0-ABD6-5427E36EE7F3}" dt="2022-08-15T23:53:19.951" v="1285" actId="20577"/>
          <ac:spMkLst>
            <pc:docMk/>
            <pc:sldMk cId="2548706006" sldId="2145706476"/>
            <ac:spMk id="2" creationId="{34156B5A-1FC4-4CF2-A10B-CB0D2B74E538}"/>
          </ac:spMkLst>
        </pc:spChg>
      </pc:sldChg>
      <pc:sldChg chg="addSp delSp modSp new mod modClrScheme chgLayout">
        <pc:chgData name="Duffy, Jonathan M. (CDC/DDID/NCEZID/DHQP)" userId="656d49a1-19e7-4f21-b491-fbc662d08c6d" providerId="ADAL" clId="{4376D1BA-193F-4BA0-ABD6-5427E36EE7F3}" dt="2022-08-16T00:03:50.362" v="1420" actId="27636"/>
        <pc:sldMkLst>
          <pc:docMk/>
          <pc:sldMk cId="3633455241" sldId="2145706477"/>
        </pc:sldMkLst>
        <pc:spChg chg="del mod ord">
          <ac:chgData name="Duffy, Jonathan M. (CDC/DDID/NCEZID/DHQP)" userId="656d49a1-19e7-4f21-b491-fbc662d08c6d" providerId="ADAL" clId="{4376D1BA-193F-4BA0-ABD6-5427E36EE7F3}" dt="2022-08-15T23:49:42.311" v="1275" actId="700"/>
          <ac:spMkLst>
            <pc:docMk/>
            <pc:sldMk cId="3633455241" sldId="2145706477"/>
            <ac:spMk id="2" creationId="{8CF36607-9D84-48B2-B460-1AA6D92388DB}"/>
          </ac:spMkLst>
        </pc:spChg>
        <pc:spChg chg="del mod ord">
          <ac:chgData name="Duffy, Jonathan M. (CDC/DDID/NCEZID/DHQP)" userId="656d49a1-19e7-4f21-b491-fbc662d08c6d" providerId="ADAL" clId="{4376D1BA-193F-4BA0-ABD6-5427E36EE7F3}" dt="2022-08-15T23:49:42.311" v="1275" actId="700"/>
          <ac:spMkLst>
            <pc:docMk/>
            <pc:sldMk cId="3633455241" sldId="2145706477"/>
            <ac:spMk id="3" creationId="{87DC4FFC-BB98-44DD-B798-DCD589F1F3DB}"/>
          </ac:spMkLst>
        </pc:spChg>
        <pc:spChg chg="add mod ord">
          <ac:chgData name="Duffy, Jonathan M. (CDC/DDID/NCEZID/DHQP)" userId="656d49a1-19e7-4f21-b491-fbc662d08c6d" providerId="ADAL" clId="{4376D1BA-193F-4BA0-ABD6-5427E36EE7F3}" dt="2022-08-15T23:54:01.647" v="1291"/>
          <ac:spMkLst>
            <pc:docMk/>
            <pc:sldMk cId="3633455241" sldId="2145706477"/>
            <ac:spMk id="4" creationId="{91EBED72-C5E1-4BC1-B21E-20D91C3B317B}"/>
          </ac:spMkLst>
        </pc:spChg>
        <pc:spChg chg="add mod ord">
          <ac:chgData name="Duffy, Jonathan M. (CDC/DDID/NCEZID/DHQP)" userId="656d49a1-19e7-4f21-b491-fbc662d08c6d" providerId="ADAL" clId="{4376D1BA-193F-4BA0-ABD6-5427E36EE7F3}" dt="2022-08-16T00:03:50.362" v="1420" actId="27636"/>
          <ac:spMkLst>
            <pc:docMk/>
            <pc:sldMk cId="3633455241" sldId="2145706477"/>
            <ac:spMk id="5" creationId="{B2B59BF9-4B4A-4E1F-AE3A-942CDF0E0856}"/>
          </ac:spMkLst>
        </pc:spChg>
      </pc:sldChg>
      <pc:sldChg chg="modSp new mod">
        <pc:chgData name="Duffy, Jonathan M. (CDC/DDID/NCEZID/DHQP)" userId="656d49a1-19e7-4f21-b491-fbc662d08c6d" providerId="ADAL" clId="{4376D1BA-193F-4BA0-ABD6-5427E36EE7F3}" dt="2022-08-16T00:54:53.106" v="2142" actId="20577"/>
        <pc:sldMkLst>
          <pc:docMk/>
          <pc:sldMk cId="3658509666" sldId="2145706478"/>
        </pc:sldMkLst>
        <pc:spChg chg="mod">
          <ac:chgData name="Duffy, Jonathan M. (CDC/DDID/NCEZID/DHQP)" userId="656d49a1-19e7-4f21-b491-fbc662d08c6d" providerId="ADAL" clId="{4376D1BA-193F-4BA0-ABD6-5427E36EE7F3}" dt="2022-08-16T00:54:53.106" v="2142" actId="20577"/>
          <ac:spMkLst>
            <pc:docMk/>
            <pc:sldMk cId="3658509666" sldId="2145706478"/>
            <ac:spMk id="2" creationId="{09880CD3-06F1-4FFC-A2EC-AAD6B125F726}"/>
          </ac:spMkLst>
        </pc:spChg>
        <pc:spChg chg="mod">
          <ac:chgData name="Duffy, Jonathan M. (CDC/DDID/NCEZID/DHQP)" userId="656d49a1-19e7-4f21-b491-fbc662d08c6d" providerId="ADAL" clId="{4376D1BA-193F-4BA0-ABD6-5427E36EE7F3}" dt="2022-08-16T00:00:24.730" v="1381" actId="27636"/>
          <ac:spMkLst>
            <pc:docMk/>
            <pc:sldMk cId="3658509666" sldId="2145706478"/>
            <ac:spMk id="3" creationId="{C8719749-28AE-4B6E-917E-DF88497EDD06}"/>
          </ac:spMkLst>
        </pc:spChg>
      </pc:sldChg>
      <pc:sldChg chg="modSp new mod">
        <pc:chgData name="Duffy, Jonathan M. (CDC/DDID/NCEZID/DHQP)" userId="656d49a1-19e7-4f21-b491-fbc662d08c6d" providerId="ADAL" clId="{4376D1BA-193F-4BA0-ABD6-5427E36EE7F3}" dt="2022-08-16T00:19:37.388" v="1831" actId="20577"/>
        <pc:sldMkLst>
          <pc:docMk/>
          <pc:sldMk cId="1376959660" sldId="2145706479"/>
        </pc:sldMkLst>
        <pc:spChg chg="mod">
          <ac:chgData name="Duffy, Jonathan M. (CDC/DDID/NCEZID/DHQP)" userId="656d49a1-19e7-4f21-b491-fbc662d08c6d" providerId="ADAL" clId="{4376D1BA-193F-4BA0-ABD6-5427E36EE7F3}" dt="2022-08-16T00:19:37.388" v="1831" actId="20577"/>
          <ac:spMkLst>
            <pc:docMk/>
            <pc:sldMk cId="1376959660" sldId="2145706479"/>
            <ac:spMk id="2" creationId="{9522E173-4342-4257-9AF1-9DBC848D36FF}"/>
          </ac:spMkLst>
        </pc:spChg>
        <pc:spChg chg="mod">
          <ac:chgData name="Duffy, Jonathan M. (CDC/DDID/NCEZID/DHQP)" userId="656d49a1-19e7-4f21-b491-fbc662d08c6d" providerId="ADAL" clId="{4376D1BA-193F-4BA0-ABD6-5427E36EE7F3}" dt="2022-08-16T00:05:58.108" v="1512" actId="27636"/>
          <ac:spMkLst>
            <pc:docMk/>
            <pc:sldMk cId="1376959660" sldId="2145706479"/>
            <ac:spMk id="3" creationId="{00A99054-92FA-4FDF-9A7F-D1656213CE77}"/>
          </ac:spMkLst>
        </pc:spChg>
      </pc:sldChg>
      <pc:sldChg chg="modSp new del mod">
        <pc:chgData name="Duffy, Jonathan M. (CDC/DDID/NCEZID/DHQP)" userId="656d49a1-19e7-4f21-b491-fbc662d08c6d" providerId="ADAL" clId="{4376D1BA-193F-4BA0-ABD6-5427E36EE7F3}" dt="2022-08-16T00:19:13.783" v="1801" actId="47"/>
        <pc:sldMkLst>
          <pc:docMk/>
          <pc:sldMk cId="385016733" sldId="2145706480"/>
        </pc:sldMkLst>
        <pc:spChg chg="mod">
          <ac:chgData name="Duffy, Jonathan M. (CDC/DDID/NCEZID/DHQP)" userId="656d49a1-19e7-4f21-b491-fbc662d08c6d" providerId="ADAL" clId="{4376D1BA-193F-4BA0-ABD6-5427E36EE7F3}" dt="2022-08-16T00:04:28.345" v="1467" actId="21"/>
          <ac:spMkLst>
            <pc:docMk/>
            <pc:sldMk cId="385016733" sldId="2145706480"/>
            <ac:spMk id="3" creationId="{467F2A4C-5444-4134-8283-4C532B2FB83E}"/>
          </ac:spMkLst>
        </pc:spChg>
      </pc:sldChg>
      <pc:sldChg chg="modSp new mod">
        <pc:chgData name="Duffy, Jonathan M. (CDC/DDID/NCEZID/DHQP)" userId="656d49a1-19e7-4f21-b491-fbc662d08c6d" providerId="ADAL" clId="{4376D1BA-193F-4BA0-ABD6-5427E36EE7F3}" dt="2022-08-16T00:53:39.179" v="2139" actId="20577"/>
        <pc:sldMkLst>
          <pc:docMk/>
          <pc:sldMk cId="365507037" sldId="2145706481"/>
        </pc:sldMkLst>
        <pc:spChg chg="mod">
          <ac:chgData name="Duffy, Jonathan M. (CDC/DDID/NCEZID/DHQP)" userId="656d49a1-19e7-4f21-b491-fbc662d08c6d" providerId="ADAL" clId="{4376D1BA-193F-4BA0-ABD6-5427E36EE7F3}" dt="2022-08-16T00:16:23.533" v="1680" actId="20577"/>
          <ac:spMkLst>
            <pc:docMk/>
            <pc:sldMk cId="365507037" sldId="2145706481"/>
            <ac:spMk id="2" creationId="{7F8BC954-8165-4939-81A6-FFDBEA6EF322}"/>
          </ac:spMkLst>
        </pc:spChg>
        <pc:spChg chg="mod">
          <ac:chgData name="Duffy, Jonathan M. (CDC/DDID/NCEZID/DHQP)" userId="656d49a1-19e7-4f21-b491-fbc662d08c6d" providerId="ADAL" clId="{4376D1BA-193F-4BA0-ABD6-5427E36EE7F3}" dt="2022-08-16T00:53:39.179" v="2139" actId="20577"/>
          <ac:spMkLst>
            <pc:docMk/>
            <pc:sldMk cId="365507037" sldId="2145706481"/>
            <ac:spMk id="3" creationId="{096C3CC3-A81A-4DFF-8A63-559D6522EDDF}"/>
          </ac:spMkLst>
        </pc:spChg>
      </pc:sldChg>
      <pc:sldChg chg="modSp new mod">
        <pc:chgData name="Duffy, Jonathan M. (CDC/DDID/NCEZID/DHQP)" userId="656d49a1-19e7-4f21-b491-fbc662d08c6d" providerId="ADAL" clId="{4376D1BA-193F-4BA0-ABD6-5427E36EE7F3}" dt="2022-08-16T00:21:22.572" v="1973" actId="20577"/>
        <pc:sldMkLst>
          <pc:docMk/>
          <pc:sldMk cId="140771774" sldId="2145706482"/>
        </pc:sldMkLst>
        <pc:spChg chg="mod">
          <ac:chgData name="Duffy, Jonathan M. (CDC/DDID/NCEZID/DHQP)" userId="656d49a1-19e7-4f21-b491-fbc662d08c6d" providerId="ADAL" clId="{4376D1BA-193F-4BA0-ABD6-5427E36EE7F3}" dt="2022-08-16T00:20:55.058" v="1858" actId="20577"/>
          <ac:spMkLst>
            <pc:docMk/>
            <pc:sldMk cId="140771774" sldId="2145706482"/>
            <ac:spMk id="2" creationId="{E0EA5B5D-94AA-4A4D-BA10-14A6AF2BB8C6}"/>
          </ac:spMkLst>
        </pc:spChg>
        <pc:spChg chg="mod">
          <ac:chgData name="Duffy, Jonathan M. (CDC/DDID/NCEZID/DHQP)" userId="656d49a1-19e7-4f21-b491-fbc662d08c6d" providerId="ADAL" clId="{4376D1BA-193F-4BA0-ABD6-5427E36EE7F3}" dt="2022-08-16T00:21:22.572" v="1973" actId="20577"/>
          <ac:spMkLst>
            <pc:docMk/>
            <pc:sldMk cId="140771774" sldId="2145706482"/>
            <ac:spMk id="3" creationId="{7AF70BD3-2602-411B-81FB-1058393C7466}"/>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6DEE219-30E9-4EC1-A582-F54357BAE90A}" type="datetimeFigureOut">
              <a:rPr lang="en-US" smtClean="0"/>
              <a:t>8/26/2022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44E008-3D48-4F0E-B8E4-7E147C40D5FA}" type="slidenum">
              <a:rPr lang="en-US" smtClean="0"/>
              <a:t>‹#›</a:t>
            </a:fld>
            <a:endParaRPr lang="en-US"/>
          </a:p>
        </p:txBody>
      </p:sp>
    </p:spTree>
    <p:extLst>
      <p:ext uri="{BB962C8B-B14F-4D97-AF65-F5344CB8AC3E}">
        <p14:creationId xmlns:p14="http://schemas.microsoft.com/office/powerpoint/2010/main" val="8238008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144E008-3D48-4F0E-B8E4-7E147C40D5FA}" type="slidenum">
              <a:rPr lang="en-US" smtClean="0"/>
              <a:t>1</a:t>
            </a:fld>
            <a:endParaRPr lang="en-US"/>
          </a:p>
        </p:txBody>
      </p:sp>
    </p:spTree>
    <p:extLst>
      <p:ext uri="{BB962C8B-B14F-4D97-AF65-F5344CB8AC3E}">
        <p14:creationId xmlns:p14="http://schemas.microsoft.com/office/powerpoint/2010/main" val="240659906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_NCEZID">
    <p:bg>
      <p:bgPr>
        <a:solidFill>
          <a:schemeClr val="bg2"/>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cstate="print">
            <a:extLst>
              <a:ext uri="{28A0092B-C50C-407E-A947-70E740481C1C}">
                <a14:useLocalDpi xmlns:a14="http://schemas.microsoft.com/office/drawing/2010/main" val="0"/>
              </a:ext>
            </a:extLst>
          </a:blip>
          <a:srcRect b="15918"/>
          <a:stretch/>
        </p:blipFill>
        <p:spPr>
          <a:xfrm>
            <a:off x="0" y="-52439"/>
            <a:ext cx="12192000" cy="1211539"/>
          </a:xfrm>
          <a:prstGeom prst="rect">
            <a:avLst/>
          </a:prstGeom>
        </p:spPr>
      </p:pic>
      <p:sp>
        <p:nvSpPr>
          <p:cNvPr id="7" name="Title 1"/>
          <p:cNvSpPr>
            <a:spLocks noGrp="1"/>
          </p:cNvSpPr>
          <p:nvPr>
            <p:ph type="title"/>
          </p:nvPr>
        </p:nvSpPr>
        <p:spPr>
          <a:xfrm>
            <a:off x="609600" y="1368900"/>
            <a:ext cx="10972800" cy="1155779"/>
          </a:xfrm>
          <a:prstGeom prst="rect">
            <a:avLst/>
          </a:prstGeom>
        </p:spPr>
        <p:txBody>
          <a:bodyPr/>
          <a:lstStyle>
            <a:lvl1pPr algn="l">
              <a:lnSpc>
                <a:spcPts val="4000"/>
              </a:lnSpc>
              <a:defRPr sz="3733" b="1" baseline="0">
                <a:solidFill>
                  <a:srgbClr val="E25423"/>
                </a:solidFill>
                <a:effectLst/>
                <a:latin typeface="Calibri" pitchFamily="34" charset="0"/>
              </a:defRPr>
            </a:lvl1pPr>
          </a:lstStyle>
          <a:p>
            <a:r>
              <a:rPr lang="en-US"/>
              <a:t>Click to edit Master title style</a:t>
            </a:r>
            <a:endParaRPr lang="en-US" dirty="0"/>
          </a:p>
        </p:txBody>
      </p:sp>
      <p:sp>
        <p:nvSpPr>
          <p:cNvPr id="8" name="Subtitle 2"/>
          <p:cNvSpPr>
            <a:spLocks noGrp="1"/>
          </p:cNvSpPr>
          <p:nvPr>
            <p:ph type="subTitle" idx="1"/>
          </p:nvPr>
        </p:nvSpPr>
        <p:spPr>
          <a:xfrm>
            <a:off x="609600" y="2859349"/>
            <a:ext cx="8534400" cy="457200"/>
          </a:xfrm>
          <a:prstGeom prst="rect">
            <a:avLst/>
          </a:prstGeom>
        </p:spPr>
        <p:txBody>
          <a:bodyPr/>
          <a:lstStyle>
            <a:lvl1pPr marL="0" indent="0" algn="l">
              <a:buNone/>
              <a:defRPr sz="2667" b="1" baseline="0">
                <a:solidFill>
                  <a:srgbClr val="D9531E"/>
                </a:solidFill>
                <a:effectLst/>
                <a:latin typeface="Calibri" pitchFamily="34" charset="0"/>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US" dirty="0"/>
          </a:p>
        </p:txBody>
      </p:sp>
      <p:sp>
        <p:nvSpPr>
          <p:cNvPr id="10" name="Text Placeholder 8"/>
          <p:cNvSpPr>
            <a:spLocks noGrp="1"/>
          </p:cNvSpPr>
          <p:nvPr>
            <p:ph type="body" sz="quarter" idx="10"/>
          </p:nvPr>
        </p:nvSpPr>
        <p:spPr>
          <a:xfrm>
            <a:off x="609600" y="3946019"/>
            <a:ext cx="8534400" cy="1295400"/>
          </a:xfrm>
          <a:prstGeom prst="rect">
            <a:avLst/>
          </a:prstGeom>
        </p:spPr>
        <p:txBody>
          <a:bodyPr/>
          <a:lstStyle>
            <a:lvl1pPr marL="0" indent="0" algn="l">
              <a:lnSpc>
                <a:spcPts val="2667"/>
              </a:lnSpc>
              <a:buNone/>
              <a:defRPr sz="2400" baseline="0">
                <a:solidFill>
                  <a:srgbClr val="D9531E"/>
                </a:solidFill>
                <a:latin typeface="Calibri" pitchFamily="34" charset="0"/>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a:t>Click to edit Master text styles</a:t>
            </a:r>
          </a:p>
        </p:txBody>
      </p:sp>
      <p:sp>
        <p:nvSpPr>
          <p:cNvPr id="6" name="TextBox 5"/>
          <p:cNvSpPr txBox="1"/>
          <p:nvPr/>
        </p:nvSpPr>
        <p:spPr>
          <a:xfrm>
            <a:off x="609600" y="120203"/>
            <a:ext cx="9204101" cy="461665"/>
          </a:xfrm>
          <a:prstGeom prst="rect">
            <a:avLst/>
          </a:prstGeom>
          <a:noFill/>
        </p:spPr>
        <p:txBody>
          <a:bodyPr wrap="square" rtlCol="0">
            <a:spAutoFit/>
          </a:bodyPr>
          <a:lstStyle/>
          <a:p>
            <a:r>
              <a:rPr lang="en-US" sz="2400" b="1" dirty="0">
                <a:solidFill>
                  <a:schemeClr val="tx2">
                    <a:lumMod val="95000"/>
                  </a:schemeClr>
                </a:solidFill>
                <a:latin typeface="Calibri" panose="020F0502020204030204" pitchFamily="34" charset="0"/>
              </a:rPr>
              <a:t>National Center for Emerging and Zoonotic Infectious Diseases</a:t>
            </a:r>
          </a:p>
        </p:txBody>
      </p:sp>
    </p:spTree>
    <p:extLst>
      <p:ext uri="{BB962C8B-B14F-4D97-AF65-F5344CB8AC3E}">
        <p14:creationId xmlns:p14="http://schemas.microsoft.com/office/powerpoint/2010/main" val="62531438"/>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8_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9"/>
            <a:ext cx="10972800" cy="1143000"/>
          </a:xfrm>
          <a:prstGeom prst="rect">
            <a:avLst/>
          </a:prstGeom>
        </p:spPr>
        <p:txBody>
          <a:bodyPr anchor="b" anchorCtr="0"/>
          <a:lstStyle>
            <a:lvl1pPr algn="l">
              <a:lnSpc>
                <a:spcPts val="4000"/>
              </a:lnSpc>
              <a:defRPr sz="3733" b="1" baseline="0">
                <a:solidFill>
                  <a:srgbClr val="D9531E"/>
                </a:solidFill>
                <a:effectLst/>
                <a:latin typeface="Calibri" pitchFamily="34" charset="0"/>
              </a:defRPr>
            </a:lvl1pPr>
          </a:lstStyle>
          <a:p>
            <a:r>
              <a:rPr lang="en-US" dirty="0"/>
              <a:t>Bottom band: NCEZID</a:t>
            </a:r>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t="88508"/>
          <a:stretch/>
        </p:blipFill>
        <p:spPr>
          <a:xfrm>
            <a:off x="0" y="6692413"/>
            <a:ext cx="12192000" cy="165587"/>
          </a:xfrm>
          <a:prstGeom prst="rect">
            <a:avLst/>
          </a:prstGeom>
        </p:spPr>
      </p:pic>
      <p:sp>
        <p:nvSpPr>
          <p:cNvPr id="7" name="Text Placeholder 7"/>
          <p:cNvSpPr>
            <a:spLocks noGrp="1"/>
          </p:cNvSpPr>
          <p:nvPr>
            <p:ph type="body" sz="quarter" idx="10"/>
          </p:nvPr>
        </p:nvSpPr>
        <p:spPr>
          <a:xfrm>
            <a:off x="609600" y="1545167"/>
            <a:ext cx="10972800" cy="4455584"/>
          </a:xfrm>
        </p:spPr>
        <p:txBody>
          <a:bodyPr/>
          <a:lstStyle>
            <a:lvl1pPr marL="457189" indent="-457189">
              <a:buClr>
                <a:srgbClr val="E25423"/>
              </a:buClr>
              <a:buFont typeface="Wingdings" panose="05000000000000000000" pitchFamily="2" charset="2"/>
              <a:buChar char="§"/>
              <a:defRPr sz="2667">
                <a:solidFill>
                  <a:schemeClr val="accent4">
                    <a:lumMod val="75000"/>
                  </a:schemeClr>
                </a:solidFill>
              </a:defRPr>
            </a:lvl1pPr>
            <a:lvl2pPr>
              <a:buClr>
                <a:srgbClr val="8D8B00"/>
              </a:buClr>
              <a:defRPr sz="2667">
                <a:solidFill>
                  <a:schemeClr val="accent4">
                    <a:lumMod val="75000"/>
                  </a:schemeClr>
                </a:solidFill>
              </a:defRPr>
            </a:lvl2pPr>
            <a:lvl3pPr>
              <a:buClr>
                <a:srgbClr val="006A71"/>
              </a:buClr>
              <a:defRPr sz="2667">
                <a:solidFill>
                  <a:schemeClr val="accent4">
                    <a:lumMod val="75000"/>
                  </a:schemeClr>
                </a:solidFill>
              </a:defRPr>
            </a:lvl3pPr>
            <a:lvl4pPr>
              <a:defRPr sz="2667">
                <a:solidFill>
                  <a:schemeClr val="accent4">
                    <a:lumMod val="75000"/>
                  </a:schemeClr>
                </a:solidFill>
              </a:defRPr>
            </a:lvl4pPr>
            <a:lvl5pPr>
              <a:defRPr sz="2667">
                <a:solidFill>
                  <a:schemeClr val="accent4">
                    <a:lumMod val="75000"/>
                  </a:schemeClr>
                </a:solidFill>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615334963"/>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4_BULLETS/DATA_2sides">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a:prstGeom prst="rect">
            <a:avLst/>
          </a:prstGeom>
        </p:spPr>
        <p:txBody>
          <a:bodyPr anchor="b" anchorCtr="0"/>
          <a:lstStyle>
            <a:lvl1pPr algn="l">
              <a:lnSpc>
                <a:spcPts val="4000"/>
              </a:lnSpc>
              <a:defRPr sz="3733" b="1" baseline="0">
                <a:solidFill>
                  <a:srgbClr val="E25423"/>
                </a:solidFill>
                <a:effectLst/>
                <a:latin typeface="Calibri"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609601" y="1600201"/>
            <a:ext cx="5172892" cy="4191000"/>
          </a:xfrm>
          <a:prstGeom prst="rect">
            <a:avLst/>
          </a:prstGeom>
        </p:spPr>
        <p:txBody>
          <a:bodyPr/>
          <a:lstStyle>
            <a:lvl1pPr marL="457189" indent="-457189">
              <a:buClr>
                <a:srgbClr val="541900"/>
              </a:buClr>
              <a:buSzPct val="70000"/>
              <a:buFont typeface="Wingdings" panose="05000000000000000000" pitchFamily="2" charset="2"/>
              <a:buChar char="§"/>
              <a:defRPr sz="3200" b="1" baseline="0">
                <a:solidFill>
                  <a:srgbClr val="000000"/>
                </a:solidFill>
                <a:latin typeface="Calibri" pitchFamily="34" charset="0"/>
              </a:defRPr>
            </a:lvl1pPr>
            <a:lvl2pPr marL="990575" indent="-380990">
              <a:buClr>
                <a:srgbClr val="005984"/>
              </a:buClr>
              <a:buSzPct val="100000"/>
              <a:buFont typeface="Arial" panose="020B0604020202020204" pitchFamily="34" charset="0"/>
              <a:buChar char="•"/>
              <a:defRPr sz="2667">
                <a:solidFill>
                  <a:schemeClr val="accent4">
                    <a:lumMod val="75000"/>
                  </a:schemeClr>
                </a:solidFill>
              </a:defRPr>
            </a:lvl2pPr>
            <a:lvl3pPr>
              <a:buClrTx/>
              <a:buSzPct val="100000"/>
              <a:buFont typeface="Arial" pitchFamily="34" charset="0"/>
              <a:buChar char="•"/>
              <a:defRPr sz="2400">
                <a:solidFill>
                  <a:schemeClr val="accent4">
                    <a:lumMod val="75000"/>
                  </a:schemeClr>
                </a:solidFill>
              </a:defRPr>
            </a:lvl3pPr>
            <a:lvl4pPr>
              <a:buClr>
                <a:schemeClr val="bg1"/>
              </a:buClr>
              <a:buSzPct val="70000"/>
              <a:buFont typeface="Courier New" pitchFamily="49" charset="0"/>
              <a:buChar char="o"/>
              <a:defRPr sz="2400" baseline="0">
                <a:solidFill>
                  <a:schemeClr val="bg2"/>
                </a:solidFill>
              </a:defRPr>
            </a:lvl4pPr>
            <a:lvl5pPr>
              <a:buClr>
                <a:schemeClr val="bg1"/>
              </a:buClr>
              <a:buSzPct val="70000"/>
              <a:buFont typeface="Arial" pitchFamily="34" charset="0"/>
              <a:buChar char="•"/>
              <a:defRPr sz="2400">
                <a:solidFill>
                  <a:schemeClr val="bg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2"/>
          <p:cNvSpPr>
            <a:spLocks noGrp="1"/>
          </p:cNvSpPr>
          <p:nvPr>
            <p:ph idx="10"/>
          </p:nvPr>
        </p:nvSpPr>
        <p:spPr>
          <a:xfrm>
            <a:off x="6409509" y="1600201"/>
            <a:ext cx="5172892" cy="4191000"/>
          </a:xfrm>
          <a:prstGeom prst="rect">
            <a:avLst/>
          </a:prstGeom>
        </p:spPr>
        <p:txBody>
          <a:bodyPr/>
          <a:lstStyle>
            <a:lvl1pPr marL="457189" indent="-457189">
              <a:buClr>
                <a:srgbClr val="541900"/>
              </a:buClr>
              <a:buSzPct val="70000"/>
              <a:buFont typeface="Wingdings" panose="05000000000000000000" pitchFamily="2" charset="2"/>
              <a:buChar char="§"/>
              <a:defRPr sz="3200" b="1" baseline="0">
                <a:solidFill>
                  <a:srgbClr val="000000"/>
                </a:solidFill>
                <a:latin typeface="Calibri" pitchFamily="34" charset="0"/>
              </a:defRPr>
            </a:lvl1pPr>
            <a:lvl2pPr marL="990575" indent="-380990">
              <a:buClr>
                <a:srgbClr val="005984"/>
              </a:buClr>
              <a:buSzPct val="100000"/>
              <a:buFont typeface="Arial" panose="020B0604020202020204" pitchFamily="34" charset="0"/>
              <a:buChar char="•"/>
              <a:defRPr sz="2667">
                <a:solidFill>
                  <a:schemeClr val="accent4">
                    <a:lumMod val="75000"/>
                  </a:schemeClr>
                </a:solidFill>
              </a:defRPr>
            </a:lvl2pPr>
            <a:lvl3pPr>
              <a:buClrTx/>
              <a:buSzPct val="100000"/>
              <a:buFont typeface="Arial" pitchFamily="34" charset="0"/>
              <a:buChar char="•"/>
              <a:defRPr sz="2400">
                <a:solidFill>
                  <a:schemeClr val="accent4">
                    <a:lumMod val="75000"/>
                  </a:schemeClr>
                </a:solidFill>
              </a:defRPr>
            </a:lvl3pPr>
            <a:lvl4pPr>
              <a:buClr>
                <a:schemeClr val="bg1"/>
              </a:buClr>
              <a:buSzPct val="70000"/>
              <a:buFont typeface="Courier New" pitchFamily="49" charset="0"/>
              <a:buChar char="o"/>
              <a:defRPr sz="2400" baseline="0">
                <a:solidFill>
                  <a:schemeClr val="bg2"/>
                </a:solidFill>
              </a:defRPr>
            </a:lvl4pPr>
            <a:lvl5pPr>
              <a:buClr>
                <a:schemeClr val="bg1"/>
              </a:buClr>
              <a:buSzPct val="70000"/>
              <a:buFont typeface="Arial" pitchFamily="34" charset="0"/>
              <a:buChar char="•"/>
              <a:defRPr sz="2400">
                <a:solidFill>
                  <a:schemeClr val="bg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4" name="Picture 13"/>
          <p:cNvPicPr>
            <a:picLocks noChangeAspect="1"/>
          </p:cNvPicPr>
          <p:nvPr/>
        </p:nvPicPr>
        <p:blipFill rotWithShape="1">
          <a:blip r:embed="rId2" cstate="print">
            <a:extLst>
              <a:ext uri="{28A0092B-C50C-407E-A947-70E740481C1C}">
                <a14:useLocalDpi xmlns:a14="http://schemas.microsoft.com/office/drawing/2010/main" val="0"/>
              </a:ext>
            </a:extLst>
          </a:blip>
          <a:srcRect t="86991" b="-4866"/>
          <a:stretch/>
        </p:blipFill>
        <p:spPr>
          <a:xfrm>
            <a:off x="-1" y="6669114"/>
            <a:ext cx="12192001" cy="257577"/>
          </a:xfrm>
          <a:prstGeom prst="rect">
            <a:avLst/>
          </a:prstGeom>
        </p:spPr>
      </p:pic>
    </p:spTree>
    <p:extLst>
      <p:ext uri="{BB962C8B-B14F-4D97-AF65-F5344CB8AC3E}">
        <p14:creationId xmlns:p14="http://schemas.microsoft.com/office/powerpoint/2010/main" val="572851246"/>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1_color_background">
    <p:bg>
      <p:bgPr>
        <a:solidFill>
          <a:srgbClr val="E2542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2" y="4467097"/>
            <a:ext cx="11059884" cy="1162051"/>
          </a:xfrm>
          <a:prstGeom prst="rect">
            <a:avLst/>
          </a:prstGeom>
        </p:spPr>
        <p:txBody>
          <a:bodyPr anchor="b"/>
          <a:lstStyle>
            <a:lvl1pPr algn="l">
              <a:defRPr sz="4800" b="1" baseline="0">
                <a:solidFill>
                  <a:schemeClr val="bg2"/>
                </a:solidFill>
                <a:effectLst/>
                <a:latin typeface="Calibri" pitchFamily="34" charset="0"/>
              </a:defRPr>
            </a:lvl1pPr>
          </a:lstStyle>
          <a:p>
            <a:r>
              <a:rPr lang="en-US"/>
              <a:t>Click to edit Master title style</a:t>
            </a:r>
            <a:endParaRPr lang="en-US" dirty="0"/>
          </a:p>
        </p:txBody>
      </p:sp>
      <p:sp>
        <p:nvSpPr>
          <p:cNvPr id="5" name="Text Placeholder 2"/>
          <p:cNvSpPr>
            <a:spLocks noGrp="1"/>
          </p:cNvSpPr>
          <p:nvPr>
            <p:ph type="body" idx="1"/>
          </p:nvPr>
        </p:nvSpPr>
        <p:spPr>
          <a:xfrm>
            <a:off x="609601" y="5900928"/>
            <a:ext cx="10363200" cy="568325"/>
          </a:xfrm>
          <a:prstGeom prst="rect">
            <a:avLst/>
          </a:prstGeom>
        </p:spPr>
        <p:txBody>
          <a:bodyPr anchor="b"/>
          <a:lstStyle>
            <a:lvl1pPr marL="0" indent="0" algn="l">
              <a:lnSpc>
                <a:spcPts val="2933"/>
              </a:lnSpc>
              <a:buNone/>
              <a:defRPr sz="2667" baseline="0">
                <a:solidFill>
                  <a:schemeClr val="bg2"/>
                </a:solidFill>
                <a:latin typeface="Calibri" pitchFamily="34" charset="0"/>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633785073"/>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954A5-E856-438E-8C0C-83E49149F59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11C228C-A2DC-484B-B9BE-F7726B8C6E6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FE05D0B-8E61-49D2-AA9A-75B635DCC60C}"/>
              </a:ext>
            </a:extLst>
          </p:cNvPr>
          <p:cNvSpPr>
            <a:spLocks noGrp="1"/>
          </p:cNvSpPr>
          <p:nvPr>
            <p:ph type="dt" sz="half" idx="10"/>
          </p:nvPr>
        </p:nvSpPr>
        <p:spPr/>
        <p:txBody>
          <a:bodyPr/>
          <a:lstStyle/>
          <a:p>
            <a:fld id="{C934D3BA-6640-458E-B13B-3B59B03E66E7}" type="datetimeFigureOut">
              <a:rPr lang="en-US" smtClean="0"/>
              <a:t>8/26/2022</a:t>
            </a:fld>
            <a:endParaRPr lang="en-US"/>
          </a:p>
        </p:txBody>
      </p:sp>
      <p:sp>
        <p:nvSpPr>
          <p:cNvPr id="5" name="Footer Placeholder 4">
            <a:extLst>
              <a:ext uri="{FF2B5EF4-FFF2-40B4-BE49-F238E27FC236}">
                <a16:creationId xmlns:a16="http://schemas.microsoft.com/office/drawing/2014/main" id="{652503F1-1DE4-4757-AEFD-A355A9B88B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3E6FFB-A817-4956-88CA-3BACAED9CC1D}"/>
              </a:ext>
            </a:extLst>
          </p:cNvPr>
          <p:cNvSpPr>
            <a:spLocks noGrp="1"/>
          </p:cNvSpPr>
          <p:nvPr>
            <p:ph type="sldNum" sz="quarter" idx="12"/>
          </p:nvPr>
        </p:nvSpPr>
        <p:spPr/>
        <p:txBody>
          <a:bodyPr/>
          <a:lstStyle/>
          <a:p>
            <a:fld id="{E1FC2396-089E-4DAE-9E2B-78E94BD88C3E}" type="slidenum">
              <a:rPr lang="en-US" smtClean="0"/>
              <a:t>‹#›</a:t>
            </a:fld>
            <a:endParaRPr lang="en-US"/>
          </a:p>
        </p:txBody>
      </p:sp>
    </p:spTree>
    <p:extLst>
      <p:ext uri="{BB962C8B-B14F-4D97-AF65-F5344CB8AC3E}">
        <p14:creationId xmlns:p14="http://schemas.microsoft.com/office/powerpoint/2010/main" val="3594224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CLOSING_O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b="18140"/>
          <a:stretch/>
        </p:blipFill>
        <p:spPr>
          <a:xfrm>
            <a:off x="0" y="5679808"/>
            <a:ext cx="12198571" cy="1178193"/>
          </a:xfrm>
          <a:prstGeom prst="rect">
            <a:avLst/>
          </a:prstGeom>
        </p:spPr>
      </p:pic>
      <p:sp>
        <p:nvSpPr>
          <p:cNvPr id="3" name="TextBox 2"/>
          <p:cNvSpPr txBox="1"/>
          <p:nvPr/>
        </p:nvSpPr>
        <p:spPr>
          <a:xfrm>
            <a:off x="169625" y="3662433"/>
            <a:ext cx="8852455" cy="1815882"/>
          </a:xfrm>
          <a:prstGeom prst="rect">
            <a:avLst/>
          </a:prstGeom>
          <a:noFill/>
        </p:spPr>
        <p:txBody>
          <a:bodyPr wrap="square" rtlCol="0">
            <a:spAutoFit/>
          </a:bodyPr>
          <a:lstStyle/>
          <a:p>
            <a:r>
              <a:rPr lang="en-US" sz="1600" dirty="0">
                <a:solidFill>
                  <a:srgbClr val="695E4A"/>
                </a:solidFill>
                <a:latin typeface="Calibri" panose="020F0502020204030204" pitchFamily="34" charset="0"/>
              </a:rPr>
              <a:t>For more information, contact CDC</a:t>
            </a:r>
            <a:br>
              <a:rPr lang="en-US" sz="1600" dirty="0">
                <a:solidFill>
                  <a:srgbClr val="695E4A"/>
                </a:solidFill>
                <a:latin typeface="Calibri" panose="020F0502020204030204" pitchFamily="34" charset="0"/>
              </a:rPr>
            </a:br>
            <a:r>
              <a:rPr lang="en-US" sz="1600" dirty="0">
                <a:solidFill>
                  <a:srgbClr val="695E4A"/>
                </a:solidFill>
                <a:latin typeface="Calibri" panose="020F0502020204030204" pitchFamily="34" charset="0"/>
              </a:rPr>
              <a:t>1-800-CDC-INFO (232-4636)</a:t>
            </a:r>
            <a:br>
              <a:rPr lang="en-US" sz="1600" dirty="0">
                <a:solidFill>
                  <a:srgbClr val="695E4A"/>
                </a:solidFill>
                <a:latin typeface="Calibri" panose="020F0502020204030204" pitchFamily="34" charset="0"/>
              </a:rPr>
            </a:br>
            <a:r>
              <a:rPr lang="en-US" sz="1600" dirty="0">
                <a:solidFill>
                  <a:srgbClr val="695E4A"/>
                </a:solidFill>
                <a:latin typeface="Calibri" panose="020F0502020204030204" pitchFamily="34" charset="0"/>
              </a:rPr>
              <a:t>TTY:  1-888-232-6348    www.cdc.gov</a:t>
            </a:r>
            <a:br>
              <a:rPr lang="en-US" sz="1600" dirty="0">
                <a:solidFill>
                  <a:srgbClr val="695E4A"/>
                </a:solidFill>
                <a:latin typeface="Calibri" panose="020F0502020204030204" pitchFamily="34" charset="0"/>
              </a:rPr>
            </a:br>
            <a:r>
              <a:rPr lang="en-US" sz="1600" dirty="0">
                <a:solidFill>
                  <a:srgbClr val="695E4A"/>
                </a:solidFill>
                <a:latin typeface="Calibri" panose="020F0502020204030204" pitchFamily="34" charset="0"/>
              </a:rPr>
              <a:t/>
            </a:r>
            <a:br>
              <a:rPr lang="en-US" sz="1600" dirty="0">
                <a:solidFill>
                  <a:srgbClr val="695E4A"/>
                </a:solidFill>
                <a:latin typeface="Calibri" panose="020F0502020204030204" pitchFamily="34" charset="0"/>
              </a:rPr>
            </a:br>
            <a:r>
              <a:rPr lang="en-US" sz="1600" dirty="0">
                <a:solidFill>
                  <a:srgbClr val="695E4A"/>
                </a:solidFill>
                <a:latin typeface="Calibri" panose="020F0502020204030204" pitchFamily="34" charset="0"/>
              </a:rPr>
              <a:t/>
            </a:r>
            <a:br>
              <a:rPr lang="en-US" sz="1600" dirty="0">
                <a:solidFill>
                  <a:srgbClr val="695E4A"/>
                </a:solidFill>
                <a:latin typeface="Calibri" panose="020F0502020204030204" pitchFamily="34" charset="0"/>
              </a:rPr>
            </a:br>
            <a:r>
              <a:rPr lang="en-US" sz="1600" dirty="0">
                <a:solidFill>
                  <a:srgbClr val="695E4A"/>
                </a:solidFill>
                <a:latin typeface="Calibri" panose="020F0502020204030204" pitchFamily="34" charset="0"/>
              </a:rPr>
              <a:t>The findings and conclusions in this report are those of the authors and do not necessarily represent the official position of the Centers for Disease Control and Prevention.</a:t>
            </a:r>
          </a:p>
        </p:txBody>
      </p:sp>
    </p:spTree>
    <p:extLst>
      <p:ext uri="{BB962C8B-B14F-4D97-AF65-F5344CB8AC3E}">
        <p14:creationId xmlns:p14="http://schemas.microsoft.com/office/powerpoint/2010/main" val="1669036093"/>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838200" y="1826684"/>
            <a:ext cx="10515600" cy="4349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Tree>
    <p:extLst>
      <p:ext uri="{BB962C8B-B14F-4D97-AF65-F5344CB8AC3E}">
        <p14:creationId xmlns:p14="http://schemas.microsoft.com/office/powerpoint/2010/main" val="41828194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6" r:id="rId5"/>
    <p:sldLayoutId id="2147483667" r:id="rId6"/>
  </p:sldLayoutIdLst>
  <p:transition>
    <p:fade/>
  </p:transition>
  <p:txStyles>
    <p:titleStyle>
      <a:lvl1pPr algn="ctr" rtl="0" eaLnBrk="1" fontAlgn="base" hangingPunct="1">
        <a:spcBef>
          <a:spcPct val="0"/>
        </a:spcBef>
        <a:spcAft>
          <a:spcPct val="0"/>
        </a:spcAft>
        <a:defRPr sz="5867" kern="1200">
          <a:solidFill>
            <a:schemeClr val="tx1"/>
          </a:solidFill>
          <a:latin typeface="+mj-lt"/>
          <a:ea typeface="+mj-ea"/>
          <a:cs typeface="+mj-cs"/>
        </a:defRPr>
      </a:lvl1pPr>
      <a:lvl2pPr algn="ctr" rtl="0" eaLnBrk="1" fontAlgn="base" hangingPunct="1">
        <a:spcBef>
          <a:spcPct val="0"/>
        </a:spcBef>
        <a:spcAft>
          <a:spcPct val="0"/>
        </a:spcAft>
        <a:defRPr sz="5867">
          <a:solidFill>
            <a:schemeClr val="tx1"/>
          </a:solidFill>
          <a:latin typeface="Myriad Web Pro" panose="020B0503030403020204" pitchFamily="34" charset="0"/>
        </a:defRPr>
      </a:lvl2pPr>
      <a:lvl3pPr algn="ctr" rtl="0" eaLnBrk="1" fontAlgn="base" hangingPunct="1">
        <a:spcBef>
          <a:spcPct val="0"/>
        </a:spcBef>
        <a:spcAft>
          <a:spcPct val="0"/>
        </a:spcAft>
        <a:defRPr sz="5867">
          <a:solidFill>
            <a:schemeClr val="tx1"/>
          </a:solidFill>
          <a:latin typeface="Myriad Web Pro" panose="020B0503030403020204" pitchFamily="34" charset="0"/>
        </a:defRPr>
      </a:lvl3pPr>
      <a:lvl4pPr algn="ctr" rtl="0" eaLnBrk="1" fontAlgn="base" hangingPunct="1">
        <a:spcBef>
          <a:spcPct val="0"/>
        </a:spcBef>
        <a:spcAft>
          <a:spcPct val="0"/>
        </a:spcAft>
        <a:defRPr sz="5867">
          <a:solidFill>
            <a:schemeClr val="tx1"/>
          </a:solidFill>
          <a:latin typeface="Myriad Web Pro" panose="020B0503030403020204" pitchFamily="34" charset="0"/>
        </a:defRPr>
      </a:lvl4pPr>
      <a:lvl5pPr algn="ctr" rtl="0" eaLnBrk="1" fontAlgn="base" hangingPunct="1">
        <a:spcBef>
          <a:spcPct val="0"/>
        </a:spcBef>
        <a:spcAft>
          <a:spcPct val="0"/>
        </a:spcAft>
        <a:defRPr sz="5867">
          <a:solidFill>
            <a:schemeClr val="tx1"/>
          </a:solidFill>
          <a:latin typeface="Myriad Web Pro" panose="020B0503030403020204" pitchFamily="34" charset="0"/>
        </a:defRPr>
      </a:lvl5pPr>
      <a:lvl6pPr marL="609585" algn="ctr" rtl="0" eaLnBrk="1" fontAlgn="base" hangingPunct="1">
        <a:spcBef>
          <a:spcPct val="0"/>
        </a:spcBef>
        <a:spcAft>
          <a:spcPct val="0"/>
        </a:spcAft>
        <a:defRPr sz="5867">
          <a:solidFill>
            <a:schemeClr val="tx1"/>
          </a:solidFill>
          <a:latin typeface="Myriad Web Pro" panose="020B0503030403020204" pitchFamily="34" charset="0"/>
        </a:defRPr>
      </a:lvl6pPr>
      <a:lvl7pPr marL="1219170" algn="ctr" rtl="0" eaLnBrk="1" fontAlgn="base" hangingPunct="1">
        <a:spcBef>
          <a:spcPct val="0"/>
        </a:spcBef>
        <a:spcAft>
          <a:spcPct val="0"/>
        </a:spcAft>
        <a:defRPr sz="5867">
          <a:solidFill>
            <a:schemeClr val="tx1"/>
          </a:solidFill>
          <a:latin typeface="Myriad Web Pro" panose="020B0503030403020204" pitchFamily="34" charset="0"/>
        </a:defRPr>
      </a:lvl7pPr>
      <a:lvl8pPr marL="1828754" algn="ctr" rtl="0" eaLnBrk="1" fontAlgn="base" hangingPunct="1">
        <a:spcBef>
          <a:spcPct val="0"/>
        </a:spcBef>
        <a:spcAft>
          <a:spcPct val="0"/>
        </a:spcAft>
        <a:defRPr sz="5867">
          <a:solidFill>
            <a:schemeClr val="tx1"/>
          </a:solidFill>
          <a:latin typeface="Myriad Web Pro" panose="020B0503030403020204" pitchFamily="34" charset="0"/>
        </a:defRPr>
      </a:lvl8pPr>
      <a:lvl9pPr marL="2438339" algn="ctr" rtl="0" eaLnBrk="1" fontAlgn="base" hangingPunct="1">
        <a:spcBef>
          <a:spcPct val="0"/>
        </a:spcBef>
        <a:spcAft>
          <a:spcPct val="0"/>
        </a:spcAft>
        <a:defRPr sz="5867">
          <a:solidFill>
            <a:schemeClr val="tx1"/>
          </a:solidFill>
          <a:latin typeface="Myriad Web Pro" panose="020B0503030403020204" pitchFamily="34" charset="0"/>
        </a:defRPr>
      </a:lvl9pPr>
    </p:titleStyle>
    <p:bodyStyle>
      <a:lvl1pPr marL="457189" indent="-457189" algn="l" rtl="0" eaLnBrk="1" fontAlgn="base" hangingPunct="1">
        <a:spcBef>
          <a:spcPct val="20000"/>
        </a:spcBef>
        <a:spcAft>
          <a:spcPct val="0"/>
        </a:spcAft>
        <a:buFont typeface="Arial" panose="020B0604020202020204" pitchFamily="34" charset="0"/>
        <a:buChar char="•"/>
        <a:defRPr sz="4267" kern="1200">
          <a:solidFill>
            <a:srgbClr val="7F7F7F"/>
          </a:solidFill>
          <a:latin typeface="Calibri" panose="020F0502020204030204" pitchFamily="34" charset="0"/>
          <a:ea typeface="+mn-ea"/>
          <a:cs typeface="+mn-cs"/>
        </a:defRPr>
      </a:lvl1pPr>
      <a:lvl2pPr marL="990575" indent="-380990" algn="l" rtl="0" eaLnBrk="1" fontAlgn="base" hangingPunct="1">
        <a:spcBef>
          <a:spcPct val="20000"/>
        </a:spcBef>
        <a:spcAft>
          <a:spcPct val="0"/>
        </a:spcAft>
        <a:buFont typeface="Arial" panose="020B0604020202020204" pitchFamily="34" charset="0"/>
        <a:buChar char="–"/>
        <a:defRPr sz="3733" kern="1200">
          <a:solidFill>
            <a:srgbClr val="7F7F7F"/>
          </a:solidFill>
          <a:latin typeface="Calibri" panose="020F0502020204030204" pitchFamily="34" charset="0"/>
          <a:ea typeface="+mn-ea"/>
          <a:cs typeface="+mn-cs"/>
        </a:defRPr>
      </a:lvl2pPr>
      <a:lvl3pPr marL="1523962" indent="-304792" algn="l" rtl="0" eaLnBrk="1" fontAlgn="base" hangingPunct="1">
        <a:spcBef>
          <a:spcPct val="20000"/>
        </a:spcBef>
        <a:spcAft>
          <a:spcPct val="0"/>
        </a:spcAft>
        <a:buFont typeface="Arial" panose="020B0604020202020204" pitchFamily="34" charset="0"/>
        <a:buChar char="•"/>
        <a:defRPr sz="3200" kern="1200">
          <a:solidFill>
            <a:srgbClr val="7F7F7F"/>
          </a:solidFill>
          <a:latin typeface="Calibri" panose="020F0502020204030204" pitchFamily="34" charset="0"/>
          <a:ea typeface="+mn-ea"/>
          <a:cs typeface="+mn-cs"/>
        </a:defRPr>
      </a:lvl3pPr>
      <a:lvl4pPr marL="2133547" indent="-304792" algn="l" rtl="0" eaLnBrk="1" fontAlgn="base" hangingPunct="1">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4pPr>
      <a:lvl5pPr marL="2743131" indent="-304792" algn="l" rtl="0" eaLnBrk="1" fontAlgn="base" hangingPunct="1">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cdc.gov/vaccines/hcp/acip-recs/vacc-specific/covid-19.ht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cdc.gov/vaccinesafety/research/publications/index.htm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cdc.gov/vaccinesafety/research/publications/index.html"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hyperlink" Target="https://www.cdc.gov/vaccinesafety/research/publications/index.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cdc.gov/vaccinesafety/research/publications/index.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cdc.gov/vaccinesafety/research/publications/index.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2A28E1E-ADC0-475C-A4C3-88C975805BEF}"/>
              </a:ext>
            </a:extLst>
          </p:cNvPr>
          <p:cNvSpPr>
            <a:spLocks noGrp="1"/>
          </p:cNvSpPr>
          <p:nvPr>
            <p:ph type="title"/>
          </p:nvPr>
        </p:nvSpPr>
        <p:spPr>
          <a:xfrm>
            <a:off x="609600" y="1368900"/>
            <a:ext cx="10972800" cy="1621950"/>
          </a:xfrm>
        </p:spPr>
        <p:txBody>
          <a:bodyPr/>
          <a:lstStyle/>
          <a:p>
            <a:r>
              <a:rPr lang="en-US" dirty="0"/>
              <a:t>Centers for Disease Control and Prevention (CDC)  Immunization Safety Office (ISO)</a:t>
            </a:r>
            <a:br>
              <a:rPr lang="en-US" dirty="0"/>
            </a:br>
            <a:r>
              <a:rPr lang="en-US" dirty="0"/>
              <a:t>Update</a:t>
            </a:r>
          </a:p>
        </p:txBody>
      </p:sp>
      <p:sp>
        <p:nvSpPr>
          <p:cNvPr id="5" name="Subtitle 4">
            <a:extLst>
              <a:ext uri="{FF2B5EF4-FFF2-40B4-BE49-F238E27FC236}">
                <a16:creationId xmlns:a16="http://schemas.microsoft.com/office/drawing/2014/main" id="{7309BBA8-F0AF-4D6D-BDA7-999D74752DC0}"/>
              </a:ext>
            </a:extLst>
          </p:cNvPr>
          <p:cNvSpPr>
            <a:spLocks noGrp="1"/>
          </p:cNvSpPr>
          <p:nvPr>
            <p:ph type="subTitle" idx="1"/>
          </p:nvPr>
        </p:nvSpPr>
        <p:spPr>
          <a:xfrm>
            <a:off x="609599" y="3307024"/>
            <a:ext cx="10601325" cy="1074476"/>
          </a:xfrm>
        </p:spPr>
        <p:txBody>
          <a:bodyPr/>
          <a:lstStyle/>
          <a:p>
            <a:r>
              <a:rPr lang="en-US" dirty="0"/>
              <a:t>Advisory Commission on Childhood Vaccines (ACCV) meeting</a:t>
            </a:r>
          </a:p>
          <a:p>
            <a:r>
              <a:rPr lang="en-US" dirty="0"/>
              <a:t>September 1, 2022</a:t>
            </a:r>
          </a:p>
          <a:p>
            <a:endParaRPr lang="en-US" dirty="0"/>
          </a:p>
        </p:txBody>
      </p:sp>
      <p:sp>
        <p:nvSpPr>
          <p:cNvPr id="6" name="Text Placeholder 5">
            <a:extLst>
              <a:ext uri="{FF2B5EF4-FFF2-40B4-BE49-F238E27FC236}">
                <a16:creationId xmlns:a16="http://schemas.microsoft.com/office/drawing/2014/main" id="{AC1DBC74-C2F7-459C-8DF7-6236E007FD67}"/>
              </a:ext>
            </a:extLst>
          </p:cNvPr>
          <p:cNvSpPr>
            <a:spLocks noGrp="1"/>
          </p:cNvSpPr>
          <p:nvPr>
            <p:ph type="body" sz="quarter" idx="10"/>
          </p:nvPr>
        </p:nvSpPr>
        <p:spPr>
          <a:xfrm>
            <a:off x="609600" y="4736594"/>
            <a:ext cx="8534400" cy="1295400"/>
          </a:xfrm>
        </p:spPr>
        <p:txBody>
          <a:bodyPr/>
          <a:lstStyle/>
          <a:p>
            <a:r>
              <a:rPr lang="en-US" dirty="0"/>
              <a:t>Jonathan Duffy, MD, MPH</a:t>
            </a:r>
          </a:p>
          <a:p>
            <a:r>
              <a:rPr lang="en-US" dirty="0"/>
              <a:t>Immunization Safety Office</a:t>
            </a:r>
          </a:p>
          <a:p>
            <a:r>
              <a:rPr lang="en-US" dirty="0"/>
              <a:t>Centers for Disease Control and Prevention</a:t>
            </a:r>
          </a:p>
          <a:p>
            <a:endParaRPr lang="en-US" dirty="0"/>
          </a:p>
        </p:txBody>
      </p:sp>
    </p:spTree>
    <p:extLst>
      <p:ext uri="{BB962C8B-B14F-4D97-AF65-F5344CB8AC3E}">
        <p14:creationId xmlns:p14="http://schemas.microsoft.com/office/powerpoint/2010/main" val="4092525637"/>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156B5A-1FC4-4CF2-A10B-CB0D2B74E538}"/>
              </a:ext>
            </a:extLst>
          </p:cNvPr>
          <p:cNvSpPr>
            <a:spLocks noGrp="1"/>
          </p:cNvSpPr>
          <p:nvPr>
            <p:ph type="ctrTitle"/>
          </p:nvPr>
        </p:nvSpPr>
        <p:spPr/>
        <p:txBody>
          <a:bodyPr/>
          <a:lstStyle/>
          <a:p>
            <a:r>
              <a:rPr lang="en-US" dirty="0"/>
              <a:t>COVID-19 vaccines</a:t>
            </a:r>
          </a:p>
        </p:txBody>
      </p:sp>
      <p:sp>
        <p:nvSpPr>
          <p:cNvPr id="4" name="Subtitle 3">
            <a:extLst>
              <a:ext uri="{FF2B5EF4-FFF2-40B4-BE49-F238E27FC236}">
                <a16:creationId xmlns:a16="http://schemas.microsoft.com/office/drawing/2014/main" id="{DA0EF738-7ABA-45FA-A312-9DE8845AC7CA}"/>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810507516"/>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A52DF-CD25-4E1C-AA08-6FB61A77C2F4}"/>
              </a:ext>
            </a:extLst>
          </p:cNvPr>
          <p:cNvSpPr>
            <a:spLocks noGrp="1"/>
          </p:cNvSpPr>
          <p:nvPr>
            <p:ph type="title"/>
          </p:nvPr>
        </p:nvSpPr>
        <p:spPr/>
        <p:txBody>
          <a:bodyPr>
            <a:noAutofit/>
          </a:bodyPr>
          <a:lstStyle/>
          <a:p>
            <a:r>
              <a:rPr lang="en-US" sz="2800" dirty="0"/>
              <a:t>ACIP held additional meetings to discuss topics related to COVID-19 vaccines</a:t>
            </a:r>
          </a:p>
        </p:txBody>
      </p:sp>
      <p:sp>
        <p:nvSpPr>
          <p:cNvPr id="3" name="Text Placeholder 2">
            <a:extLst>
              <a:ext uri="{FF2B5EF4-FFF2-40B4-BE49-F238E27FC236}">
                <a16:creationId xmlns:a16="http://schemas.microsoft.com/office/drawing/2014/main" id="{10399238-CF12-4EA5-877D-783A90544D4B}"/>
              </a:ext>
            </a:extLst>
          </p:cNvPr>
          <p:cNvSpPr>
            <a:spLocks noGrp="1"/>
          </p:cNvSpPr>
          <p:nvPr>
            <p:ph type="body" sz="quarter" idx="10"/>
          </p:nvPr>
        </p:nvSpPr>
        <p:spPr/>
        <p:txBody>
          <a:bodyPr/>
          <a:lstStyle/>
          <a:p>
            <a:r>
              <a:rPr lang="en-US" sz="2800" dirty="0">
                <a:cs typeface="Calibri" panose="020F0502020204030204" pitchFamily="34" charset="0"/>
              </a:rPr>
              <a:t>June 17-18, 2022</a:t>
            </a:r>
          </a:p>
          <a:p>
            <a:r>
              <a:rPr lang="en-US" sz="2800" dirty="0">
                <a:cs typeface="Calibri" panose="020F0502020204030204" pitchFamily="34" charset="0"/>
              </a:rPr>
              <a:t>June 23, 2022</a:t>
            </a:r>
          </a:p>
          <a:p>
            <a:r>
              <a:rPr lang="en-US" sz="2800" dirty="0">
                <a:cs typeface="Calibri" panose="020F0502020204030204" pitchFamily="34" charset="0"/>
              </a:rPr>
              <a:t>July 19, 2022</a:t>
            </a:r>
          </a:p>
        </p:txBody>
      </p:sp>
    </p:spTree>
    <p:extLst>
      <p:ext uri="{BB962C8B-B14F-4D97-AF65-F5344CB8AC3E}">
        <p14:creationId xmlns:p14="http://schemas.microsoft.com/office/powerpoint/2010/main" val="303668750"/>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F60C9A-B7D5-4011-83B3-0A3F1EA0E213}"/>
              </a:ext>
            </a:extLst>
          </p:cNvPr>
          <p:cNvSpPr>
            <a:spLocks noGrp="1"/>
          </p:cNvSpPr>
          <p:nvPr>
            <p:ph type="title"/>
          </p:nvPr>
        </p:nvSpPr>
        <p:spPr/>
        <p:txBody>
          <a:bodyPr/>
          <a:lstStyle/>
          <a:p>
            <a:r>
              <a:rPr lang="en-US" dirty="0"/>
              <a:t>COVID-19 Vaccine Recommendations</a:t>
            </a:r>
          </a:p>
        </p:txBody>
      </p:sp>
      <p:sp>
        <p:nvSpPr>
          <p:cNvPr id="3" name="Text Placeholder 2">
            <a:extLst>
              <a:ext uri="{FF2B5EF4-FFF2-40B4-BE49-F238E27FC236}">
                <a16:creationId xmlns:a16="http://schemas.microsoft.com/office/drawing/2014/main" id="{24BBE169-4517-4FB4-9E52-AB9670E9559D}"/>
              </a:ext>
            </a:extLst>
          </p:cNvPr>
          <p:cNvSpPr>
            <a:spLocks noGrp="1"/>
          </p:cNvSpPr>
          <p:nvPr>
            <p:ph type="body" sz="quarter" idx="10"/>
          </p:nvPr>
        </p:nvSpPr>
        <p:spPr>
          <a:xfrm>
            <a:off x="609600" y="1545167"/>
            <a:ext cx="10972800" cy="5038194"/>
          </a:xfrm>
        </p:spPr>
        <p:txBody>
          <a:bodyPr>
            <a:normAutofit/>
          </a:bodyPr>
          <a:lstStyle/>
          <a:p>
            <a:r>
              <a:rPr lang="en-US" dirty="0"/>
              <a:t>CDC recommends COVID-19 primary series vaccines for everyone ages 6 months and older, and COVID-19 boosters for everyone ages 5 years and older, if eligible.</a:t>
            </a:r>
          </a:p>
          <a:p>
            <a:r>
              <a:rPr lang="en-US" dirty="0"/>
              <a:t>New recommendations made since June 2022</a:t>
            </a:r>
          </a:p>
          <a:p>
            <a:pPr lvl="1"/>
            <a:r>
              <a:rPr lang="en-US" sz="2000" dirty="0">
                <a:cs typeface="Calibri" panose="020F0502020204030204" pitchFamily="34" charset="0"/>
              </a:rPr>
              <a:t>Pfizer-BioNTech COVID-19 vaccine primary series in children aged 6 months–4 years</a:t>
            </a:r>
          </a:p>
          <a:p>
            <a:pPr lvl="1"/>
            <a:r>
              <a:rPr lang="en-US" sz="2000" dirty="0">
                <a:cs typeface="Calibri" panose="020F0502020204030204" pitchFamily="34" charset="0"/>
              </a:rPr>
              <a:t>Moderna COVID-19 vaccine primary series in children aged 6 months–5 years </a:t>
            </a:r>
          </a:p>
          <a:p>
            <a:pPr lvl="1"/>
            <a:r>
              <a:rPr lang="en-US" sz="2000" dirty="0">
                <a:cs typeface="Calibri" panose="020F0502020204030204" pitchFamily="34" charset="0"/>
              </a:rPr>
              <a:t>Moderna COVID-19 vaccine primary series in children aged 6-17 years</a:t>
            </a:r>
          </a:p>
          <a:p>
            <a:pPr lvl="1"/>
            <a:r>
              <a:rPr lang="en-US" sz="2000" dirty="0">
                <a:cs typeface="Calibri" panose="020F0502020204030204" pitchFamily="34" charset="0"/>
              </a:rPr>
              <a:t>Novavax COVID-19 vaccine primary series in persons aged ≥18 years </a:t>
            </a:r>
          </a:p>
          <a:p>
            <a:r>
              <a:rPr lang="en-US" dirty="0"/>
              <a:t>Recommendations available at:  </a:t>
            </a:r>
          </a:p>
          <a:p>
            <a:pPr marL="609585" lvl="1" indent="0">
              <a:buNone/>
            </a:pPr>
            <a:r>
              <a:rPr lang="en-US" dirty="0">
                <a:hlinkClick r:id="rId2"/>
              </a:rPr>
              <a:t>https://www.cdc.gov/vaccines/hcp/acip-recs/vacc-specific/covid-19.html</a:t>
            </a:r>
            <a:endParaRPr lang="en-US" dirty="0"/>
          </a:p>
          <a:p>
            <a:pPr marL="76199" indent="0">
              <a:buNone/>
            </a:pPr>
            <a:endParaRPr lang="en-US" dirty="0"/>
          </a:p>
        </p:txBody>
      </p:sp>
    </p:spTree>
    <p:extLst>
      <p:ext uri="{BB962C8B-B14F-4D97-AF65-F5344CB8AC3E}">
        <p14:creationId xmlns:p14="http://schemas.microsoft.com/office/powerpoint/2010/main" val="859179525"/>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86C640-B94B-4B48-9A1D-CD7DACF4FE02}"/>
              </a:ext>
            </a:extLst>
          </p:cNvPr>
          <p:cNvSpPr>
            <a:spLocks noGrp="1"/>
          </p:cNvSpPr>
          <p:nvPr>
            <p:ph type="title"/>
          </p:nvPr>
        </p:nvSpPr>
        <p:spPr/>
        <p:txBody>
          <a:bodyPr/>
          <a:lstStyle/>
          <a:p>
            <a:r>
              <a:rPr lang="en-US" dirty="0"/>
              <a:t>CDC COVID-19 vaccine safety publications, part 1</a:t>
            </a:r>
          </a:p>
        </p:txBody>
      </p:sp>
      <p:sp>
        <p:nvSpPr>
          <p:cNvPr id="3" name="Text Placeholder 2">
            <a:extLst>
              <a:ext uri="{FF2B5EF4-FFF2-40B4-BE49-F238E27FC236}">
                <a16:creationId xmlns:a16="http://schemas.microsoft.com/office/drawing/2014/main" id="{18E337E6-21FD-492F-8CD6-68041B78799C}"/>
              </a:ext>
            </a:extLst>
          </p:cNvPr>
          <p:cNvSpPr>
            <a:spLocks noGrp="1"/>
          </p:cNvSpPr>
          <p:nvPr>
            <p:ph type="body" sz="quarter" idx="10"/>
          </p:nvPr>
        </p:nvSpPr>
        <p:spPr>
          <a:xfrm>
            <a:off x="609600" y="1545166"/>
            <a:ext cx="10972800" cy="4880347"/>
          </a:xfrm>
        </p:spPr>
        <p:txBody>
          <a:bodyPr>
            <a:normAutofit/>
          </a:bodyPr>
          <a:lstStyle/>
          <a:p>
            <a:r>
              <a:rPr lang="en-US" dirty="0"/>
              <a:t>Safety monitoring of mRNA vaccines administered during the initial 6 months of the US COVID-19 vaccination </a:t>
            </a:r>
            <a:r>
              <a:rPr lang="en-US" dirty="0" err="1"/>
              <a:t>programme</a:t>
            </a:r>
            <a:r>
              <a:rPr lang="en-US" dirty="0"/>
              <a:t>: an observational study of reports to Vaccine Adverse Events Reporting System and v-safe.</a:t>
            </a:r>
          </a:p>
          <a:p>
            <a:r>
              <a:rPr lang="en-US" dirty="0"/>
              <a:t>Safety Monitoring of COVID-19 Vaccine Booster Doses Among Persons Aged 12-17 Years — United States, December 9, 2021-February 20, 2022.</a:t>
            </a:r>
          </a:p>
          <a:p>
            <a:r>
              <a:rPr lang="en-US" dirty="0"/>
              <a:t>Safety of COVID-19 Vaccination in US Children Ages 5-11 Years.</a:t>
            </a:r>
          </a:p>
          <a:p>
            <a:r>
              <a:rPr lang="en-US" dirty="0"/>
              <a:t>Post-authorization surveillance of adverse events following COVID-19 vaccines in pregnant persons in the Vaccine Adverse Event Reporting System (VAERS), December 2020-October 2021.</a:t>
            </a:r>
          </a:p>
        </p:txBody>
      </p:sp>
      <p:sp>
        <p:nvSpPr>
          <p:cNvPr id="4" name="object 5">
            <a:extLst>
              <a:ext uri="{FF2B5EF4-FFF2-40B4-BE49-F238E27FC236}">
                <a16:creationId xmlns:a16="http://schemas.microsoft.com/office/drawing/2014/main" id="{13766329-430B-41D4-94E7-980B259AD4BE}"/>
              </a:ext>
            </a:extLst>
          </p:cNvPr>
          <p:cNvSpPr txBox="1"/>
          <p:nvPr/>
        </p:nvSpPr>
        <p:spPr>
          <a:xfrm>
            <a:off x="785025" y="6128279"/>
            <a:ext cx="10621950" cy="645498"/>
          </a:xfrm>
          <a:prstGeom prst="rect">
            <a:avLst/>
          </a:prstGeom>
        </p:spPr>
        <p:txBody>
          <a:bodyPr vert="horz" wrap="square" lIns="0" tIns="0" rIns="0" bIns="0" rtlCol="0">
            <a:spAutoFit/>
          </a:bodyPr>
          <a:lstStyle/>
          <a:p>
            <a:pPr marL="12700">
              <a:lnSpc>
                <a:spcPts val="1614"/>
              </a:lnSpc>
            </a:pPr>
            <a:endParaRPr lang="en-US" sz="2400" spc="-10" dirty="0">
              <a:solidFill>
                <a:srgbClr val="5F5F5F"/>
              </a:solidFill>
              <a:latin typeface="Calibri"/>
              <a:cs typeface="Calibri"/>
            </a:endParaRPr>
          </a:p>
          <a:p>
            <a:pPr marL="12700">
              <a:lnSpc>
                <a:spcPts val="1614"/>
              </a:lnSpc>
            </a:pPr>
            <a:r>
              <a:rPr sz="2400" spc="-10" dirty="0">
                <a:solidFill>
                  <a:srgbClr val="5F5F5F"/>
                </a:solidFill>
                <a:latin typeface="Calibri"/>
                <a:cs typeface="Calibri"/>
              </a:rPr>
              <a:t>Available at</a:t>
            </a:r>
            <a:r>
              <a:rPr lang="en-US" sz="2400" spc="-10" dirty="0">
                <a:solidFill>
                  <a:srgbClr val="5F5F5F"/>
                </a:solidFill>
                <a:latin typeface="Calibri"/>
                <a:cs typeface="Calibri"/>
              </a:rPr>
              <a:t>:  </a:t>
            </a:r>
            <a:r>
              <a:rPr lang="en-US" sz="2400" spc="-10" dirty="0">
                <a:solidFill>
                  <a:srgbClr val="5F5F5F"/>
                </a:solidFill>
                <a:latin typeface="Calibri"/>
                <a:cs typeface="Calibri"/>
                <a:hlinkClick r:id="rId2"/>
              </a:rPr>
              <a:t>https://www.cdc.gov/vaccinesafety/research/publications/index.html</a:t>
            </a:r>
            <a:endParaRPr lang="en-US" sz="2400" spc="-10" dirty="0">
              <a:solidFill>
                <a:srgbClr val="5F5F5F"/>
              </a:solidFill>
              <a:latin typeface="Calibri"/>
              <a:cs typeface="Calibri"/>
            </a:endParaRPr>
          </a:p>
          <a:p>
            <a:pPr marL="12700">
              <a:lnSpc>
                <a:spcPts val="1614"/>
              </a:lnSpc>
            </a:pPr>
            <a:endParaRPr lang="en-US" sz="2400" dirty="0">
              <a:latin typeface="Calibri"/>
              <a:cs typeface="Calibri"/>
            </a:endParaRPr>
          </a:p>
        </p:txBody>
      </p:sp>
    </p:spTree>
    <p:extLst>
      <p:ext uri="{BB962C8B-B14F-4D97-AF65-F5344CB8AC3E}">
        <p14:creationId xmlns:p14="http://schemas.microsoft.com/office/powerpoint/2010/main" val="2974200021"/>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86C640-B94B-4B48-9A1D-CD7DACF4FE02}"/>
              </a:ext>
            </a:extLst>
          </p:cNvPr>
          <p:cNvSpPr>
            <a:spLocks noGrp="1"/>
          </p:cNvSpPr>
          <p:nvPr>
            <p:ph type="title"/>
          </p:nvPr>
        </p:nvSpPr>
        <p:spPr/>
        <p:txBody>
          <a:bodyPr/>
          <a:lstStyle/>
          <a:p>
            <a:r>
              <a:rPr lang="en-US" dirty="0"/>
              <a:t>CDC COVID-19 vaccine safety publications, part 2</a:t>
            </a:r>
          </a:p>
        </p:txBody>
      </p:sp>
      <p:sp>
        <p:nvSpPr>
          <p:cNvPr id="3" name="Text Placeholder 2">
            <a:extLst>
              <a:ext uri="{FF2B5EF4-FFF2-40B4-BE49-F238E27FC236}">
                <a16:creationId xmlns:a16="http://schemas.microsoft.com/office/drawing/2014/main" id="{18E337E6-21FD-492F-8CD6-68041B78799C}"/>
              </a:ext>
            </a:extLst>
          </p:cNvPr>
          <p:cNvSpPr>
            <a:spLocks noGrp="1"/>
          </p:cNvSpPr>
          <p:nvPr>
            <p:ph type="body" sz="quarter" idx="10"/>
          </p:nvPr>
        </p:nvSpPr>
        <p:spPr>
          <a:xfrm>
            <a:off x="609600" y="1545166"/>
            <a:ext cx="10972800" cy="4880347"/>
          </a:xfrm>
        </p:spPr>
        <p:txBody>
          <a:bodyPr>
            <a:normAutofit/>
          </a:bodyPr>
          <a:lstStyle/>
          <a:p>
            <a:r>
              <a:rPr lang="en-US" dirty="0"/>
              <a:t>Incidence of Guillain-Barré Syndrome after COVID-19 Vaccination in the Vaccine Safety Datalink.</a:t>
            </a:r>
          </a:p>
          <a:p>
            <a:r>
              <a:rPr lang="en-US" dirty="0"/>
              <a:t>Dashboard development for near real-time visualization of COVID-19 vaccine safety surveillance data in the Vaccine Safety Datalink.</a:t>
            </a:r>
          </a:p>
          <a:p>
            <a:r>
              <a:rPr lang="en-US" dirty="0"/>
              <a:t>Cardiac Complications After SARS-CoV-2 Infection and mRNA COVID-19 Vaccination – </a:t>
            </a:r>
            <a:r>
              <a:rPr lang="en-US" dirty="0" err="1"/>
              <a:t>PCORnet</a:t>
            </a:r>
            <a:r>
              <a:rPr lang="en-US" dirty="0"/>
              <a:t>, United States, January 2021-January 2022. </a:t>
            </a:r>
          </a:p>
          <a:p>
            <a:r>
              <a:rPr lang="en-US" dirty="0"/>
              <a:t>Autopsy Histopathologic Cardiac Findings in Two Adolescents Following the Second COVID-19 Vaccine Dose.</a:t>
            </a:r>
          </a:p>
          <a:p>
            <a:endParaRPr lang="en-US" dirty="0"/>
          </a:p>
          <a:p>
            <a:endParaRPr lang="en-US" dirty="0"/>
          </a:p>
        </p:txBody>
      </p:sp>
      <p:sp>
        <p:nvSpPr>
          <p:cNvPr id="4" name="object 5">
            <a:extLst>
              <a:ext uri="{FF2B5EF4-FFF2-40B4-BE49-F238E27FC236}">
                <a16:creationId xmlns:a16="http://schemas.microsoft.com/office/drawing/2014/main" id="{13766329-430B-41D4-94E7-980B259AD4BE}"/>
              </a:ext>
            </a:extLst>
          </p:cNvPr>
          <p:cNvSpPr txBox="1"/>
          <p:nvPr/>
        </p:nvSpPr>
        <p:spPr>
          <a:xfrm>
            <a:off x="785025" y="6128279"/>
            <a:ext cx="10621950" cy="645498"/>
          </a:xfrm>
          <a:prstGeom prst="rect">
            <a:avLst/>
          </a:prstGeom>
        </p:spPr>
        <p:txBody>
          <a:bodyPr vert="horz" wrap="square" lIns="0" tIns="0" rIns="0" bIns="0" rtlCol="0">
            <a:spAutoFit/>
          </a:bodyPr>
          <a:lstStyle/>
          <a:p>
            <a:pPr marL="12700">
              <a:lnSpc>
                <a:spcPts val="1614"/>
              </a:lnSpc>
            </a:pPr>
            <a:endParaRPr lang="en-US" sz="2400" spc="-10" dirty="0">
              <a:solidFill>
                <a:srgbClr val="5F5F5F"/>
              </a:solidFill>
              <a:latin typeface="Calibri"/>
              <a:cs typeface="Calibri"/>
            </a:endParaRPr>
          </a:p>
          <a:p>
            <a:pPr marL="12700">
              <a:lnSpc>
                <a:spcPts val="1614"/>
              </a:lnSpc>
            </a:pPr>
            <a:r>
              <a:rPr sz="2400" spc="-10" dirty="0">
                <a:solidFill>
                  <a:srgbClr val="5F5F5F"/>
                </a:solidFill>
                <a:latin typeface="Calibri"/>
                <a:cs typeface="Calibri"/>
              </a:rPr>
              <a:t>Available at</a:t>
            </a:r>
            <a:r>
              <a:rPr lang="en-US" sz="2400" spc="-10" dirty="0">
                <a:solidFill>
                  <a:srgbClr val="5F5F5F"/>
                </a:solidFill>
                <a:latin typeface="Calibri"/>
                <a:cs typeface="Calibri"/>
              </a:rPr>
              <a:t>:  </a:t>
            </a:r>
            <a:r>
              <a:rPr lang="en-US" sz="2400" spc="-10" dirty="0">
                <a:solidFill>
                  <a:srgbClr val="5F5F5F"/>
                </a:solidFill>
                <a:latin typeface="Calibri"/>
                <a:cs typeface="Calibri"/>
                <a:hlinkClick r:id="rId2"/>
              </a:rPr>
              <a:t>https://www.cdc.gov/vaccinesafety/research/publications/index.html</a:t>
            </a:r>
            <a:endParaRPr lang="en-US" sz="2400" spc="-10" dirty="0">
              <a:solidFill>
                <a:srgbClr val="5F5F5F"/>
              </a:solidFill>
              <a:latin typeface="Calibri"/>
              <a:cs typeface="Calibri"/>
            </a:endParaRPr>
          </a:p>
          <a:p>
            <a:pPr marL="12700">
              <a:lnSpc>
                <a:spcPts val="1614"/>
              </a:lnSpc>
            </a:pPr>
            <a:endParaRPr lang="en-US" sz="2400" dirty="0">
              <a:latin typeface="Calibri"/>
              <a:cs typeface="Calibri"/>
            </a:endParaRPr>
          </a:p>
        </p:txBody>
      </p:sp>
    </p:spTree>
    <p:extLst>
      <p:ext uri="{BB962C8B-B14F-4D97-AF65-F5344CB8AC3E}">
        <p14:creationId xmlns:p14="http://schemas.microsoft.com/office/powerpoint/2010/main" val="1992482231"/>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156B5A-1FC4-4CF2-A10B-CB0D2B74E538}"/>
              </a:ext>
            </a:extLst>
          </p:cNvPr>
          <p:cNvSpPr>
            <a:spLocks noGrp="1"/>
          </p:cNvSpPr>
          <p:nvPr>
            <p:ph type="ctrTitle"/>
          </p:nvPr>
        </p:nvSpPr>
        <p:spPr/>
        <p:txBody>
          <a:bodyPr/>
          <a:lstStyle/>
          <a:p>
            <a:r>
              <a:rPr lang="en-US" dirty="0"/>
              <a:t>2022 Monkeypox Outbreak</a:t>
            </a:r>
          </a:p>
        </p:txBody>
      </p:sp>
      <p:sp>
        <p:nvSpPr>
          <p:cNvPr id="4" name="Subtitle 3">
            <a:extLst>
              <a:ext uri="{FF2B5EF4-FFF2-40B4-BE49-F238E27FC236}">
                <a16:creationId xmlns:a16="http://schemas.microsoft.com/office/drawing/2014/main" id="{DA0EF738-7ABA-45FA-A312-9DE8845AC7CA}"/>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548706006"/>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1EBED72-C5E1-4BC1-B21E-20D91C3B317B}"/>
              </a:ext>
            </a:extLst>
          </p:cNvPr>
          <p:cNvSpPr>
            <a:spLocks noGrp="1"/>
          </p:cNvSpPr>
          <p:nvPr>
            <p:ph type="title"/>
          </p:nvPr>
        </p:nvSpPr>
        <p:spPr/>
        <p:txBody>
          <a:bodyPr/>
          <a:lstStyle/>
          <a:p>
            <a:r>
              <a:rPr lang="en-US" dirty="0"/>
              <a:t>Monkeypox</a:t>
            </a:r>
          </a:p>
        </p:txBody>
      </p:sp>
      <p:sp>
        <p:nvSpPr>
          <p:cNvPr id="5" name="Text Placeholder 4">
            <a:extLst>
              <a:ext uri="{FF2B5EF4-FFF2-40B4-BE49-F238E27FC236}">
                <a16:creationId xmlns:a16="http://schemas.microsoft.com/office/drawing/2014/main" id="{B2B59BF9-4B4A-4E1F-AE3A-942CDF0E0856}"/>
              </a:ext>
            </a:extLst>
          </p:cNvPr>
          <p:cNvSpPr>
            <a:spLocks noGrp="1"/>
          </p:cNvSpPr>
          <p:nvPr>
            <p:ph type="body" sz="quarter" idx="10"/>
          </p:nvPr>
        </p:nvSpPr>
        <p:spPr/>
        <p:txBody>
          <a:bodyPr>
            <a:normAutofit/>
          </a:bodyPr>
          <a:lstStyle/>
          <a:p>
            <a:r>
              <a:rPr lang="en-US" b="0" i="0" dirty="0">
                <a:solidFill>
                  <a:srgbClr val="000000"/>
                </a:solidFill>
                <a:effectLst/>
                <a:latin typeface="Open Sans" panose="020B0606030504020204" pitchFamily="34" charset="0"/>
              </a:rPr>
              <a:t>Monkeypox is a rare disease caused by infection with the monkeypox virus. </a:t>
            </a:r>
          </a:p>
          <a:p>
            <a:r>
              <a:rPr lang="en-US" b="0" i="0" dirty="0">
                <a:solidFill>
                  <a:srgbClr val="000000"/>
                </a:solidFill>
                <a:effectLst/>
                <a:latin typeface="Open Sans" panose="020B0606030504020204" pitchFamily="34" charset="0"/>
              </a:rPr>
              <a:t>Monkeypox virus is part of the same family of viruses as variola virus, the virus that causes smallpox. </a:t>
            </a:r>
          </a:p>
          <a:p>
            <a:r>
              <a:rPr lang="en-US" b="0" i="0" dirty="0">
                <a:solidFill>
                  <a:srgbClr val="000000"/>
                </a:solidFill>
                <a:effectLst/>
                <a:latin typeface="Open Sans" panose="020B0606030504020204" pitchFamily="34" charset="0"/>
              </a:rPr>
              <a:t>Monkeypox symptoms are similar to smallpox symptoms, but milder, and monkeypox is rarely fatal.</a:t>
            </a:r>
          </a:p>
          <a:p>
            <a:r>
              <a:rPr lang="en-US" b="0" i="0" dirty="0">
                <a:solidFill>
                  <a:srgbClr val="000000"/>
                </a:solidFill>
                <a:effectLst/>
                <a:latin typeface="Open Sans" panose="020B0606030504020204" pitchFamily="34" charset="0"/>
              </a:rPr>
              <a:t>Monkeypox can spread through close, personal, often skin-to-skin contact.</a:t>
            </a:r>
          </a:p>
          <a:p>
            <a:r>
              <a:rPr lang="en-US" b="0" i="0" dirty="0">
                <a:solidFill>
                  <a:srgbClr val="000000"/>
                </a:solidFill>
                <a:effectLst/>
                <a:latin typeface="Open Sans" panose="020B0606030504020204" pitchFamily="34" charset="0"/>
              </a:rPr>
              <a:t>The illness typically lasts 2-4 weeks.</a:t>
            </a:r>
          </a:p>
        </p:txBody>
      </p:sp>
    </p:spTree>
    <p:extLst>
      <p:ext uri="{BB962C8B-B14F-4D97-AF65-F5344CB8AC3E}">
        <p14:creationId xmlns:p14="http://schemas.microsoft.com/office/powerpoint/2010/main" val="3633455241"/>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8BC954-8165-4939-81A6-FFDBEA6EF322}"/>
              </a:ext>
            </a:extLst>
          </p:cNvPr>
          <p:cNvSpPr>
            <a:spLocks noGrp="1"/>
          </p:cNvSpPr>
          <p:nvPr>
            <p:ph type="title"/>
          </p:nvPr>
        </p:nvSpPr>
        <p:spPr/>
        <p:txBody>
          <a:bodyPr/>
          <a:lstStyle/>
          <a:p>
            <a:r>
              <a:rPr lang="en-US" dirty="0"/>
              <a:t>2022 multinational monkeypox outbreak</a:t>
            </a:r>
          </a:p>
        </p:txBody>
      </p:sp>
      <p:sp>
        <p:nvSpPr>
          <p:cNvPr id="3" name="Text Placeholder 2">
            <a:extLst>
              <a:ext uri="{FF2B5EF4-FFF2-40B4-BE49-F238E27FC236}">
                <a16:creationId xmlns:a16="http://schemas.microsoft.com/office/drawing/2014/main" id="{096C3CC3-A81A-4DFF-8A63-559D6522EDDF}"/>
              </a:ext>
            </a:extLst>
          </p:cNvPr>
          <p:cNvSpPr>
            <a:spLocks noGrp="1"/>
          </p:cNvSpPr>
          <p:nvPr>
            <p:ph type="body" sz="quarter" idx="10"/>
          </p:nvPr>
        </p:nvSpPr>
        <p:spPr/>
        <p:txBody>
          <a:bodyPr/>
          <a:lstStyle/>
          <a:p>
            <a:r>
              <a:rPr lang="en-US" dirty="0"/>
              <a:t>Prior to the 2022 outbreak, monkeypox had been reported in people in several central and western African countries.</a:t>
            </a:r>
          </a:p>
          <a:p>
            <a:r>
              <a:rPr lang="en-US" dirty="0"/>
              <a:t>In May 2022, cases of monkeypox were identified in several countries that do not normally report cases.</a:t>
            </a:r>
          </a:p>
          <a:p>
            <a:r>
              <a:rPr lang="en-US" dirty="0"/>
              <a:t>The first case in the United States was identified on May 17, 2022.</a:t>
            </a:r>
          </a:p>
          <a:p>
            <a:r>
              <a:rPr lang="en-US" dirty="0"/>
              <a:t>The number of cases as of August 15, 2022:</a:t>
            </a:r>
          </a:p>
          <a:p>
            <a:pPr lvl="1"/>
            <a:r>
              <a:rPr lang="en-US" dirty="0"/>
              <a:t>Global:	36,589</a:t>
            </a:r>
          </a:p>
          <a:p>
            <a:pPr lvl="1"/>
            <a:r>
              <a:rPr lang="en-US" dirty="0"/>
              <a:t>US:		11,890</a:t>
            </a:r>
          </a:p>
          <a:p>
            <a:pPr lvl="1"/>
            <a:endParaRPr lang="en-US" dirty="0"/>
          </a:p>
          <a:p>
            <a:endParaRPr lang="en-US" dirty="0"/>
          </a:p>
        </p:txBody>
      </p:sp>
    </p:spTree>
    <p:extLst>
      <p:ext uri="{BB962C8B-B14F-4D97-AF65-F5344CB8AC3E}">
        <p14:creationId xmlns:p14="http://schemas.microsoft.com/office/powerpoint/2010/main" val="365507037"/>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2E173-4342-4257-9AF1-9DBC848D36FF}"/>
              </a:ext>
            </a:extLst>
          </p:cNvPr>
          <p:cNvSpPr>
            <a:spLocks noGrp="1"/>
          </p:cNvSpPr>
          <p:nvPr>
            <p:ph type="title"/>
          </p:nvPr>
        </p:nvSpPr>
        <p:spPr/>
        <p:txBody>
          <a:bodyPr/>
          <a:lstStyle/>
          <a:p>
            <a:r>
              <a:rPr lang="en-US" dirty="0"/>
              <a:t>Vaccines</a:t>
            </a:r>
          </a:p>
        </p:txBody>
      </p:sp>
      <p:sp>
        <p:nvSpPr>
          <p:cNvPr id="3" name="Text Placeholder 2">
            <a:extLst>
              <a:ext uri="{FF2B5EF4-FFF2-40B4-BE49-F238E27FC236}">
                <a16:creationId xmlns:a16="http://schemas.microsoft.com/office/drawing/2014/main" id="{00A99054-92FA-4FDF-9A7F-D1656213CE77}"/>
              </a:ext>
            </a:extLst>
          </p:cNvPr>
          <p:cNvSpPr>
            <a:spLocks noGrp="1"/>
          </p:cNvSpPr>
          <p:nvPr>
            <p:ph type="body" sz="quarter" idx="10"/>
          </p:nvPr>
        </p:nvSpPr>
        <p:spPr>
          <a:xfrm>
            <a:off x="609600" y="1545166"/>
            <a:ext cx="10972800" cy="4855633"/>
          </a:xfrm>
        </p:spPr>
        <p:txBody>
          <a:bodyPr>
            <a:normAutofit fontScale="92500" lnSpcReduction="20000"/>
          </a:bodyPr>
          <a:lstStyle/>
          <a:p>
            <a:r>
              <a:rPr lang="en-US" dirty="0"/>
              <a:t>Two vaccines may be used for the prevention of monkeypox disease:</a:t>
            </a:r>
          </a:p>
          <a:p>
            <a:pPr lvl="1"/>
            <a:r>
              <a:rPr lang="en-US" dirty="0"/>
              <a:t>JYNNEOS vaccine is approved for the prevention of monkeypox and smallpox disease.</a:t>
            </a:r>
          </a:p>
          <a:p>
            <a:pPr lvl="1"/>
            <a:r>
              <a:rPr lang="en-US" dirty="0"/>
              <a:t>ACAM2000 vaccine is approved for immunization against smallpox disease and made available for use against monkeypox under an Expanded Access Investigational New Drug (EA-IND) protocol.</a:t>
            </a:r>
          </a:p>
          <a:p>
            <a:r>
              <a:rPr lang="en-US" dirty="0"/>
              <a:t>The preferred vaccine to protect against monkeypox is JYNNEOS, which is a two-dose vaccine.</a:t>
            </a:r>
          </a:p>
          <a:p>
            <a:r>
              <a:rPr lang="en-US" dirty="0"/>
              <a:t>The ACAM2000 vaccine may be an alternative to JYNNEOS. </a:t>
            </a:r>
          </a:p>
          <a:p>
            <a:pPr lvl="1"/>
            <a:r>
              <a:rPr lang="en-US" dirty="0"/>
              <a:t>A single-dose vaccine. </a:t>
            </a:r>
          </a:p>
          <a:p>
            <a:pPr lvl="1"/>
            <a:r>
              <a:rPr lang="en-US" dirty="0"/>
              <a:t>Has the potential for more side effects and adverse events than JYNNEOS. </a:t>
            </a:r>
          </a:p>
          <a:p>
            <a:pPr lvl="1"/>
            <a:r>
              <a:rPr lang="en-US" dirty="0"/>
              <a:t>Is not recommended for people with severely weakened immune systems and several other conditions.</a:t>
            </a:r>
          </a:p>
        </p:txBody>
      </p:sp>
    </p:spTree>
    <p:extLst>
      <p:ext uri="{BB962C8B-B14F-4D97-AF65-F5344CB8AC3E}">
        <p14:creationId xmlns:p14="http://schemas.microsoft.com/office/powerpoint/2010/main" val="1376959660"/>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80CD3-06F1-4FFC-A2EC-AAD6B125F726}"/>
              </a:ext>
            </a:extLst>
          </p:cNvPr>
          <p:cNvSpPr>
            <a:spLocks noGrp="1"/>
          </p:cNvSpPr>
          <p:nvPr>
            <p:ph type="title"/>
          </p:nvPr>
        </p:nvSpPr>
        <p:spPr/>
        <p:txBody>
          <a:bodyPr/>
          <a:lstStyle/>
          <a:p>
            <a:r>
              <a:rPr lang="en-US" dirty="0"/>
              <a:t>Vaccine recommendations</a:t>
            </a:r>
          </a:p>
        </p:txBody>
      </p:sp>
      <p:sp>
        <p:nvSpPr>
          <p:cNvPr id="3" name="Text Placeholder 2">
            <a:extLst>
              <a:ext uri="{FF2B5EF4-FFF2-40B4-BE49-F238E27FC236}">
                <a16:creationId xmlns:a16="http://schemas.microsoft.com/office/drawing/2014/main" id="{C8719749-28AE-4B6E-917E-DF88497EDD06}"/>
              </a:ext>
            </a:extLst>
          </p:cNvPr>
          <p:cNvSpPr>
            <a:spLocks noGrp="1"/>
          </p:cNvSpPr>
          <p:nvPr>
            <p:ph type="body" sz="quarter" idx="10"/>
          </p:nvPr>
        </p:nvSpPr>
        <p:spPr>
          <a:xfrm>
            <a:off x="609600" y="1545166"/>
            <a:ext cx="10972800" cy="4855633"/>
          </a:xfrm>
        </p:spPr>
        <p:txBody>
          <a:bodyPr>
            <a:normAutofit fontScale="85000" lnSpcReduction="10000"/>
          </a:bodyPr>
          <a:lstStyle/>
          <a:p>
            <a:r>
              <a:rPr lang="en-US" dirty="0"/>
              <a:t>CDC recommends vaccination for people who have been exposed to monkeypox and people who may be more likely to get monkeypox. </a:t>
            </a:r>
          </a:p>
          <a:p>
            <a:r>
              <a:rPr lang="en-US" dirty="0"/>
              <a:t>People more likely to get monkeypox include:</a:t>
            </a:r>
          </a:p>
          <a:p>
            <a:pPr lvl="1"/>
            <a:r>
              <a:rPr lang="en-US" dirty="0"/>
              <a:t>People who have been identified by public health officials as a contact of someone with monkeypox</a:t>
            </a:r>
          </a:p>
          <a:p>
            <a:pPr lvl="1"/>
            <a:r>
              <a:rPr lang="en-US" dirty="0"/>
              <a:t>People who are aware that one of their sexual partners in the past 2 weeks has been diagnosed with monkeypox</a:t>
            </a:r>
          </a:p>
          <a:p>
            <a:pPr lvl="1"/>
            <a:r>
              <a:rPr lang="en-US" dirty="0"/>
              <a:t>People who had multiple sexual partners in the past 2 weeks in an area with known monkeypox</a:t>
            </a:r>
          </a:p>
          <a:p>
            <a:pPr lvl="1"/>
            <a:r>
              <a:rPr lang="en-US" dirty="0"/>
              <a:t>People whose jobs may expose them to </a:t>
            </a:r>
            <a:r>
              <a:rPr lang="en-US" dirty="0" err="1"/>
              <a:t>orthopoxviruses</a:t>
            </a:r>
            <a:r>
              <a:rPr lang="en-US" dirty="0"/>
              <a:t>, such as:</a:t>
            </a:r>
          </a:p>
          <a:p>
            <a:pPr lvl="2"/>
            <a:r>
              <a:rPr lang="en-US" dirty="0"/>
              <a:t>Laboratory workers who perform testing for </a:t>
            </a:r>
            <a:r>
              <a:rPr lang="en-US" dirty="0" err="1"/>
              <a:t>orthopoxviruses</a:t>
            </a:r>
            <a:endParaRPr lang="en-US" dirty="0"/>
          </a:p>
          <a:p>
            <a:pPr lvl="2"/>
            <a:r>
              <a:rPr lang="en-US" dirty="0"/>
              <a:t>Laboratory workers who handle cultures or animals with </a:t>
            </a:r>
            <a:r>
              <a:rPr lang="en-US" dirty="0" err="1"/>
              <a:t>orthopoxviruses</a:t>
            </a:r>
            <a:endParaRPr lang="en-US" dirty="0"/>
          </a:p>
          <a:p>
            <a:pPr lvl="2"/>
            <a:r>
              <a:rPr lang="en-US" dirty="0"/>
              <a:t>Some designated healthcare or public health workers</a:t>
            </a:r>
          </a:p>
        </p:txBody>
      </p:sp>
    </p:spTree>
    <p:extLst>
      <p:ext uri="{BB962C8B-B14F-4D97-AF65-F5344CB8AC3E}">
        <p14:creationId xmlns:p14="http://schemas.microsoft.com/office/powerpoint/2010/main" val="3658509666"/>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6FF0636-659C-4118-9015-BFB57D7AA6C6}"/>
              </a:ext>
            </a:extLst>
          </p:cNvPr>
          <p:cNvSpPr>
            <a:spLocks noGrp="1"/>
          </p:cNvSpPr>
          <p:nvPr>
            <p:ph type="ctrTitle"/>
          </p:nvPr>
        </p:nvSpPr>
        <p:spPr/>
        <p:txBody>
          <a:bodyPr/>
          <a:lstStyle/>
          <a:p>
            <a:r>
              <a:rPr lang="en-US" sz="3600" dirty="0"/>
              <a:t>Advisory Committee on Immunization Practices (ACIP)</a:t>
            </a:r>
          </a:p>
        </p:txBody>
      </p:sp>
      <p:sp>
        <p:nvSpPr>
          <p:cNvPr id="5" name="Text Placeholder 4">
            <a:extLst>
              <a:ext uri="{FF2B5EF4-FFF2-40B4-BE49-F238E27FC236}">
                <a16:creationId xmlns:a16="http://schemas.microsoft.com/office/drawing/2014/main" id="{83B16D09-2640-4E28-902E-661917DF98AD}"/>
              </a:ext>
            </a:extLst>
          </p:cNvPr>
          <p:cNvSpPr>
            <a:spLocks noGrp="1"/>
          </p:cNvSpPr>
          <p:nvPr>
            <p:ph type="subTitle" idx="1"/>
          </p:nvPr>
        </p:nvSpPr>
        <p:spPr/>
        <p:txBody>
          <a:bodyPr/>
          <a:lstStyle/>
          <a:p>
            <a:r>
              <a:rPr lang="en-US" dirty="0"/>
              <a:t>June 2022 meeting highlights (other than COVID-19 vaccines)</a:t>
            </a:r>
          </a:p>
        </p:txBody>
      </p:sp>
    </p:spTree>
    <p:extLst>
      <p:ext uri="{BB962C8B-B14F-4D97-AF65-F5344CB8AC3E}">
        <p14:creationId xmlns:p14="http://schemas.microsoft.com/office/powerpoint/2010/main" val="3000362911"/>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A5B5D-94AA-4A4D-BA10-14A6AF2BB8C6}"/>
              </a:ext>
            </a:extLst>
          </p:cNvPr>
          <p:cNvSpPr>
            <a:spLocks noGrp="1"/>
          </p:cNvSpPr>
          <p:nvPr>
            <p:ph type="title"/>
          </p:nvPr>
        </p:nvSpPr>
        <p:spPr/>
        <p:txBody>
          <a:bodyPr/>
          <a:lstStyle/>
          <a:p>
            <a:r>
              <a:rPr lang="en-US" dirty="0"/>
              <a:t>Monkeypox vaccine safety</a:t>
            </a:r>
          </a:p>
        </p:txBody>
      </p:sp>
      <p:sp>
        <p:nvSpPr>
          <p:cNvPr id="3" name="Text Placeholder 2">
            <a:extLst>
              <a:ext uri="{FF2B5EF4-FFF2-40B4-BE49-F238E27FC236}">
                <a16:creationId xmlns:a16="http://schemas.microsoft.com/office/drawing/2014/main" id="{7AF70BD3-2602-411B-81FB-1058393C7466}"/>
              </a:ext>
            </a:extLst>
          </p:cNvPr>
          <p:cNvSpPr>
            <a:spLocks noGrp="1"/>
          </p:cNvSpPr>
          <p:nvPr>
            <p:ph type="body" sz="quarter" idx="10"/>
          </p:nvPr>
        </p:nvSpPr>
        <p:spPr/>
        <p:txBody>
          <a:bodyPr/>
          <a:lstStyle/>
          <a:p>
            <a:r>
              <a:rPr lang="en-US" dirty="0"/>
              <a:t>CDC is working with FDA and other partners to monitor the safety of vaccines used for the prevention of monkeypox.</a:t>
            </a:r>
          </a:p>
        </p:txBody>
      </p:sp>
    </p:spTree>
    <p:extLst>
      <p:ext uri="{BB962C8B-B14F-4D97-AF65-F5344CB8AC3E}">
        <p14:creationId xmlns:p14="http://schemas.microsoft.com/office/powerpoint/2010/main" val="140771774"/>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16">
            <a:extLst>
              <a:ext uri="{FF2B5EF4-FFF2-40B4-BE49-F238E27FC236}">
                <a16:creationId xmlns:a16="http://schemas.microsoft.com/office/drawing/2014/main" id="{6B383B2E-7CFE-4525-897A-6F7792A942BB}"/>
              </a:ext>
            </a:extLst>
          </p:cNvPr>
          <p:cNvSpPr txBox="1">
            <a:spLocks/>
          </p:cNvSpPr>
          <p:nvPr/>
        </p:nvSpPr>
        <p:spPr>
          <a:xfrm>
            <a:off x="4325557" y="2007388"/>
            <a:ext cx="2799143" cy="690574"/>
          </a:xfrm>
          <a:prstGeom prst="rect">
            <a:avLst/>
          </a:prstGeom>
        </p:spPr>
        <p:txBody>
          <a:bodyPr vert="horz" wrap="square" lIns="0" tIns="13335" rIns="0" bIns="0" rtlCol="0">
            <a:spAutoFit/>
          </a:bodyPr>
          <a:lstStyle>
            <a:lvl1pPr>
              <a:defRPr sz="2800" b="1" i="0">
                <a:solidFill>
                  <a:srgbClr val="3E3E3E"/>
                </a:solidFill>
                <a:latin typeface="Calibri"/>
                <a:ea typeface="+mj-ea"/>
                <a:cs typeface="Calibri"/>
              </a:defRPr>
            </a:lvl1pPr>
          </a:lstStyle>
          <a:p>
            <a:pPr marL="12700" eaLnBrk="1" fontAlgn="auto" hangingPunct="1">
              <a:spcBef>
                <a:spcPts val="105"/>
              </a:spcBef>
              <a:spcAft>
                <a:spcPts val="0"/>
              </a:spcAft>
            </a:pPr>
            <a:r>
              <a:rPr lang="en-US" sz="4400" kern="0" spc="-80" dirty="0">
                <a:solidFill>
                  <a:srgbClr val="E15322"/>
                </a:solidFill>
                <a:latin typeface="Arial"/>
                <a:cs typeface="Arial"/>
              </a:rPr>
              <a:t>Thank</a:t>
            </a:r>
            <a:r>
              <a:rPr lang="en-US" sz="4400" kern="0" spc="-434" dirty="0">
                <a:solidFill>
                  <a:srgbClr val="E15322"/>
                </a:solidFill>
                <a:latin typeface="Arial"/>
                <a:cs typeface="Arial"/>
              </a:rPr>
              <a:t> </a:t>
            </a:r>
            <a:r>
              <a:rPr lang="en-US" sz="4400" kern="0" spc="-90" dirty="0">
                <a:solidFill>
                  <a:srgbClr val="E15322"/>
                </a:solidFill>
                <a:latin typeface="Arial"/>
                <a:cs typeface="Arial"/>
              </a:rPr>
              <a:t>You</a:t>
            </a:r>
            <a:endParaRPr lang="en-US" sz="4400" kern="0" dirty="0">
              <a:latin typeface="Arial"/>
              <a:cs typeface="Arial"/>
            </a:endParaRPr>
          </a:p>
        </p:txBody>
      </p:sp>
    </p:spTree>
    <p:extLst>
      <p:ext uri="{BB962C8B-B14F-4D97-AF65-F5344CB8AC3E}">
        <p14:creationId xmlns:p14="http://schemas.microsoft.com/office/powerpoint/2010/main" val="812504417"/>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BD42E-D834-43CE-9BF0-8D2B8D2898BE}"/>
              </a:ext>
            </a:extLst>
          </p:cNvPr>
          <p:cNvSpPr>
            <a:spLocks noGrp="1"/>
          </p:cNvSpPr>
          <p:nvPr>
            <p:ph type="title"/>
          </p:nvPr>
        </p:nvSpPr>
        <p:spPr/>
        <p:txBody>
          <a:bodyPr/>
          <a:lstStyle/>
          <a:p>
            <a:r>
              <a:rPr lang="en-US" dirty="0"/>
              <a:t>Influenza Vaccine</a:t>
            </a:r>
          </a:p>
        </p:txBody>
      </p:sp>
      <p:sp>
        <p:nvSpPr>
          <p:cNvPr id="3" name="Text Placeholder 2">
            <a:extLst>
              <a:ext uri="{FF2B5EF4-FFF2-40B4-BE49-F238E27FC236}">
                <a16:creationId xmlns:a16="http://schemas.microsoft.com/office/drawing/2014/main" id="{89361AD6-A96D-4895-95B5-2F24B66D8C1E}"/>
              </a:ext>
            </a:extLst>
          </p:cNvPr>
          <p:cNvSpPr>
            <a:spLocks noGrp="1"/>
          </p:cNvSpPr>
          <p:nvPr>
            <p:ph type="body" sz="quarter" idx="10"/>
          </p:nvPr>
        </p:nvSpPr>
        <p:spPr/>
        <p:txBody>
          <a:bodyPr>
            <a:normAutofit/>
          </a:bodyPr>
          <a:lstStyle/>
          <a:p>
            <a:r>
              <a:rPr lang="en-US" dirty="0"/>
              <a:t>Affirmed updated recommendations for the 2022-23 Influenza Season</a:t>
            </a:r>
          </a:p>
          <a:p>
            <a:r>
              <a:rPr lang="en-US" dirty="0"/>
              <a:t>US Influenza Vaccine Composition for 2022-23</a:t>
            </a:r>
          </a:p>
          <a:p>
            <a:pPr lvl="1"/>
            <a:r>
              <a:rPr lang="en-US" dirty="0"/>
              <a:t>All vaccines will be quadrivalent.</a:t>
            </a:r>
          </a:p>
          <a:p>
            <a:pPr lvl="1"/>
            <a:r>
              <a:rPr lang="en-US" dirty="0"/>
              <a:t>Influenza A(H3N2) and influenza B/Victoria components updated.</a:t>
            </a:r>
          </a:p>
          <a:p>
            <a:r>
              <a:rPr lang="en-US" dirty="0"/>
              <a:t>Recommendation that adults aged ≥65 years should receive one of the higher dose or adjuvanted influenza vaccines, if available:</a:t>
            </a:r>
          </a:p>
          <a:p>
            <a:pPr lvl="1"/>
            <a:r>
              <a:rPr lang="en-US" dirty="0"/>
              <a:t>quadrivalent high-dose inactivated influenza vaccine (HD-IIV4)</a:t>
            </a:r>
          </a:p>
          <a:p>
            <a:pPr lvl="1"/>
            <a:r>
              <a:rPr lang="en-US" dirty="0"/>
              <a:t>quadrivalent recombinant influenza vaccine (RIV4)</a:t>
            </a:r>
          </a:p>
          <a:p>
            <a:pPr lvl="1"/>
            <a:r>
              <a:rPr lang="en-US" dirty="0"/>
              <a:t>quadrivalent adjuvanted inactivated influenza vaccine (aIIV4)</a:t>
            </a:r>
          </a:p>
        </p:txBody>
      </p:sp>
    </p:spTree>
    <p:extLst>
      <p:ext uri="{BB962C8B-B14F-4D97-AF65-F5344CB8AC3E}">
        <p14:creationId xmlns:p14="http://schemas.microsoft.com/office/powerpoint/2010/main" val="4250822603"/>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864E50-3C4A-4C85-84FE-8B96296635EC}"/>
              </a:ext>
            </a:extLst>
          </p:cNvPr>
          <p:cNvSpPr>
            <a:spLocks noGrp="1"/>
          </p:cNvSpPr>
          <p:nvPr>
            <p:ph type="title"/>
          </p:nvPr>
        </p:nvSpPr>
        <p:spPr/>
        <p:txBody>
          <a:bodyPr/>
          <a:lstStyle/>
          <a:p>
            <a:r>
              <a:rPr lang="en-US" dirty="0"/>
              <a:t>Pneumococcal Vaccine</a:t>
            </a:r>
          </a:p>
        </p:txBody>
      </p:sp>
      <p:sp>
        <p:nvSpPr>
          <p:cNvPr id="3" name="Text Placeholder 2">
            <a:extLst>
              <a:ext uri="{FF2B5EF4-FFF2-40B4-BE49-F238E27FC236}">
                <a16:creationId xmlns:a16="http://schemas.microsoft.com/office/drawing/2014/main" id="{A4DCA0D8-64D4-49EE-BEEB-0F766FDA457D}"/>
              </a:ext>
            </a:extLst>
          </p:cNvPr>
          <p:cNvSpPr>
            <a:spLocks noGrp="1"/>
          </p:cNvSpPr>
          <p:nvPr>
            <p:ph type="body" sz="quarter" idx="10"/>
          </p:nvPr>
        </p:nvSpPr>
        <p:spPr>
          <a:xfrm>
            <a:off x="609600" y="1545167"/>
            <a:ext cx="10972800" cy="5038194"/>
          </a:xfrm>
        </p:spPr>
        <p:txBody>
          <a:bodyPr>
            <a:normAutofit/>
          </a:bodyPr>
          <a:lstStyle/>
          <a:p>
            <a:r>
              <a:rPr lang="en-US" dirty="0"/>
              <a:t>Recommended that PCV15 may be used as an option for pneumococcal conjugate vaccination for children aged &lt; 19 years according to currently recommended PCV13 dosing and schedule.</a:t>
            </a:r>
          </a:p>
        </p:txBody>
      </p:sp>
    </p:spTree>
    <p:extLst>
      <p:ext uri="{BB962C8B-B14F-4D97-AF65-F5344CB8AC3E}">
        <p14:creationId xmlns:p14="http://schemas.microsoft.com/office/powerpoint/2010/main" val="3723342286"/>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44E568-5886-4BB5-AB86-DD316C278B03}"/>
              </a:ext>
            </a:extLst>
          </p:cNvPr>
          <p:cNvSpPr>
            <a:spLocks noGrp="1"/>
          </p:cNvSpPr>
          <p:nvPr>
            <p:ph type="title"/>
          </p:nvPr>
        </p:nvSpPr>
        <p:spPr/>
        <p:txBody>
          <a:bodyPr/>
          <a:lstStyle/>
          <a:p>
            <a:r>
              <a:rPr lang="en-US" dirty="0"/>
              <a:t>MMR Vaccine</a:t>
            </a:r>
          </a:p>
        </p:txBody>
      </p:sp>
      <p:sp>
        <p:nvSpPr>
          <p:cNvPr id="3" name="Text Placeholder 2">
            <a:extLst>
              <a:ext uri="{FF2B5EF4-FFF2-40B4-BE49-F238E27FC236}">
                <a16:creationId xmlns:a16="http://schemas.microsoft.com/office/drawing/2014/main" id="{3F6D3C9A-E003-44E1-9E41-7E9044AE5717}"/>
              </a:ext>
            </a:extLst>
          </p:cNvPr>
          <p:cNvSpPr>
            <a:spLocks noGrp="1"/>
          </p:cNvSpPr>
          <p:nvPr>
            <p:ph type="body" sz="quarter" idx="10"/>
          </p:nvPr>
        </p:nvSpPr>
        <p:spPr/>
        <p:txBody>
          <a:bodyPr/>
          <a:lstStyle/>
          <a:p>
            <a:r>
              <a:rPr lang="en-US" dirty="0"/>
              <a:t>MMR vaccine (</a:t>
            </a:r>
            <a:r>
              <a:rPr lang="en-US" dirty="0" err="1"/>
              <a:t>Priorix</a:t>
            </a:r>
            <a:r>
              <a:rPr lang="en-US" dirty="0"/>
              <a:t>, GSK) is recommended according to currently recommended schedules and off-label uses as an option to prevent measles, mumps, and rubella.</a:t>
            </a:r>
          </a:p>
        </p:txBody>
      </p:sp>
    </p:spTree>
    <p:extLst>
      <p:ext uri="{BB962C8B-B14F-4D97-AF65-F5344CB8AC3E}">
        <p14:creationId xmlns:p14="http://schemas.microsoft.com/office/powerpoint/2010/main" val="33248858"/>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2ECADA-B568-4CF7-95D7-3554BD35ABCC}"/>
              </a:ext>
            </a:extLst>
          </p:cNvPr>
          <p:cNvSpPr>
            <a:spLocks noGrp="1"/>
          </p:cNvSpPr>
          <p:nvPr>
            <p:ph type="ctrTitle"/>
          </p:nvPr>
        </p:nvSpPr>
        <p:spPr/>
        <p:txBody>
          <a:bodyPr/>
          <a:lstStyle/>
          <a:p>
            <a:r>
              <a:rPr lang="en-US" sz="4400" dirty="0"/>
              <a:t>Recent CDC vaccine safety publications </a:t>
            </a:r>
            <a:br>
              <a:rPr lang="en-US" sz="4400" dirty="0"/>
            </a:br>
            <a:r>
              <a:rPr lang="en-US" sz="4400" dirty="0"/>
              <a:t>(other than COVID-19 vaccines)</a:t>
            </a:r>
          </a:p>
        </p:txBody>
      </p:sp>
      <p:sp>
        <p:nvSpPr>
          <p:cNvPr id="3" name="Subtitle 2">
            <a:extLst>
              <a:ext uri="{FF2B5EF4-FFF2-40B4-BE49-F238E27FC236}">
                <a16:creationId xmlns:a16="http://schemas.microsoft.com/office/drawing/2014/main" id="{A76F2D7E-80FC-4D78-AA79-D984078E7EB4}"/>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0575762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86C640-B94B-4B48-9A1D-CD7DACF4FE02}"/>
              </a:ext>
            </a:extLst>
          </p:cNvPr>
          <p:cNvSpPr>
            <a:spLocks noGrp="1"/>
          </p:cNvSpPr>
          <p:nvPr>
            <p:ph type="title"/>
          </p:nvPr>
        </p:nvSpPr>
        <p:spPr/>
        <p:txBody>
          <a:bodyPr/>
          <a:lstStyle/>
          <a:p>
            <a:r>
              <a:rPr lang="en-US" dirty="0"/>
              <a:t>Safety of Live Attenuated Influenza Vaccine in Children with Asthma.</a:t>
            </a:r>
          </a:p>
        </p:txBody>
      </p:sp>
      <p:sp>
        <p:nvSpPr>
          <p:cNvPr id="3" name="Text Placeholder 2">
            <a:extLst>
              <a:ext uri="{FF2B5EF4-FFF2-40B4-BE49-F238E27FC236}">
                <a16:creationId xmlns:a16="http://schemas.microsoft.com/office/drawing/2014/main" id="{18E337E6-21FD-492F-8CD6-68041B78799C}"/>
              </a:ext>
            </a:extLst>
          </p:cNvPr>
          <p:cNvSpPr>
            <a:spLocks noGrp="1"/>
          </p:cNvSpPr>
          <p:nvPr>
            <p:ph type="body" sz="quarter" idx="10"/>
          </p:nvPr>
        </p:nvSpPr>
        <p:spPr>
          <a:xfrm>
            <a:off x="609600" y="1596537"/>
            <a:ext cx="10972800" cy="4880347"/>
          </a:xfrm>
        </p:spPr>
        <p:txBody>
          <a:bodyPr>
            <a:normAutofit/>
          </a:bodyPr>
          <a:lstStyle/>
          <a:p>
            <a:endParaRPr lang="en-US" dirty="0"/>
          </a:p>
          <a:p>
            <a:endParaRPr lang="en-US" dirty="0"/>
          </a:p>
        </p:txBody>
      </p:sp>
      <p:sp>
        <p:nvSpPr>
          <p:cNvPr id="4" name="object 5">
            <a:extLst>
              <a:ext uri="{FF2B5EF4-FFF2-40B4-BE49-F238E27FC236}">
                <a16:creationId xmlns:a16="http://schemas.microsoft.com/office/drawing/2014/main" id="{13766329-430B-41D4-94E7-980B259AD4BE}"/>
              </a:ext>
            </a:extLst>
          </p:cNvPr>
          <p:cNvSpPr txBox="1"/>
          <p:nvPr/>
        </p:nvSpPr>
        <p:spPr>
          <a:xfrm>
            <a:off x="785025" y="6128279"/>
            <a:ext cx="10621950" cy="645498"/>
          </a:xfrm>
          <a:prstGeom prst="rect">
            <a:avLst/>
          </a:prstGeom>
        </p:spPr>
        <p:txBody>
          <a:bodyPr vert="horz" wrap="square" lIns="0" tIns="0" rIns="0" bIns="0" rtlCol="0">
            <a:spAutoFit/>
          </a:bodyPr>
          <a:lstStyle/>
          <a:p>
            <a:pPr marL="12700">
              <a:lnSpc>
                <a:spcPts val="1614"/>
              </a:lnSpc>
            </a:pPr>
            <a:endParaRPr lang="en-US" sz="2400" spc="-10" dirty="0">
              <a:solidFill>
                <a:srgbClr val="5F5F5F"/>
              </a:solidFill>
              <a:latin typeface="Calibri"/>
              <a:cs typeface="Calibri"/>
            </a:endParaRPr>
          </a:p>
          <a:p>
            <a:pPr marL="12700">
              <a:lnSpc>
                <a:spcPts val="1614"/>
              </a:lnSpc>
            </a:pPr>
            <a:r>
              <a:rPr lang="en-US" sz="2400" spc="-10" dirty="0">
                <a:solidFill>
                  <a:srgbClr val="5F5F5F"/>
                </a:solidFill>
                <a:latin typeface="Calibri"/>
                <a:cs typeface="Calibri"/>
              </a:rPr>
              <a:t>Full citation</a:t>
            </a:r>
            <a:r>
              <a:rPr sz="2400" spc="-10" dirty="0">
                <a:solidFill>
                  <a:srgbClr val="5F5F5F"/>
                </a:solidFill>
                <a:latin typeface="Calibri"/>
                <a:cs typeface="Calibri"/>
              </a:rPr>
              <a:t> </a:t>
            </a:r>
            <a:r>
              <a:rPr lang="en-US" sz="2400" spc="-10" dirty="0">
                <a:solidFill>
                  <a:srgbClr val="5F5F5F"/>
                </a:solidFill>
                <a:latin typeface="Calibri"/>
                <a:cs typeface="Calibri"/>
              </a:rPr>
              <a:t>at:  </a:t>
            </a:r>
            <a:r>
              <a:rPr lang="en-US" sz="2400" spc="-10" dirty="0">
                <a:solidFill>
                  <a:srgbClr val="5F5F5F"/>
                </a:solidFill>
                <a:latin typeface="Calibri"/>
                <a:cs typeface="Calibri"/>
                <a:hlinkClick r:id="rId2"/>
              </a:rPr>
              <a:t>https://www.cdc.gov/vaccinesafety/research/publications/index.html</a:t>
            </a:r>
            <a:endParaRPr lang="en-US" sz="2400" spc="-10" dirty="0">
              <a:solidFill>
                <a:srgbClr val="5F5F5F"/>
              </a:solidFill>
              <a:latin typeface="Calibri"/>
              <a:cs typeface="Calibri"/>
            </a:endParaRPr>
          </a:p>
          <a:p>
            <a:pPr marL="12700">
              <a:lnSpc>
                <a:spcPts val="1614"/>
              </a:lnSpc>
            </a:pPr>
            <a:endParaRPr lang="en-US" sz="2400" dirty="0">
              <a:latin typeface="Calibri"/>
              <a:cs typeface="Calibri"/>
            </a:endParaRPr>
          </a:p>
        </p:txBody>
      </p:sp>
      <p:sp>
        <p:nvSpPr>
          <p:cNvPr id="5" name="Text Placeholder 3">
            <a:extLst>
              <a:ext uri="{FF2B5EF4-FFF2-40B4-BE49-F238E27FC236}">
                <a16:creationId xmlns:a16="http://schemas.microsoft.com/office/drawing/2014/main" id="{6312C025-2B22-44B6-86A7-7BD5F4289856}"/>
              </a:ext>
            </a:extLst>
          </p:cNvPr>
          <p:cNvSpPr txBox="1">
            <a:spLocks/>
          </p:cNvSpPr>
          <p:nvPr/>
        </p:nvSpPr>
        <p:spPr bwMode="auto">
          <a:xfrm>
            <a:off x="609600" y="1596537"/>
            <a:ext cx="10972800" cy="445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457189" indent="-457189" algn="l" rtl="0" eaLnBrk="1" fontAlgn="base" hangingPunct="1">
              <a:spcBef>
                <a:spcPct val="20000"/>
              </a:spcBef>
              <a:spcAft>
                <a:spcPct val="0"/>
              </a:spcAft>
              <a:buClr>
                <a:srgbClr val="E25423"/>
              </a:buClr>
              <a:buFont typeface="Wingdings" panose="05000000000000000000" pitchFamily="2" charset="2"/>
              <a:buChar char="§"/>
              <a:defRPr sz="2667" kern="1200">
                <a:solidFill>
                  <a:schemeClr val="accent4">
                    <a:lumMod val="75000"/>
                  </a:schemeClr>
                </a:solidFill>
                <a:latin typeface="Calibri" panose="020F0502020204030204" pitchFamily="34" charset="0"/>
                <a:ea typeface="+mn-ea"/>
                <a:cs typeface="+mn-cs"/>
              </a:defRPr>
            </a:lvl1pPr>
            <a:lvl2pPr marL="990575" indent="-380990" algn="l" rtl="0" eaLnBrk="1" fontAlgn="base" hangingPunct="1">
              <a:spcBef>
                <a:spcPct val="20000"/>
              </a:spcBef>
              <a:spcAft>
                <a:spcPct val="0"/>
              </a:spcAft>
              <a:buClr>
                <a:srgbClr val="8D8B00"/>
              </a:buClr>
              <a:buFont typeface="Arial" panose="020B0604020202020204" pitchFamily="34" charset="0"/>
              <a:buChar char="–"/>
              <a:defRPr sz="2667" kern="1200">
                <a:solidFill>
                  <a:schemeClr val="accent4">
                    <a:lumMod val="75000"/>
                  </a:schemeClr>
                </a:solidFill>
                <a:latin typeface="Calibri" panose="020F0502020204030204" pitchFamily="34" charset="0"/>
                <a:ea typeface="+mn-ea"/>
                <a:cs typeface="+mn-cs"/>
              </a:defRPr>
            </a:lvl2pPr>
            <a:lvl3pPr marL="1523962" indent="-304792" algn="l" rtl="0" eaLnBrk="1" fontAlgn="base" hangingPunct="1">
              <a:spcBef>
                <a:spcPct val="20000"/>
              </a:spcBef>
              <a:spcAft>
                <a:spcPct val="0"/>
              </a:spcAft>
              <a:buClr>
                <a:srgbClr val="006A71"/>
              </a:buClr>
              <a:buFont typeface="Arial" panose="020B0604020202020204" pitchFamily="34" charset="0"/>
              <a:buChar char="•"/>
              <a:defRPr sz="2667" kern="1200">
                <a:solidFill>
                  <a:schemeClr val="accent4">
                    <a:lumMod val="75000"/>
                  </a:schemeClr>
                </a:solidFill>
                <a:latin typeface="Calibri" panose="020F0502020204030204" pitchFamily="34" charset="0"/>
                <a:ea typeface="+mn-ea"/>
                <a:cs typeface="+mn-cs"/>
              </a:defRPr>
            </a:lvl3pPr>
            <a:lvl4pPr marL="2133547" indent="-304792" algn="l" rtl="0" eaLnBrk="1" fontAlgn="base" hangingPunct="1">
              <a:spcBef>
                <a:spcPct val="20000"/>
              </a:spcBef>
              <a:spcAft>
                <a:spcPct val="0"/>
              </a:spcAft>
              <a:buFont typeface="Arial" panose="020B0604020202020204" pitchFamily="34" charset="0"/>
              <a:buChar char="–"/>
              <a:defRPr sz="2667" kern="1200">
                <a:solidFill>
                  <a:schemeClr val="accent4">
                    <a:lumMod val="75000"/>
                  </a:schemeClr>
                </a:solidFill>
                <a:latin typeface="Calibri" panose="020F0502020204030204" pitchFamily="34" charset="0"/>
                <a:ea typeface="+mn-ea"/>
                <a:cs typeface="+mn-cs"/>
              </a:defRPr>
            </a:lvl4pPr>
            <a:lvl5pPr marL="2743131" indent="-304792" algn="l" rtl="0" eaLnBrk="1" fontAlgn="base" hangingPunct="1">
              <a:spcBef>
                <a:spcPct val="20000"/>
              </a:spcBef>
              <a:spcAft>
                <a:spcPct val="0"/>
              </a:spcAft>
              <a:buFont typeface="Arial" panose="020B0604020202020204" pitchFamily="34" charset="0"/>
              <a:buChar char="»"/>
              <a:defRPr sz="2667" kern="1200">
                <a:solidFill>
                  <a:schemeClr val="accent4">
                    <a:lumMod val="75000"/>
                  </a:schemeClr>
                </a:solidFill>
                <a:latin typeface="Calibri" panose="020F0502020204030204" pitchFamily="34" charset="0"/>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a:lstStyle>
          <a:p>
            <a:r>
              <a:rPr lang="en-US" dirty="0"/>
              <a:t>This randomized controlled trial evaluated the safety of Live Attenuated Influenza Vaccine (LAIV) in children with asthma.</a:t>
            </a:r>
          </a:p>
          <a:p>
            <a:r>
              <a:rPr lang="en-US" dirty="0"/>
              <a:t>The study enrolled 151 children with asthma, aged 5 to 17 years, during 2 influenza seasons.</a:t>
            </a:r>
          </a:p>
          <a:p>
            <a:r>
              <a:rPr lang="en-US" dirty="0"/>
              <a:t>Participants were randomly assigned to receive LAIV or inactivated influenza vaccine (IIV) and were monitored for 42 days after vaccination.</a:t>
            </a:r>
          </a:p>
          <a:p>
            <a:r>
              <a:rPr lang="en-US" dirty="0"/>
              <a:t>LAIV was not associated with increased frequency of asthma exacerbations or an increase in asthma-related symptoms.</a:t>
            </a:r>
          </a:p>
        </p:txBody>
      </p:sp>
    </p:spTree>
    <p:extLst>
      <p:ext uri="{BB962C8B-B14F-4D97-AF65-F5344CB8AC3E}">
        <p14:creationId xmlns:p14="http://schemas.microsoft.com/office/powerpoint/2010/main" val="2239711526"/>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86C640-B94B-4B48-9A1D-CD7DACF4FE02}"/>
              </a:ext>
            </a:extLst>
          </p:cNvPr>
          <p:cNvSpPr>
            <a:spLocks noGrp="1"/>
          </p:cNvSpPr>
          <p:nvPr>
            <p:ph type="title"/>
          </p:nvPr>
        </p:nvSpPr>
        <p:spPr/>
        <p:txBody>
          <a:bodyPr/>
          <a:lstStyle/>
          <a:p>
            <a:r>
              <a:rPr lang="en-US" dirty="0"/>
              <a:t>Safety of measles and pertussis-containing vaccines in children with autism spectrum disorders.</a:t>
            </a:r>
          </a:p>
        </p:txBody>
      </p:sp>
      <p:sp>
        <p:nvSpPr>
          <p:cNvPr id="3" name="Text Placeholder 2">
            <a:extLst>
              <a:ext uri="{FF2B5EF4-FFF2-40B4-BE49-F238E27FC236}">
                <a16:creationId xmlns:a16="http://schemas.microsoft.com/office/drawing/2014/main" id="{18E337E6-21FD-492F-8CD6-68041B78799C}"/>
              </a:ext>
            </a:extLst>
          </p:cNvPr>
          <p:cNvSpPr>
            <a:spLocks noGrp="1"/>
          </p:cNvSpPr>
          <p:nvPr>
            <p:ph type="body" sz="quarter" idx="10"/>
          </p:nvPr>
        </p:nvSpPr>
        <p:spPr>
          <a:xfrm>
            <a:off x="609600" y="1596537"/>
            <a:ext cx="10972800" cy="4880347"/>
          </a:xfrm>
        </p:spPr>
        <p:txBody>
          <a:bodyPr>
            <a:normAutofit/>
          </a:bodyPr>
          <a:lstStyle/>
          <a:p>
            <a:endParaRPr lang="en-US" dirty="0"/>
          </a:p>
          <a:p>
            <a:endParaRPr lang="en-US" dirty="0"/>
          </a:p>
        </p:txBody>
      </p:sp>
      <p:sp>
        <p:nvSpPr>
          <p:cNvPr id="4" name="object 5">
            <a:extLst>
              <a:ext uri="{FF2B5EF4-FFF2-40B4-BE49-F238E27FC236}">
                <a16:creationId xmlns:a16="http://schemas.microsoft.com/office/drawing/2014/main" id="{13766329-430B-41D4-94E7-980B259AD4BE}"/>
              </a:ext>
            </a:extLst>
          </p:cNvPr>
          <p:cNvSpPr txBox="1"/>
          <p:nvPr/>
        </p:nvSpPr>
        <p:spPr>
          <a:xfrm>
            <a:off x="785025" y="6128279"/>
            <a:ext cx="10621950" cy="645498"/>
          </a:xfrm>
          <a:prstGeom prst="rect">
            <a:avLst/>
          </a:prstGeom>
        </p:spPr>
        <p:txBody>
          <a:bodyPr vert="horz" wrap="square" lIns="0" tIns="0" rIns="0" bIns="0" rtlCol="0">
            <a:spAutoFit/>
          </a:bodyPr>
          <a:lstStyle/>
          <a:p>
            <a:pPr marL="12700">
              <a:lnSpc>
                <a:spcPts val="1614"/>
              </a:lnSpc>
            </a:pPr>
            <a:endParaRPr lang="en-US" sz="2400" spc="-10" dirty="0">
              <a:solidFill>
                <a:srgbClr val="5F5F5F"/>
              </a:solidFill>
              <a:latin typeface="Calibri"/>
              <a:cs typeface="Calibri"/>
            </a:endParaRPr>
          </a:p>
          <a:p>
            <a:pPr marL="12700">
              <a:lnSpc>
                <a:spcPts val="1614"/>
              </a:lnSpc>
            </a:pPr>
            <a:r>
              <a:rPr lang="en-US" sz="2400" spc="-10" dirty="0">
                <a:solidFill>
                  <a:srgbClr val="5F5F5F"/>
                </a:solidFill>
                <a:latin typeface="Calibri"/>
                <a:cs typeface="Calibri"/>
              </a:rPr>
              <a:t>Full citation</a:t>
            </a:r>
            <a:r>
              <a:rPr sz="2400" spc="-10" dirty="0">
                <a:solidFill>
                  <a:srgbClr val="5F5F5F"/>
                </a:solidFill>
                <a:latin typeface="Calibri"/>
                <a:cs typeface="Calibri"/>
              </a:rPr>
              <a:t> </a:t>
            </a:r>
            <a:r>
              <a:rPr lang="en-US" sz="2400" spc="-10" dirty="0">
                <a:solidFill>
                  <a:srgbClr val="5F5F5F"/>
                </a:solidFill>
                <a:latin typeface="Calibri"/>
                <a:cs typeface="Calibri"/>
              </a:rPr>
              <a:t>at:  </a:t>
            </a:r>
            <a:r>
              <a:rPr lang="en-US" sz="2400" spc="-10" dirty="0">
                <a:solidFill>
                  <a:srgbClr val="5F5F5F"/>
                </a:solidFill>
                <a:latin typeface="Calibri"/>
                <a:cs typeface="Calibri"/>
                <a:hlinkClick r:id="rId2"/>
              </a:rPr>
              <a:t>https://www.cdc.gov/vaccinesafety/research/publications/index.html</a:t>
            </a:r>
            <a:endParaRPr lang="en-US" sz="2400" spc="-10" dirty="0">
              <a:solidFill>
                <a:srgbClr val="5F5F5F"/>
              </a:solidFill>
              <a:latin typeface="Calibri"/>
              <a:cs typeface="Calibri"/>
            </a:endParaRPr>
          </a:p>
          <a:p>
            <a:pPr marL="12700">
              <a:lnSpc>
                <a:spcPts val="1614"/>
              </a:lnSpc>
            </a:pPr>
            <a:endParaRPr lang="en-US" sz="2400" dirty="0">
              <a:latin typeface="Calibri"/>
              <a:cs typeface="Calibri"/>
            </a:endParaRPr>
          </a:p>
        </p:txBody>
      </p:sp>
      <p:sp>
        <p:nvSpPr>
          <p:cNvPr id="5" name="Text Placeholder 3">
            <a:extLst>
              <a:ext uri="{FF2B5EF4-FFF2-40B4-BE49-F238E27FC236}">
                <a16:creationId xmlns:a16="http://schemas.microsoft.com/office/drawing/2014/main" id="{6312C025-2B22-44B6-86A7-7BD5F4289856}"/>
              </a:ext>
            </a:extLst>
          </p:cNvPr>
          <p:cNvSpPr txBox="1">
            <a:spLocks/>
          </p:cNvSpPr>
          <p:nvPr/>
        </p:nvSpPr>
        <p:spPr bwMode="auto">
          <a:xfrm>
            <a:off x="609600" y="1596538"/>
            <a:ext cx="10972800" cy="445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457189" indent="-457189" algn="l" rtl="0" eaLnBrk="1" fontAlgn="base" hangingPunct="1">
              <a:spcBef>
                <a:spcPct val="20000"/>
              </a:spcBef>
              <a:spcAft>
                <a:spcPct val="0"/>
              </a:spcAft>
              <a:buClr>
                <a:srgbClr val="E25423"/>
              </a:buClr>
              <a:buFont typeface="Wingdings" panose="05000000000000000000" pitchFamily="2" charset="2"/>
              <a:buChar char="§"/>
              <a:defRPr sz="2667" kern="1200">
                <a:solidFill>
                  <a:schemeClr val="accent4">
                    <a:lumMod val="75000"/>
                  </a:schemeClr>
                </a:solidFill>
                <a:latin typeface="Calibri" panose="020F0502020204030204" pitchFamily="34" charset="0"/>
                <a:ea typeface="+mn-ea"/>
                <a:cs typeface="+mn-cs"/>
              </a:defRPr>
            </a:lvl1pPr>
            <a:lvl2pPr marL="990575" indent="-380990" algn="l" rtl="0" eaLnBrk="1" fontAlgn="base" hangingPunct="1">
              <a:spcBef>
                <a:spcPct val="20000"/>
              </a:spcBef>
              <a:spcAft>
                <a:spcPct val="0"/>
              </a:spcAft>
              <a:buClr>
                <a:srgbClr val="8D8B00"/>
              </a:buClr>
              <a:buFont typeface="Arial" panose="020B0604020202020204" pitchFamily="34" charset="0"/>
              <a:buChar char="–"/>
              <a:defRPr sz="2667" kern="1200">
                <a:solidFill>
                  <a:schemeClr val="accent4">
                    <a:lumMod val="75000"/>
                  </a:schemeClr>
                </a:solidFill>
                <a:latin typeface="Calibri" panose="020F0502020204030204" pitchFamily="34" charset="0"/>
                <a:ea typeface="+mn-ea"/>
                <a:cs typeface="+mn-cs"/>
              </a:defRPr>
            </a:lvl2pPr>
            <a:lvl3pPr marL="1523962" indent="-304792" algn="l" rtl="0" eaLnBrk="1" fontAlgn="base" hangingPunct="1">
              <a:spcBef>
                <a:spcPct val="20000"/>
              </a:spcBef>
              <a:spcAft>
                <a:spcPct val="0"/>
              </a:spcAft>
              <a:buClr>
                <a:srgbClr val="006A71"/>
              </a:buClr>
              <a:buFont typeface="Arial" panose="020B0604020202020204" pitchFamily="34" charset="0"/>
              <a:buChar char="•"/>
              <a:defRPr sz="2667" kern="1200">
                <a:solidFill>
                  <a:schemeClr val="accent4">
                    <a:lumMod val="75000"/>
                  </a:schemeClr>
                </a:solidFill>
                <a:latin typeface="Calibri" panose="020F0502020204030204" pitchFamily="34" charset="0"/>
                <a:ea typeface="+mn-ea"/>
                <a:cs typeface="+mn-cs"/>
              </a:defRPr>
            </a:lvl3pPr>
            <a:lvl4pPr marL="2133547" indent="-304792" algn="l" rtl="0" eaLnBrk="1" fontAlgn="base" hangingPunct="1">
              <a:spcBef>
                <a:spcPct val="20000"/>
              </a:spcBef>
              <a:spcAft>
                <a:spcPct val="0"/>
              </a:spcAft>
              <a:buFont typeface="Arial" panose="020B0604020202020204" pitchFamily="34" charset="0"/>
              <a:buChar char="–"/>
              <a:defRPr sz="2667" kern="1200">
                <a:solidFill>
                  <a:schemeClr val="accent4">
                    <a:lumMod val="75000"/>
                  </a:schemeClr>
                </a:solidFill>
                <a:latin typeface="Calibri" panose="020F0502020204030204" pitchFamily="34" charset="0"/>
                <a:ea typeface="+mn-ea"/>
                <a:cs typeface="+mn-cs"/>
              </a:defRPr>
            </a:lvl4pPr>
            <a:lvl5pPr marL="2743131" indent="-304792" algn="l" rtl="0" eaLnBrk="1" fontAlgn="base" hangingPunct="1">
              <a:spcBef>
                <a:spcPct val="20000"/>
              </a:spcBef>
              <a:spcAft>
                <a:spcPct val="0"/>
              </a:spcAft>
              <a:buFont typeface="Arial" panose="020B0604020202020204" pitchFamily="34" charset="0"/>
              <a:buChar char="»"/>
              <a:defRPr sz="2667" kern="1200">
                <a:solidFill>
                  <a:schemeClr val="accent4">
                    <a:lumMod val="75000"/>
                  </a:schemeClr>
                </a:solidFill>
                <a:latin typeface="Calibri" panose="020F0502020204030204" pitchFamily="34" charset="0"/>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a:lstStyle>
          <a:p>
            <a:r>
              <a:rPr lang="en-US" dirty="0"/>
              <a:t>The objective of this Vaccine Safety Datalink study was to determine whether children aged 4-7 years with a diagnosis of autism spectrum disorders (ASD) were at increased risk of fever, febrile seizures, or emergency department (ED) visits following measles- or pertussis-containing vaccines compared with children without ASD.</a:t>
            </a:r>
          </a:p>
          <a:p>
            <a:r>
              <a:rPr lang="en-US" dirty="0"/>
              <a:t>The study included 14,947 children with ASD and 1,650,041 children without ASD.</a:t>
            </a:r>
          </a:p>
          <a:p>
            <a:r>
              <a:rPr lang="en-US" dirty="0"/>
              <a:t>Children with ASD were not at increased risk for fever or ED visits compared with children without ASD following measles- or pertussis-containing vaccines.</a:t>
            </a:r>
          </a:p>
        </p:txBody>
      </p:sp>
    </p:spTree>
    <p:extLst>
      <p:ext uri="{BB962C8B-B14F-4D97-AF65-F5344CB8AC3E}">
        <p14:creationId xmlns:p14="http://schemas.microsoft.com/office/powerpoint/2010/main" val="3462244109"/>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86C640-B94B-4B48-9A1D-CD7DACF4FE02}"/>
              </a:ext>
            </a:extLst>
          </p:cNvPr>
          <p:cNvSpPr>
            <a:spLocks noGrp="1"/>
          </p:cNvSpPr>
          <p:nvPr>
            <p:ph type="title"/>
          </p:nvPr>
        </p:nvSpPr>
        <p:spPr/>
        <p:txBody>
          <a:bodyPr/>
          <a:lstStyle/>
          <a:p>
            <a:r>
              <a:rPr lang="en-US" dirty="0"/>
              <a:t>Changes in incidence rates of outcomes of interest in vaccine safety studies during the COVID-19 pandemic.</a:t>
            </a:r>
          </a:p>
        </p:txBody>
      </p:sp>
      <p:sp>
        <p:nvSpPr>
          <p:cNvPr id="3" name="Text Placeholder 2">
            <a:extLst>
              <a:ext uri="{FF2B5EF4-FFF2-40B4-BE49-F238E27FC236}">
                <a16:creationId xmlns:a16="http://schemas.microsoft.com/office/drawing/2014/main" id="{18E337E6-21FD-492F-8CD6-68041B78799C}"/>
              </a:ext>
            </a:extLst>
          </p:cNvPr>
          <p:cNvSpPr>
            <a:spLocks noGrp="1"/>
          </p:cNvSpPr>
          <p:nvPr>
            <p:ph type="body" sz="quarter" idx="10"/>
          </p:nvPr>
        </p:nvSpPr>
        <p:spPr>
          <a:xfrm>
            <a:off x="609600" y="1596537"/>
            <a:ext cx="10972800" cy="4880347"/>
          </a:xfrm>
        </p:spPr>
        <p:txBody>
          <a:bodyPr>
            <a:normAutofit/>
          </a:bodyPr>
          <a:lstStyle/>
          <a:p>
            <a:endParaRPr lang="en-US" dirty="0"/>
          </a:p>
          <a:p>
            <a:endParaRPr lang="en-US" dirty="0"/>
          </a:p>
        </p:txBody>
      </p:sp>
      <p:sp>
        <p:nvSpPr>
          <p:cNvPr id="4" name="object 5">
            <a:extLst>
              <a:ext uri="{FF2B5EF4-FFF2-40B4-BE49-F238E27FC236}">
                <a16:creationId xmlns:a16="http://schemas.microsoft.com/office/drawing/2014/main" id="{13766329-430B-41D4-94E7-980B259AD4BE}"/>
              </a:ext>
            </a:extLst>
          </p:cNvPr>
          <p:cNvSpPr txBox="1"/>
          <p:nvPr/>
        </p:nvSpPr>
        <p:spPr>
          <a:xfrm>
            <a:off x="785025" y="6128279"/>
            <a:ext cx="10621950" cy="645498"/>
          </a:xfrm>
          <a:prstGeom prst="rect">
            <a:avLst/>
          </a:prstGeom>
        </p:spPr>
        <p:txBody>
          <a:bodyPr vert="horz" wrap="square" lIns="0" tIns="0" rIns="0" bIns="0" rtlCol="0">
            <a:spAutoFit/>
          </a:bodyPr>
          <a:lstStyle/>
          <a:p>
            <a:pPr marL="12700">
              <a:lnSpc>
                <a:spcPts val="1614"/>
              </a:lnSpc>
            </a:pPr>
            <a:endParaRPr lang="en-US" sz="2400" spc="-10" dirty="0">
              <a:solidFill>
                <a:srgbClr val="5F5F5F"/>
              </a:solidFill>
              <a:latin typeface="Calibri"/>
              <a:cs typeface="Calibri"/>
            </a:endParaRPr>
          </a:p>
          <a:p>
            <a:pPr marL="12700">
              <a:lnSpc>
                <a:spcPts val="1614"/>
              </a:lnSpc>
            </a:pPr>
            <a:r>
              <a:rPr lang="en-US" sz="2400" spc="-10" dirty="0">
                <a:solidFill>
                  <a:srgbClr val="5F5F5F"/>
                </a:solidFill>
                <a:latin typeface="Calibri"/>
                <a:cs typeface="Calibri"/>
              </a:rPr>
              <a:t>Full citation</a:t>
            </a:r>
            <a:r>
              <a:rPr sz="2400" spc="-10" dirty="0">
                <a:solidFill>
                  <a:srgbClr val="5F5F5F"/>
                </a:solidFill>
                <a:latin typeface="Calibri"/>
                <a:cs typeface="Calibri"/>
              </a:rPr>
              <a:t> </a:t>
            </a:r>
            <a:r>
              <a:rPr lang="en-US" sz="2400" spc="-10" dirty="0">
                <a:solidFill>
                  <a:srgbClr val="5F5F5F"/>
                </a:solidFill>
                <a:latin typeface="Calibri"/>
                <a:cs typeface="Calibri"/>
              </a:rPr>
              <a:t>at:  </a:t>
            </a:r>
            <a:r>
              <a:rPr lang="en-US" sz="2400" spc="-10" dirty="0">
                <a:solidFill>
                  <a:srgbClr val="5F5F5F"/>
                </a:solidFill>
                <a:latin typeface="Calibri"/>
                <a:cs typeface="Calibri"/>
                <a:hlinkClick r:id="rId2"/>
              </a:rPr>
              <a:t>https://www.cdc.gov/vaccinesafety/research/publications/index.html</a:t>
            </a:r>
            <a:endParaRPr lang="en-US" sz="2400" spc="-10" dirty="0">
              <a:solidFill>
                <a:srgbClr val="5F5F5F"/>
              </a:solidFill>
              <a:latin typeface="Calibri"/>
              <a:cs typeface="Calibri"/>
            </a:endParaRPr>
          </a:p>
          <a:p>
            <a:pPr marL="12700">
              <a:lnSpc>
                <a:spcPts val="1614"/>
              </a:lnSpc>
            </a:pPr>
            <a:endParaRPr lang="en-US" sz="2400" dirty="0">
              <a:latin typeface="Calibri"/>
              <a:cs typeface="Calibri"/>
            </a:endParaRPr>
          </a:p>
        </p:txBody>
      </p:sp>
      <p:sp>
        <p:nvSpPr>
          <p:cNvPr id="5" name="Text Placeholder 3">
            <a:extLst>
              <a:ext uri="{FF2B5EF4-FFF2-40B4-BE49-F238E27FC236}">
                <a16:creationId xmlns:a16="http://schemas.microsoft.com/office/drawing/2014/main" id="{6312C025-2B22-44B6-86A7-7BD5F4289856}"/>
              </a:ext>
            </a:extLst>
          </p:cNvPr>
          <p:cNvSpPr txBox="1">
            <a:spLocks/>
          </p:cNvSpPr>
          <p:nvPr/>
        </p:nvSpPr>
        <p:spPr bwMode="auto">
          <a:xfrm>
            <a:off x="609600" y="1596537"/>
            <a:ext cx="10972800" cy="445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457189" indent="-457189" algn="l" rtl="0" eaLnBrk="1" fontAlgn="base" hangingPunct="1">
              <a:spcBef>
                <a:spcPct val="20000"/>
              </a:spcBef>
              <a:spcAft>
                <a:spcPct val="0"/>
              </a:spcAft>
              <a:buClr>
                <a:srgbClr val="E25423"/>
              </a:buClr>
              <a:buFont typeface="Wingdings" panose="05000000000000000000" pitchFamily="2" charset="2"/>
              <a:buChar char="§"/>
              <a:defRPr sz="2667" kern="1200">
                <a:solidFill>
                  <a:schemeClr val="accent4">
                    <a:lumMod val="75000"/>
                  </a:schemeClr>
                </a:solidFill>
                <a:latin typeface="Calibri" panose="020F0502020204030204" pitchFamily="34" charset="0"/>
                <a:ea typeface="+mn-ea"/>
                <a:cs typeface="+mn-cs"/>
              </a:defRPr>
            </a:lvl1pPr>
            <a:lvl2pPr marL="990575" indent="-380990" algn="l" rtl="0" eaLnBrk="1" fontAlgn="base" hangingPunct="1">
              <a:spcBef>
                <a:spcPct val="20000"/>
              </a:spcBef>
              <a:spcAft>
                <a:spcPct val="0"/>
              </a:spcAft>
              <a:buClr>
                <a:srgbClr val="8D8B00"/>
              </a:buClr>
              <a:buFont typeface="Arial" panose="020B0604020202020204" pitchFamily="34" charset="0"/>
              <a:buChar char="–"/>
              <a:defRPr sz="2667" kern="1200">
                <a:solidFill>
                  <a:schemeClr val="accent4">
                    <a:lumMod val="75000"/>
                  </a:schemeClr>
                </a:solidFill>
                <a:latin typeface="Calibri" panose="020F0502020204030204" pitchFamily="34" charset="0"/>
                <a:ea typeface="+mn-ea"/>
                <a:cs typeface="+mn-cs"/>
              </a:defRPr>
            </a:lvl2pPr>
            <a:lvl3pPr marL="1523962" indent="-304792" algn="l" rtl="0" eaLnBrk="1" fontAlgn="base" hangingPunct="1">
              <a:spcBef>
                <a:spcPct val="20000"/>
              </a:spcBef>
              <a:spcAft>
                <a:spcPct val="0"/>
              </a:spcAft>
              <a:buClr>
                <a:srgbClr val="006A71"/>
              </a:buClr>
              <a:buFont typeface="Arial" panose="020B0604020202020204" pitchFamily="34" charset="0"/>
              <a:buChar char="•"/>
              <a:defRPr sz="2667" kern="1200">
                <a:solidFill>
                  <a:schemeClr val="accent4">
                    <a:lumMod val="75000"/>
                  </a:schemeClr>
                </a:solidFill>
                <a:latin typeface="Calibri" panose="020F0502020204030204" pitchFamily="34" charset="0"/>
                <a:ea typeface="+mn-ea"/>
                <a:cs typeface="+mn-cs"/>
              </a:defRPr>
            </a:lvl3pPr>
            <a:lvl4pPr marL="2133547" indent="-304792" algn="l" rtl="0" eaLnBrk="1" fontAlgn="base" hangingPunct="1">
              <a:spcBef>
                <a:spcPct val="20000"/>
              </a:spcBef>
              <a:spcAft>
                <a:spcPct val="0"/>
              </a:spcAft>
              <a:buFont typeface="Arial" panose="020B0604020202020204" pitchFamily="34" charset="0"/>
              <a:buChar char="–"/>
              <a:defRPr sz="2667" kern="1200">
                <a:solidFill>
                  <a:schemeClr val="accent4">
                    <a:lumMod val="75000"/>
                  </a:schemeClr>
                </a:solidFill>
                <a:latin typeface="Calibri" panose="020F0502020204030204" pitchFamily="34" charset="0"/>
                <a:ea typeface="+mn-ea"/>
                <a:cs typeface="+mn-cs"/>
              </a:defRPr>
            </a:lvl4pPr>
            <a:lvl5pPr marL="2743131" indent="-304792" algn="l" rtl="0" eaLnBrk="1" fontAlgn="base" hangingPunct="1">
              <a:spcBef>
                <a:spcPct val="20000"/>
              </a:spcBef>
              <a:spcAft>
                <a:spcPct val="0"/>
              </a:spcAft>
              <a:buFont typeface="Arial" panose="020B0604020202020204" pitchFamily="34" charset="0"/>
              <a:buChar char="»"/>
              <a:defRPr sz="2667" kern="1200">
                <a:solidFill>
                  <a:schemeClr val="accent4">
                    <a:lumMod val="75000"/>
                  </a:schemeClr>
                </a:solidFill>
                <a:latin typeface="Calibri" panose="020F0502020204030204" pitchFamily="34" charset="0"/>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a:lstStyle>
          <a:p>
            <a:r>
              <a:rPr lang="en-US" dirty="0"/>
              <a:t>This study examined the changes in incidence rates of 21 selected medical encounter-based outcomes during the COVID-19 pandemic at eight Vaccine Safety Datalink sites from January 1, 2017 through December 31, 2020.</a:t>
            </a:r>
          </a:p>
          <a:p>
            <a:r>
              <a:rPr lang="en-US" dirty="0"/>
              <a:t>Rates of some clinical outcomes during the pandemic changed and should not be used as historical background rates in vaccine safety studies. Inclusion of telehealth visits should be considered for vaccine studies involving Bell’s palsy, ITP, and narcolepsy/cataplexy.</a:t>
            </a:r>
          </a:p>
          <a:p>
            <a:endParaRPr lang="en-US" dirty="0"/>
          </a:p>
        </p:txBody>
      </p:sp>
    </p:spTree>
    <p:extLst>
      <p:ext uri="{BB962C8B-B14F-4D97-AF65-F5344CB8AC3E}">
        <p14:creationId xmlns:p14="http://schemas.microsoft.com/office/powerpoint/2010/main" val="491198058"/>
      </p:ext>
    </p:extLst>
  </p:cSld>
  <p:clrMapOvr>
    <a:masterClrMapping/>
  </p:clrMapOvr>
  <p:transition>
    <p:fade/>
  </p:transition>
</p:sld>
</file>

<file path=ppt/theme/theme1.xml><?xml version="1.0" encoding="utf-8"?>
<a:theme xmlns:a="http://schemas.openxmlformats.org/drawingml/2006/main" name="NCEH_ATSDR_combined">
  <a:themeElements>
    <a:clrScheme name="Custom 10">
      <a:dk1>
        <a:srgbClr val="0F56DC"/>
      </a:dk1>
      <a:lt1>
        <a:srgbClr val="FFC000"/>
      </a:lt1>
      <a:dk2>
        <a:srgbClr val="FFFFFF"/>
      </a:dk2>
      <a:lt2>
        <a:srgbClr val="FFFFFF"/>
      </a:lt2>
      <a:accent1>
        <a:srgbClr val="4983F2"/>
      </a:accent1>
      <a:accent2>
        <a:srgbClr val="007D57"/>
      </a:accent2>
      <a:accent3>
        <a:srgbClr val="9A3B26"/>
      </a:accent3>
      <a:accent4>
        <a:srgbClr val="7F7F7F"/>
      </a:accent4>
      <a:accent5>
        <a:srgbClr val="0F56DC"/>
      </a:accent5>
      <a:accent6>
        <a:srgbClr val="002060"/>
      </a:accent6>
      <a:hlink>
        <a:srgbClr val="0F56DC"/>
      </a:hlink>
      <a:folHlink>
        <a:srgbClr val="3077FF"/>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solidFill>
              <a:srgbClr val="000000"/>
            </a:solidFill>
            <a:latin typeface="Calibri" panose="020F0502020204030204"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0280B11AB954C44BB2ADB61C885D152" ma:contentTypeVersion="10" ma:contentTypeDescription="Create a new document." ma:contentTypeScope="" ma:versionID="f6765bc4503235b84333bba95c711fd5">
  <xsd:schema xmlns:xsd="http://www.w3.org/2001/XMLSchema" xmlns:xs="http://www.w3.org/2001/XMLSchema" xmlns:p="http://schemas.microsoft.com/office/2006/metadata/properties" xmlns:ns1="http://schemas.microsoft.com/sharepoint/v3" xmlns:ns3="86765d95-7958-4d60-b35d-769de0760221" targetNamespace="http://schemas.microsoft.com/office/2006/metadata/properties" ma:root="true" ma:fieldsID="17693b06da17b05ca0e4dd5f7deaed51" ns1:_="" ns3:_="">
    <xsd:import namespace="http://schemas.microsoft.com/sharepoint/v3"/>
    <xsd:import namespace="86765d95-7958-4d60-b35d-769de0760221"/>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6" nillable="true" ma:displayName="Unified Compliance Policy Properties" ma:hidden="true" ma:internalName="_ip_UnifiedCompliancePolicyProperties">
      <xsd:simpleType>
        <xsd:restriction base="dms:Note"/>
      </xsd:simpleType>
    </xsd:element>
    <xsd:element name="_ip_UnifiedCompliancePolicyUIAction" ma:index="17"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6765d95-7958-4d60-b35d-769de076022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0A6E512-32C4-40E3-9DBD-318D929A1A88}">
  <ds:schemaRefs>
    <ds:schemaRef ds:uri="http://schemas.microsoft.com/sharepoint/v3/contenttype/forms"/>
  </ds:schemaRefs>
</ds:datastoreItem>
</file>

<file path=customXml/itemProps2.xml><?xml version="1.0" encoding="utf-8"?>
<ds:datastoreItem xmlns:ds="http://schemas.openxmlformats.org/officeDocument/2006/customXml" ds:itemID="{1AD80EA3-F13D-41F2-A889-318C866D14F0}">
  <ds:schemaRefs>
    <ds:schemaRef ds:uri="http://purl.org/dc/elements/1.1/"/>
    <ds:schemaRef ds:uri="http://schemas.microsoft.com/office/2006/metadata/properties"/>
    <ds:schemaRef ds:uri="http://schemas.microsoft.com/sharepoint/v3"/>
    <ds:schemaRef ds:uri="http://purl.org/dc/terms/"/>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86765d95-7958-4d60-b35d-769de0760221"/>
    <ds:schemaRef ds:uri="http://www.w3.org/XML/1998/namespace"/>
  </ds:schemaRefs>
</ds:datastoreItem>
</file>

<file path=customXml/itemProps3.xml><?xml version="1.0" encoding="utf-8"?>
<ds:datastoreItem xmlns:ds="http://schemas.openxmlformats.org/officeDocument/2006/customXml" ds:itemID="{4B8FD0EC-7112-4D8D-8C89-48695E0A543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86765d95-7958-4d60-b35d-769de076022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16x9TEMPLATE_NCEZID</Template>
  <TotalTime>3700</TotalTime>
  <Words>1227</Words>
  <Application>Microsoft Office PowerPoint</Application>
  <PresentationFormat>Widescreen</PresentationFormat>
  <Paragraphs>105</Paragraphs>
  <Slides>21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Calibri</vt:lpstr>
      <vt:lpstr>Courier New</vt:lpstr>
      <vt:lpstr>Myriad Web Pro</vt:lpstr>
      <vt:lpstr>Open Sans</vt:lpstr>
      <vt:lpstr>Wingdings</vt:lpstr>
      <vt:lpstr>NCEH_ATSDR_combined</vt:lpstr>
      <vt:lpstr>Centers for Disease Control and Prevention (CDC)  Immunization Safety Office (ISO) Update</vt:lpstr>
      <vt:lpstr>Advisory Committee on Immunization Practices (ACIP)</vt:lpstr>
      <vt:lpstr>Influenza Vaccine</vt:lpstr>
      <vt:lpstr>Pneumococcal Vaccine</vt:lpstr>
      <vt:lpstr>MMR Vaccine</vt:lpstr>
      <vt:lpstr>Recent CDC vaccine safety publications  (other than COVID-19 vaccines)</vt:lpstr>
      <vt:lpstr>Safety of Live Attenuated Influenza Vaccine in Children with Asthma.</vt:lpstr>
      <vt:lpstr>Safety of measles and pertussis-containing vaccines in children with autism spectrum disorders.</vt:lpstr>
      <vt:lpstr>Changes in incidence rates of outcomes of interest in vaccine safety studies during the COVID-19 pandemic.</vt:lpstr>
      <vt:lpstr>COVID-19 vaccines</vt:lpstr>
      <vt:lpstr>ACIP held additional meetings to discuss topics related to COVID-19 vaccines</vt:lpstr>
      <vt:lpstr>COVID-19 Vaccine Recommendations</vt:lpstr>
      <vt:lpstr>CDC COVID-19 vaccine safety publications, part 1</vt:lpstr>
      <vt:lpstr>CDC COVID-19 vaccine safety publications, part 2</vt:lpstr>
      <vt:lpstr>2022 Monkeypox Outbreak</vt:lpstr>
      <vt:lpstr>Monkeypox</vt:lpstr>
      <vt:lpstr>2022 multinational monkeypox outbreak</vt:lpstr>
      <vt:lpstr>Vaccines</vt:lpstr>
      <vt:lpstr>Vaccine recommendations</vt:lpstr>
      <vt:lpstr>Monkeypox vaccine safety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Duffy, Jonathan M. (CDC/DDID/NCEZID/DHQP)</dc:creator>
  <cp:lastModifiedBy>Sneeringer, Lucy (HRSA) [C]</cp:lastModifiedBy>
  <cp:revision>97</cp:revision>
  <dcterms:created xsi:type="dcterms:W3CDTF">2020-08-17T21:15:58Z</dcterms:created>
  <dcterms:modified xsi:type="dcterms:W3CDTF">2022-08-26T19:05:07Z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b94a7b8-f06c-4dfe-bdcc-9b548fd58c31_Enabled">
    <vt:lpwstr>true</vt:lpwstr>
  </property>
  <property fmtid="{D5CDD505-2E9C-101B-9397-08002B2CF9AE}" pid="3" name="MSIP_Label_7b94a7b8-f06c-4dfe-bdcc-9b548fd58c31_SetDate">
    <vt:lpwstr>2020-11-12T22:33:38Z</vt:lpwstr>
  </property>
  <property fmtid="{D5CDD505-2E9C-101B-9397-08002B2CF9AE}" pid="4" name="MSIP_Label_7b94a7b8-f06c-4dfe-bdcc-9b548fd58c31_Method">
    <vt:lpwstr>Privileged</vt:lpwstr>
  </property>
  <property fmtid="{D5CDD505-2E9C-101B-9397-08002B2CF9AE}" pid="5" name="MSIP_Label_7b94a7b8-f06c-4dfe-bdcc-9b548fd58c31_Name">
    <vt:lpwstr>7b94a7b8-f06c-4dfe-bdcc-9b548fd58c31</vt:lpwstr>
  </property>
  <property fmtid="{D5CDD505-2E9C-101B-9397-08002B2CF9AE}" pid="6" name="MSIP_Label_7b94a7b8-f06c-4dfe-bdcc-9b548fd58c31_SiteId">
    <vt:lpwstr>9ce70869-60db-44fd-abe8-d2767077fc8f</vt:lpwstr>
  </property>
  <property fmtid="{D5CDD505-2E9C-101B-9397-08002B2CF9AE}" pid="7" name="MSIP_Label_7b94a7b8-f06c-4dfe-bdcc-9b548fd58c31_ActionId">
    <vt:lpwstr>01707eac-33d1-4fb5-ab4c-20de2e6e85ab</vt:lpwstr>
  </property>
  <property fmtid="{D5CDD505-2E9C-101B-9397-08002B2CF9AE}" pid="8" name="MSIP_Label_7b94a7b8-f06c-4dfe-bdcc-9b548fd58c31_ContentBits">
    <vt:lpwstr>0</vt:lpwstr>
  </property>
  <property fmtid="{D5CDD505-2E9C-101B-9397-08002B2CF9AE}" pid="9" name="ContentTypeId">
    <vt:lpwstr>0x010100B0280B11AB954C44BB2ADB61C885D152</vt:lpwstr>
  </property>
</Properties>
</file>