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4647" r:id="rId3"/>
    <p:sldId id="4646" r:id="rId4"/>
    <p:sldId id="1134" r:id="rId5"/>
    <p:sldId id="1303" r:id="rId6"/>
    <p:sldId id="1154" r:id="rId7"/>
    <p:sldId id="1135" r:id="rId8"/>
    <p:sldId id="1105" r:id="rId9"/>
    <p:sldId id="990" r:id="rId10"/>
    <p:sldId id="1296" r:id="rId11"/>
    <p:sldId id="1299" r:id="rId12"/>
    <p:sldId id="1056" r:id="rId13"/>
    <p:sldId id="1297" r:id="rId14"/>
    <p:sldId id="1300" r:id="rId15"/>
    <p:sldId id="1086" r:id="rId16"/>
    <p:sldId id="1307" r:id="rId17"/>
    <p:sldId id="1301" r:id="rId18"/>
    <p:sldId id="1302" r:id="rId19"/>
    <p:sldId id="4648" r:id="rId20"/>
    <p:sldId id="1015" r:id="rId21"/>
    <p:sldId id="1266" r:id="rId22"/>
    <p:sldId id="1092" r:id="rId23"/>
    <p:sldId id="1306" r:id="rId24"/>
    <p:sldId id="1093" r:id="rId25"/>
    <p:sldId id="1305" r:id="rId26"/>
    <p:sldId id="1304" r:id="rId27"/>
    <p:sldId id="1332" r:id="rId28"/>
    <p:sldId id="1309" r:id="rId29"/>
    <p:sldId id="1333" r:id="rId30"/>
    <p:sldId id="1334" r:id="rId31"/>
    <p:sldId id="1335" r:id="rId32"/>
    <p:sldId id="1336" r:id="rId33"/>
    <p:sldId id="1308" r:id="rId34"/>
    <p:sldId id="1020" r:id="rId35"/>
    <p:sldId id="1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37D3B4-F9F1-6EF2-720D-24826B9023AF}" name="Patel, Erin L. (she/her/hers)" initials="PEL(" userId="S::Erin.Patel@va.gov::4ebc35ee-a7cc-4668-a331-85cd6ed55c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06" autoAdjust="0"/>
  </p:normalViewPr>
  <p:slideViewPr>
    <p:cSldViewPr snapToGrid="0">
      <p:cViewPr varScale="1">
        <p:scale>
          <a:sx n="96" d="100"/>
          <a:sy n="96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4154589372E-2"/>
          <c:y val="0.17634830678012381"/>
          <c:w val="0.92874396135265702"/>
          <c:h val="0.792512273545424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Federal GME Spending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E2-4DE9-B70A-F9D434036F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E2-4DE9-B70A-F9D434036F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E2-4DE9-B70A-F9D434036F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E2-4DE9-B70A-F9D434036F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8E2-4DE9-B70A-F9D434036F73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5"/>
                <c:pt idx="0">
                  <c:v>Medicare</c:v>
                </c:pt>
                <c:pt idx="1">
                  <c:v>Medicaid</c:v>
                </c:pt>
                <c:pt idx="2">
                  <c:v>VA</c:v>
                </c:pt>
                <c:pt idx="3">
                  <c:v>HRSA</c:v>
                </c:pt>
                <c:pt idx="4">
                  <c:v>DoD</c:v>
                </c:pt>
              </c:strCache>
              <c:extLst/>
            </c:strRef>
          </c:cat>
          <c:val>
            <c:numRef>
              <c:f>Sheet1!$B$2:$B$7</c:f>
              <c:numCache>
                <c:formatCode>General</c:formatCode>
                <c:ptCount val="5"/>
                <c:pt idx="0">
                  <c:v>12.5</c:v>
                </c:pt>
                <c:pt idx="1">
                  <c:v>4</c:v>
                </c:pt>
                <c:pt idx="2">
                  <c:v>1.78</c:v>
                </c:pt>
                <c:pt idx="3">
                  <c:v>0.43</c:v>
                </c:pt>
                <c:pt idx="4">
                  <c:v>0.17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78E2-4DE9-B70A-F9D434036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lack" panose="02000503020000020003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17395-935C-429C-B7AA-C7C79EADDB0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DB8B458-2805-4CC2-B86E-412F05F4FAA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Trainee Allocation</a:t>
          </a:r>
        </a:p>
      </dgm:t>
    </dgm:pt>
    <dgm:pt modelId="{22FDB02B-72F4-4695-933F-17C37005045F}" type="parTrans" cxnId="{956462B3-CBF6-4CEE-8B76-BD4B7B108707}">
      <dgm:prSet/>
      <dgm:spPr/>
      <dgm:t>
        <a:bodyPr/>
        <a:lstStyle/>
        <a:p>
          <a:endParaRPr lang="en-US"/>
        </a:p>
      </dgm:t>
    </dgm:pt>
    <dgm:pt modelId="{3B9609CE-DB94-4E93-9DA4-AE63F36C4456}" type="sibTrans" cxnId="{956462B3-CBF6-4CEE-8B76-BD4B7B108707}">
      <dgm:prSet/>
      <dgm:spPr/>
      <dgm:t>
        <a:bodyPr/>
        <a:lstStyle/>
        <a:p>
          <a:endParaRPr lang="en-US"/>
        </a:p>
      </dgm:t>
    </dgm:pt>
    <dgm:pt modelId="{D532AAAC-43F3-4680-AE2A-56AEDA77DEF6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Finances</a:t>
          </a:r>
        </a:p>
      </dgm:t>
    </dgm:pt>
    <dgm:pt modelId="{8573A344-9C57-436A-8F25-AE8103E21625}" type="parTrans" cxnId="{547FC049-CBC8-4EE7-977C-ED732BAB63EC}">
      <dgm:prSet/>
      <dgm:spPr/>
      <dgm:t>
        <a:bodyPr/>
        <a:lstStyle/>
        <a:p>
          <a:endParaRPr lang="en-US"/>
        </a:p>
      </dgm:t>
    </dgm:pt>
    <dgm:pt modelId="{2BA12580-36EF-40ED-9261-B2ECDA6600BC}" type="sibTrans" cxnId="{547FC049-CBC8-4EE7-977C-ED732BAB63EC}">
      <dgm:prSet/>
      <dgm:spPr/>
      <dgm:t>
        <a:bodyPr/>
        <a:lstStyle/>
        <a:p>
          <a:endParaRPr lang="en-US"/>
        </a:p>
      </dgm:t>
    </dgm:pt>
    <dgm:pt modelId="{DAF6128E-7249-4FB7-A9BD-260ACEA69D2F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Affiliations</a:t>
          </a:r>
        </a:p>
      </dgm:t>
    </dgm:pt>
    <dgm:pt modelId="{027D4C37-C107-448D-98C0-B7232B35DFFB}" type="parTrans" cxnId="{ACBF94F8-BAA2-4A53-926B-227E3C795821}">
      <dgm:prSet/>
      <dgm:spPr/>
      <dgm:t>
        <a:bodyPr/>
        <a:lstStyle/>
        <a:p>
          <a:endParaRPr lang="en-US"/>
        </a:p>
      </dgm:t>
    </dgm:pt>
    <dgm:pt modelId="{A68317CF-F737-4912-9709-378BBD7AA920}" type="sibTrans" cxnId="{ACBF94F8-BAA2-4A53-926B-227E3C795821}">
      <dgm:prSet/>
      <dgm:spPr/>
      <dgm:t>
        <a:bodyPr/>
        <a:lstStyle/>
        <a:p>
          <a:endParaRPr lang="en-US"/>
        </a:p>
      </dgm:t>
    </dgm:pt>
    <dgm:pt modelId="{70F75D55-518B-4C8B-87B8-C8F0ACB882AD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Support and Education</a:t>
          </a:r>
        </a:p>
      </dgm:t>
    </dgm:pt>
    <dgm:pt modelId="{25757812-069B-4DAD-9385-6C7437317C1F}" type="parTrans" cxnId="{55B6352A-3E9D-441B-96D1-558413A1AB06}">
      <dgm:prSet/>
      <dgm:spPr/>
      <dgm:t>
        <a:bodyPr/>
        <a:lstStyle/>
        <a:p>
          <a:endParaRPr lang="en-US"/>
        </a:p>
      </dgm:t>
    </dgm:pt>
    <dgm:pt modelId="{FE524DDB-2F7C-4AED-811F-B7CA223912D3}" type="sibTrans" cxnId="{55B6352A-3E9D-441B-96D1-558413A1AB06}">
      <dgm:prSet/>
      <dgm:spPr/>
      <dgm:t>
        <a:bodyPr/>
        <a:lstStyle/>
        <a:p>
          <a:endParaRPr lang="en-US"/>
        </a:p>
      </dgm:t>
    </dgm:pt>
    <dgm:pt modelId="{77B2EB06-80DB-4C92-909A-807AEA84F4D5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Avenir"/>
            </a:rPr>
            <a:t>Policies and Guidance</a:t>
          </a:r>
        </a:p>
      </dgm:t>
    </dgm:pt>
    <dgm:pt modelId="{D9F91CFD-EB38-4B15-BCDA-0E81C0ADAD91}" type="parTrans" cxnId="{274C0ACB-9929-4E71-B533-4A202E38946B}">
      <dgm:prSet/>
      <dgm:spPr/>
      <dgm:t>
        <a:bodyPr/>
        <a:lstStyle/>
        <a:p>
          <a:endParaRPr lang="en-US"/>
        </a:p>
      </dgm:t>
    </dgm:pt>
    <dgm:pt modelId="{37C64938-4A8C-48F3-AE6D-D72CBB9FD738}" type="sibTrans" cxnId="{274C0ACB-9929-4E71-B533-4A202E38946B}">
      <dgm:prSet/>
      <dgm:spPr/>
      <dgm:t>
        <a:bodyPr/>
        <a:lstStyle/>
        <a:p>
          <a:endParaRPr lang="en-US"/>
        </a:p>
      </dgm:t>
    </dgm:pt>
    <dgm:pt modelId="{CD8BA603-6AFA-4232-B0B6-AAC736D23942}" type="pres">
      <dgm:prSet presAssocID="{08617395-935C-429C-B7AA-C7C79EADDB06}" presName="compositeShape" presStyleCnt="0">
        <dgm:presLayoutVars>
          <dgm:dir/>
          <dgm:resizeHandles/>
        </dgm:presLayoutVars>
      </dgm:prSet>
      <dgm:spPr/>
    </dgm:pt>
    <dgm:pt modelId="{12FF8080-F254-40FB-A167-154A2038924F}" type="pres">
      <dgm:prSet presAssocID="{08617395-935C-429C-B7AA-C7C79EADDB06}" presName="pyramid" presStyleLbl="node1" presStyleIdx="0" presStyleCnt="1" custLinFactNeighborX="-181" custLinFactNeighborY="-781"/>
      <dgm:spPr>
        <a:solidFill>
          <a:srgbClr val="003D6B"/>
        </a:solidFill>
      </dgm:spPr>
    </dgm:pt>
    <dgm:pt modelId="{FCC98D83-C493-45C8-ADFD-35740B770B84}" type="pres">
      <dgm:prSet presAssocID="{08617395-935C-429C-B7AA-C7C79EADDB06}" presName="theList" presStyleCnt="0"/>
      <dgm:spPr/>
    </dgm:pt>
    <dgm:pt modelId="{8EEF6C93-7B92-453A-BADD-52EAEF5940DA}" type="pres">
      <dgm:prSet presAssocID="{CDB8B458-2805-4CC2-B86E-412F05F4FAA9}" presName="aNode" presStyleLbl="fgAcc1" presStyleIdx="0" presStyleCnt="5">
        <dgm:presLayoutVars>
          <dgm:bulletEnabled val="1"/>
        </dgm:presLayoutVars>
      </dgm:prSet>
      <dgm:spPr/>
    </dgm:pt>
    <dgm:pt modelId="{F88EEA30-503F-4630-84D3-55EBCC8CBA30}" type="pres">
      <dgm:prSet presAssocID="{CDB8B458-2805-4CC2-B86E-412F05F4FAA9}" presName="aSpace" presStyleCnt="0"/>
      <dgm:spPr/>
    </dgm:pt>
    <dgm:pt modelId="{1D84E418-709E-45A9-A808-A9179209A293}" type="pres">
      <dgm:prSet presAssocID="{D532AAAC-43F3-4680-AE2A-56AEDA77DEF6}" presName="aNode" presStyleLbl="fgAcc1" presStyleIdx="1" presStyleCnt="5">
        <dgm:presLayoutVars>
          <dgm:bulletEnabled val="1"/>
        </dgm:presLayoutVars>
      </dgm:prSet>
      <dgm:spPr/>
    </dgm:pt>
    <dgm:pt modelId="{0571F74B-7D66-4AD6-BE14-7CBDAC582941}" type="pres">
      <dgm:prSet presAssocID="{D532AAAC-43F3-4680-AE2A-56AEDA77DEF6}" presName="aSpace" presStyleCnt="0"/>
      <dgm:spPr/>
    </dgm:pt>
    <dgm:pt modelId="{F5E1374B-11DE-4422-B199-7913EA0B8C58}" type="pres">
      <dgm:prSet presAssocID="{DAF6128E-7249-4FB7-A9BD-260ACEA69D2F}" presName="aNode" presStyleLbl="fgAcc1" presStyleIdx="2" presStyleCnt="5">
        <dgm:presLayoutVars>
          <dgm:bulletEnabled val="1"/>
        </dgm:presLayoutVars>
      </dgm:prSet>
      <dgm:spPr/>
    </dgm:pt>
    <dgm:pt modelId="{7CF65106-08B8-49DA-8505-F4E3A4AF3FF3}" type="pres">
      <dgm:prSet presAssocID="{DAF6128E-7249-4FB7-A9BD-260ACEA69D2F}" presName="aSpace" presStyleCnt="0"/>
      <dgm:spPr/>
    </dgm:pt>
    <dgm:pt modelId="{19E9006A-AABF-4B6B-A978-6A0B83C3A12E}" type="pres">
      <dgm:prSet presAssocID="{70F75D55-518B-4C8B-87B8-C8F0ACB882AD}" presName="aNode" presStyleLbl="fgAcc1" presStyleIdx="3" presStyleCnt="5">
        <dgm:presLayoutVars>
          <dgm:bulletEnabled val="1"/>
        </dgm:presLayoutVars>
      </dgm:prSet>
      <dgm:spPr/>
    </dgm:pt>
    <dgm:pt modelId="{CE3565FE-5ED3-4D61-A89E-51B90E98C58D}" type="pres">
      <dgm:prSet presAssocID="{70F75D55-518B-4C8B-87B8-C8F0ACB882AD}" presName="aSpace" presStyleCnt="0"/>
      <dgm:spPr/>
    </dgm:pt>
    <dgm:pt modelId="{C4979536-2B56-4836-A29A-8AFB2F25B51F}" type="pres">
      <dgm:prSet presAssocID="{77B2EB06-80DB-4C92-909A-807AEA84F4D5}" presName="aNode" presStyleLbl="fgAcc1" presStyleIdx="4" presStyleCnt="5">
        <dgm:presLayoutVars>
          <dgm:bulletEnabled val="1"/>
        </dgm:presLayoutVars>
      </dgm:prSet>
      <dgm:spPr/>
    </dgm:pt>
    <dgm:pt modelId="{92AF3E7D-C061-42F9-9470-A5AA7FB4E942}" type="pres">
      <dgm:prSet presAssocID="{77B2EB06-80DB-4C92-909A-807AEA84F4D5}" presName="aSpace" presStyleCnt="0"/>
      <dgm:spPr/>
    </dgm:pt>
  </dgm:ptLst>
  <dgm:cxnLst>
    <dgm:cxn modelId="{E9F8A908-CF09-4A4A-9F10-DD69CE9E083C}" type="presOf" srcId="{08617395-935C-429C-B7AA-C7C79EADDB06}" destId="{CD8BA603-6AFA-4232-B0B6-AAC736D23942}" srcOrd="0" destOrd="0" presId="urn:microsoft.com/office/officeart/2005/8/layout/pyramid2"/>
    <dgm:cxn modelId="{55B6352A-3E9D-441B-96D1-558413A1AB06}" srcId="{08617395-935C-429C-B7AA-C7C79EADDB06}" destId="{70F75D55-518B-4C8B-87B8-C8F0ACB882AD}" srcOrd="3" destOrd="0" parTransId="{25757812-069B-4DAD-9385-6C7437317C1F}" sibTransId="{FE524DDB-2F7C-4AED-811F-B7CA223912D3}"/>
    <dgm:cxn modelId="{1E97932A-D0EC-48C3-895F-906BCCEFA4B0}" type="presOf" srcId="{DAF6128E-7249-4FB7-A9BD-260ACEA69D2F}" destId="{F5E1374B-11DE-4422-B199-7913EA0B8C58}" srcOrd="0" destOrd="0" presId="urn:microsoft.com/office/officeart/2005/8/layout/pyramid2"/>
    <dgm:cxn modelId="{547FC049-CBC8-4EE7-977C-ED732BAB63EC}" srcId="{08617395-935C-429C-B7AA-C7C79EADDB06}" destId="{D532AAAC-43F3-4680-AE2A-56AEDA77DEF6}" srcOrd="1" destOrd="0" parTransId="{8573A344-9C57-436A-8F25-AE8103E21625}" sibTransId="{2BA12580-36EF-40ED-9261-B2ECDA6600BC}"/>
    <dgm:cxn modelId="{449D6B58-5DB9-4444-A263-95C831249A0C}" type="presOf" srcId="{CDB8B458-2805-4CC2-B86E-412F05F4FAA9}" destId="{8EEF6C93-7B92-453A-BADD-52EAEF5940DA}" srcOrd="0" destOrd="0" presId="urn:microsoft.com/office/officeart/2005/8/layout/pyramid2"/>
    <dgm:cxn modelId="{7CBA7286-8EDB-43FB-91D2-C8F78944EB52}" type="presOf" srcId="{70F75D55-518B-4C8B-87B8-C8F0ACB882AD}" destId="{19E9006A-AABF-4B6B-A978-6A0B83C3A12E}" srcOrd="0" destOrd="0" presId="urn:microsoft.com/office/officeart/2005/8/layout/pyramid2"/>
    <dgm:cxn modelId="{956462B3-CBF6-4CEE-8B76-BD4B7B108707}" srcId="{08617395-935C-429C-B7AA-C7C79EADDB06}" destId="{CDB8B458-2805-4CC2-B86E-412F05F4FAA9}" srcOrd="0" destOrd="0" parTransId="{22FDB02B-72F4-4695-933F-17C37005045F}" sibTransId="{3B9609CE-DB94-4E93-9DA4-AE63F36C4456}"/>
    <dgm:cxn modelId="{81F8AFBF-52FC-44BF-B297-DF569BD514C4}" type="presOf" srcId="{77B2EB06-80DB-4C92-909A-807AEA84F4D5}" destId="{C4979536-2B56-4836-A29A-8AFB2F25B51F}" srcOrd="0" destOrd="0" presId="urn:microsoft.com/office/officeart/2005/8/layout/pyramid2"/>
    <dgm:cxn modelId="{274C0ACB-9929-4E71-B533-4A202E38946B}" srcId="{08617395-935C-429C-B7AA-C7C79EADDB06}" destId="{77B2EB06-80DB-4C92-909A-807AEA84F4D5}" srcOrd="4" destOrd="0" parTransId="{D9F91CFD-EB38-4B15-BCDA-0E81C0ADAD91}" sibTransId="{37C64938-4A8C-48F3-AE6D-D72CBB9FD738}"/>
    <dgm:cxn modelId="{CE1DFDCB-B953-43F5-A788-357A74AAB160}" type="presOf" srcId="{D532AAAC-43F3-4680-AE2A-56AEDA77DEF6}" destId="{1D84E418-709E-45A9-A808-A9179209A293}" srcOrd="0" destOrd="0" presId="urn:microsoft.com/office/officeart/2005/8/layout/pyramid2"/>
    <dgm:cxn modelId="{ACBF94F8-BAA2-4A53-926B-227E3C795821}" srcId="{08617395-935C-429C-B7AA-C7C79EADDB06}" destId="{DAF6128E-7249-4FB7-A9BD-260ACEA69D2F}" srcOrd="2" destOrd="0" parTransId="{027D4C37-C107-448D-98C0-B7232B35DFFB}" sibTransId="{A68317CF-F737-4912-9709-378BBD7AA920}"/>
    <dgm:cxn modelId="{3C473ADE-A88A-48D5-9D9D-A10B91A780C4}" type="presParOf" srcId="{CD8BA603-6AFA-4232-B0B6-AAC736D23942}" destId="{12FF8080-F254-40FB-A167-154A2038924F}" srcOrd="0" destOrd="0" presId="urn:microsoft.com/office/officeart/2005/8/layout/pyramid2"/>
    <dgm:cxn modelId="{16E410EB-53FE-4E77-8552-71B371C9D688}" type="presParOf" srcId="{CD8BA603-6AFA-4232-B0B6-AAC736D23942}" destId="{FCC98D83-C493-45C8-ADFD-35740B770B84}" srcOrd="1" destOrd="0" presId="urn:microsoft.com/office/officeart/2005/8/layout/pyramid2"/>
    <dgm:cxn modelId="{60B922E3-F916-4D7C-ADBE-6A2E28F4AA50}" type="presParOf" srcId="{FCC98D83-C493-45C8-ADFD-35740B770B84}" destId="{8EEF6C93-7B92-453A-BADD-52EAEF5940DA}" srcOrd="0" destOrd="0" presId="urn:microsoft.com/office/officeart/2005/8/layout/pyramid2"/>
    <dgm:cxn modelId="{A9A582CD-D771-4335-B28F-0AEB952373B0}" type="presParOf" srcId="{FCC98D83-C493-45C8-ADFD-35740B770B84}" destId="{F88EEA30-503F-4630-84D3-55EBCC8CBA30}" srcOrd="1" destOrd="0" presId="urn:microsoft.com/office/officeart/2005/8/layout/pyramid2"/>
    <dgm:cxn modelId="{EF25F595-A0FB-4239-A6E8-86B30BD6ACCD}" type="presParOf" srcId="{FCC98D83-C493-45C8-ADFD-35740B770B84}" destId="{1D84E418-709E-45A9-A808-A9179209A293}" srcOrd="2" destOrd="0" presId="urn:microsoft.com/office/officeart/2005/8/layout/pyramid2"/>
    <dgm:cxn modelId="{7A49D091-12C5-4416-B712-1E9B1E54B79D}" type="presParOf" srcId="{FCC98D83-C493-45C8-ADFD-35740B770B84}" destId="{0571F74B-7D66-4AD6-BE14-7CBDAC582941}" srcOrd="3" destOrd="0" presId="urn:microsoft.com/office/officeart/2005/8/layout/pyramid2"/>
    <dgm:cxn modelId="{1B891F5F-ECE0-4B7B-881F-5DF5099796EA}" type="presParOf" srcId="{FCC98D83-C493-45C8-ADFD-35740B770B84}" destId="{F5E1374B-11DE-4422-B199-7913EA0B8C58}" srcOrd="4" destOrd="0" presId="urn:microsoft.com/office/officeart/2005/8/layout/pyramid2"/>
    <dgm:cxn modelId="{CBADB704-4625-417C-AE5C-725B659CA4F3}" type="presParOf" srcId="{FCC98D83-C493-45C8-ADFD-35740B770B84}" destId="{7CF65106-08B8-49DA-8505-F4E3A4AF3FF3}" srcOrd="5" destOrd="0" presId="urn:microsoft.com/office/officeart/2005/8/layout/pyramid2"/>
    <dgm:cxn modelId="{866FE6DF-B228-4D98-93FA-2927BDF4C910}" type="presParOf" srcId="{FCC98D83-C493-45C8-ADFD-35740B770B84}" destId="{19E9006A-AABF-4B6B-A978-6A0B83C3A12E}" srcOrd="6" destOrd="0" presId="urn:microsoft.com/office/officeart/2005/8/layout/pyramid2"/>
    <dgm:cxn modelId="{F8EEAA7E-B752-4483-AA69-D96AD3E1AF43}" type="presParOf" srcId="{FCC98D83-C493-45C8-ADFD-35740B770B84}" destId="{CE3565FE-5ED3-4D61-A89E-51B90E98C58D}" srcOrd="7" destOrd="0" presId="urn:microsoft.com/office/officeart/2005/8/layout/pyramid2"/>
    <dgm:cxn modelId="{36433E9C-0A68-4FE4-8F0F-126A79374655}" type="presParOf" srcId="{FCC98D83-C493-45C8-ADFD-35740B770B84}" destId="{C4979536-2B56-4836-A29A-8AFB2F25B51F}" srcOrd="8" destOrd="0" presId="urn:microsoft.com/office/officeart/2005/8/layout/pyramid2"/>
    <dgm:cxn modelId="{497135BF-C940-4ADB-ADBE-97610C120F19}" type="presParOf" srcId="{FCC98D83-C493-45C8-ADFD-35740B770B84}" destId="{92AF3E7D-C061-42F9-9470-A5AA7FB4E94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46EBF5-5F8B-44EB-A53B-68D0FE1037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FD7A4F-681B-4BB6-A3A3-8C6E5F0B7CCC}">
      <dgm:prSet/>
      <dgm:spPr/>
      <dgm:t>
        <a:bodyPr/>
        <a:lstStyle/>
        <a:p>
          <a:r>
            <a:rPr lang="en-US" b="0" i="0"/>
            <a:t>ACGME Medically Underserved Areas and Populations</a:t>
          </a:r>
          <a:endParaRPr lang="en-US"/>
        </a:p>
      </dgm:t>
    </dgm:pt>
    <dgm:pt modelId="{58512C5B-72FF-4B5C-862C-B10D471746A8}" type="parTrans" cxnId="{E58A14B1-59C0-4F0E-A1B1-7CACB5E30289}">
      <dgm:prSet/>
      <dgm:spPr/>
      <dgm:t>
        <a:bodyPr/>
        <a:lstStyle/>
        <a:p>
          <a:endParaRPr lang="en-US"/>
        </a:p>
      </dgm:t>
    </dgm:pt>
    <dgm:pt modelId="{89A5E28B-523B-4C8F-A75C-2F5E7E43B533}" type="sibTrans" cxnId="{E58A14B1-59C0-4F0E-A1B1-7CACB5E30289}">
      <dgm:prSet/>
      <dgm:spPr/>
      <dgm:t>
        <a:bodyPr/>
        <a:lstStyle/>
        <a:p>
          <a:endParaRPr lang="en-US"/>
        </a:p>
      </dgm:t>
    </dgm:pt>
    <dgm:pt modelId="{4FD0EF79-4677-47FE-836A-6D0078147DEA}">
      <dgm:prSet/>
      <dgm:spPr/>
      <dgm:t>
        <a:bodyPr/>
        <a:lstStyle/>
        <a:p>
          <a:r>
            <a:rPr lang="en-US" b="0" i="0"/>
            <a:t>AAMC Learn Serve Lead </a:t>
          </a:r>
          <a:endParaRPr lang="en-US"/>
        </a:p>
      </dgm:t>
    </dgm:pt>
    <dgm:pt modelId="{3556FC53-8E29-46DC-A490-0255AF1276FA}" type="parTrans" cxnId="{FED833A5-A04C-466F-B25E-0A6118254295}">
      <dgm:prSet/>
      <dgm:spPr/>
      <dgm:t>
        <a:bodyPr/>
        <a:lstStyle/>
        <a:p>
          <a:endParaRPr lang="en-US"/>
        </a:p>
      </dgm:t>
    </dgm:pt>
    <dgm:pt modelId="{7C55544E-D94C-4A27-A19B-A713D81092D7}" type="sibTrans" cxnId="{FED833A5-A04C-466F-B25E-0A6118254295}">
      <dgm:prSet/>
      <dgm:spPr/>
      <dgm:t>
        <a:bodyPr/>
        <a:lstStyle/>
        <a:p>
          <a:endParaRPr lang="en-US"/>
        </a:p>
      </dgm:t>
    </dgm:pt>
    <dgm:pt modelId="{243160CD-1851-4039-9F28-720EC985648E}">
      <dgm:prSet/>
      <dgm:spPr/>
      <dgm:t>
        <a:bodyPr/>
        <a:lstStyle/>
        <a:p>
          <a:r>
            <a:rPr lang="en-US" b="0" i="0"/>
            <a:t>AAMC Group on Resident Affairs Webinar</a:t>
          </a:r>
          <a:endParaRPr lang="en-US"/>
        </a:p>
      </dgm:t>
    </dgm:pt>
    <dgm:pt modelId="{755B2497-60C5-4701-B433-C3CE2E05E4B2}" type="parTrans" cxnId="{FCFDCB82-7E76-434C-87CE-4D883FCB9491}">
      <dgm:prSet/>
      <dgm:spPr/>
      <dgm:t>
        <a:bodyPr/>
        <a:lstStyle/>
        <a:p>
          <a:endParaRPr lang="en-US"/>
        </a:p>
      </dgm:t>
    </dgm:pt>
    <dgm:pt modelId="{95442394-E101-4BFF-B866-3779AC9672A4}" type="sibTrans" cxnId="{FCFDCB82-7E76-434C-87CE-4D883FCB9491}">
      <dgm:prSet/>
      <dgm:spPr/>
      <dgm:t>
        <a:bodyPr/>
        <a:lstStyle/>
        <a:p>
          <a:endParaRPr lang="en-US"/>
        </a:p>
      </dgm:t>
    </dgm:pt>
    <dgm:pt modelId="{7FEC3565-E901-428D-9E1C-9F08118CD080}">
      <dgm:prSet/>
      <dgm:spPr/>
      <dgm:t>
        <a:bodyPr/>
        <a:lstStyle/>
        <a:p>
          <a:r>
            <a:rPr lang="en-US" b="0" i="0"/>
            <a:t>VA Tribal Advisory Council Subcommittee for Health</a:t>
          </a:r>
          <a:endParaRPr lang="en-US"/>
        </a:p>
      </dgm:t>
    </dgm:pt>
    <dgm:pt modelId="{ED466F06-A545-498A-85CB-B3D3ABB0F098}" type="parTrans" cxnId="{81123A6B-6BDD-4E11-9009-D8F67B819CDA}">
      <dgm:prSet/>
      <dgm:spPr/>
      <dgm:t>
        <a:bodyPr/>
        <a:lstStyle/>
        <a:p>
          <a:endParaRPr lang="en-US"/>
        </a:p>
      </dgm:t>
    </dgm:pt>
    <dgm:pt modelId="{FDBC2714-C096-489C-AD98-A3831985EFB3}" type="sibTrans" cxnId="{81123A6B-6BDD-4E11-9009-D8F67B819CDA}">
      <dgm:prSet/>
      <dgm:spPr/>
      <dgm:t>
        <a:bodyPr/>
        <a:lstStyle/>
        <a:p>
          <a:endParaRPr lang="en-US"/>
        </a:p>
      </dgm:t>
    </dgm:pt>
    <dgm:pt modelId="{F5BFACFA-3765-4523-8CF0-225C8F53C292}">
      <dgm:prSet/>
      <dgm:spPr/>
      <dgm:t>
        <a:bodyPr/>
        <a:lstStyle/>
        <a:p>
          <a:r>
            <a:rPr lang="en-US" b="0" i="0"/>
            <a:t>Affiliated Tribes of Northwest Indians</a:t>
          </a:r>
          <a:endParaRPr lang="en-US"/>
        </a:p>
      </dgm:t>
    </dgm:pt>
    <dgm:pt modelId="{FDA6033A-47BF-4C3A-9438-A300C75616BE}" type="parTrans" cxnId="{353C4F8F-2269-4716-9B7A-816A30CD7ACE}">
      <dgm:prSet/>
      <dgm:spPr/>
      <dgm:t>
        <a:bodyPr/>
        <a:lstStyle/>
        <a:p>
          <a:endParaRPr lang="en-US"/>
        </a:p>
      </dgm:t>
    </dgm:pt>
    <dgm:pt modelId="{DF73F8A3-7F2A-4F9C-AE0D-E247C11E5410}" type="sibTrans" cxnId="{353C4F8F-2269-4716-9B7A-816A30CD7ACE}">
      <dgm:prSet/>
      <dgm:spPr/>
      <dgm:t>
        <a:bodyPr/>
        <a:lstStyle/>
        <a:p>
          <a:endParaRPr lang="en-US"/>
        </a:p>
      </dgm:t>
    </dgm:pt>
    <dgm:pt modelId="{0FBD5DFC-8957-40E7-B58C-1BA3A0EF2F2D}">
      <dgm:prSet/>
      <dgm:spPr/>
      <dgm:t>
        <a:bodyPr/>
        <a:lstStyle/>
        <a:p>
          <a:r>
            <a:rPr lang="en-US" b="0" i="0"/>
            <a:t>VA Advisory Committee on Tribal and Indian Affairs (ACTIA)</a:t>
          </a:r>
          <a:endParaRPr lang="en-US"/>
        </a:p>
      </dgm:t>
    </dgm:pt>
    <dgm:pt modelId="{25498850-2CE9-49A7-971B-6CF156D319B7}" type="parTrans" cxnId="{55072435-94CA-4D2D-BBC6-B18A17948CB5}">
      <dgm:prSet/>
      <dgm:spPr/>
      <dgm:t>
        <a:bodyPr/>
        <a:lstStyle/>
        <a:p>
          <a:endParaRPr lang="en-US"/>
        </a:p>
      </dgm:t>
    </dgm:pt>
    <dgm:pt modelId="{289058F1-52D7-4F6B-A31C-DC93999F74FA}" type="sibTrans" cxnId="{55072435-94CA-4D2D-BBC6-B18A17948CB5}">
      <dgm:prSet/>
      <dgm:spPr/>
      <dgm:t>
        <a:bodyPr/>
        <a:lstStyle/>
        <a:p>
          <a:endParaRPr lang="en-US"/>
        </a:p>
      </dgm:t>
    </dgm:pt>
    <dgm:pt modelId="{E06A2BDA-BCD8-483E-B2F8-7325CA93CAF4}">
      <dgm:prSet/>
      <dgm:spPr/>
      <dgm:t>
        <a:bodyPr/>
        <a:lstStyle/>
        <a:p>
          <a:r>
            <a:rPr lang="en-US" b="0" i="0"/>
            <a:t>Tribal Self Governance Conference</a:t>
          </a:r>
          <a:endParaRPr lang="en-US"/>
        </a:p>
      </dgm:t>
    </dgm:pt>
    <dgm:pt modelId="{66BA8A53-738A-4F38-A7A7-3EB8AA791873}" type="parTrans" cxnId="{C3860F72-6D3A-4BAE-A310-F1CDF457F193}">
      <dgm:prSet/>
      <dgm:spPr/>
      <dgm:t>
        <a:bodyPr/>
        <a:lstStyle/>
        <a:p>
          <a:endParaRPr lang="en-US"/>
        </a:p>
      </dgm:t>
    </dgm:pt>
    <dgm:pt modelId="{813C8259-2232-4C13-ADB7-FC688C881C29}" type="sibTrans" cxnId="{C3860F72-6D3A-4BAE-A310-F1CDF457F193}">
      <dgm:prSet/>
      <dgm:spPr/>
      <dgm:t>
        <a:bodyPr/>
        <a:lstStyle/>
        <a:p>
          <a:endParaRPr lang="en-US"/>
        </a:p>
      </dgm:t>
    </dgm:pt>
    <dgm:pt modelId="{E82F7305-CE83-4172-B70A-D8BBDAAFF7B9}">
      <dgm:prSet/>
      <dgm:spPr/>
      <dgm:t>
        <a:bodyPr/>
        <a:lstStyle/>
        <a:p>
          <a:r>
            <a:rPr lang="en-US" b="0" i="0"/>
            <a:t>National Council of Urban Indian Health</a:t>
          </a:r>
          <a:endParaRPr lang="en-US"/>
        </a:p>
      </dgm:t>
    </dgm:pt>
    <dgm:pt modelId="{5ECE6941-A65A-4A4F-9505-7766354CCE79}" type="parTrans" cxnId="{34CECE69-2C4B-436D-B178-D050245DACF9}">
      <dgm:prSet/>
      <dgm:spPr/>
      <dgm:t>
        <a:bodyPr/>
        <a:lstStyle/>
        <a:p>
          <a:endParaRPr lang="en-US"/>
        </a:p>
      </dgm:t>
    </dgm:pt>
    <dgm:pt modelId="{6034821D-8989-489A-9893-89800CF8F851}" type="sibTrans" cxnId="{34CECE69-2C4B-436D-B178-D050245DACF9}">
      <dgm:prSet/>
      <dgm:spPr/>
      <dgm:t>
        <a:bodyPr/>
        <a:lstStyle/>
        <a:p>
          <a:endParaRPr lang="en-US"/>
        </a:p>
      </dgm:t>
    </dgm:pt>
    <dgm:pt modelId="{2A8CF47E-1A5C-4258-A351-A52EFE7F20B2}">
      <dgm:prSet/>
      <dgm:spPr/>
      <dgm:t>
        <a:bodyPr/>
        <a:lstStyle/>
        <a:p>
          <a:r>
            <a:rPr lang="en-US" b="0" i="0"/>
            <a:t>National Indian Health Board (NIHB) 2024 Tribal Health Conference</a:t>
          </a:r>
          <a:endParaRPr lang="en-US"/>
        </a:p>
      </dgm:t>
    </dgm:pt>
    <dgm:pt modelId="{2986F2BC-4DF1-4C4E-A71F-3BB804026A6D}" type="parTrans" cxnId="{609504FB-D480-4909-8831-2379A47DCE2F}">
      <dgm:prSet/>
      <dgm:spPr/>
      <dgm:t>
        <a:bodyPr/>
        <a:lstStyle/>
        <a:p>
          <a:endParaRPr lang="en-US"/>
        </a:p>
      </dgm:t>
    </dgm:pt>
    <dgm:pt modelId="{08240BEB-3EA5-4631-AB07-62DF6AC0E729}" type="sibTrans" cxnId="{609504FB-D480-4909-8831-2379A47DCE2F}">
      <dgm:prSet/>
      <dgm:spPr/>
      <dgm:t>
        <a:bodyPr/>
        <a:lstStyle/>
        <a:p>
          <a:endParaRPr lang="en-US"/>
        </a:p>
      </dgm:t>
    </dgm:pt>
    <dgm:pt modelId="{D9571407-F230-459A-970A-DE04D7A4B38E}">
      <dgm:prSet/>
      <dgm:spPr/>
      <dgm:t>
        <a:bodyPr/>
        <a:lstStyle/>
        <a:p>
          <a:r>
            <a:rPr lang="en-US" b="0" i="0"/>
            <a:t>National Indian Health Board (NHIB)</a:t>
          </a:r>
          <a:endParaRPr lang="en-US"/>
        </a:p>
      </dgm:t>
    </dgm:pt>
    <dgm:pt modelId="{B92634A0-6EA1-450C-B2DD-58C3D0BC501D}" type="parTrans" cxnId="{D65D3ED3-E585-4EDB-868C-5650470D481B}">
      <dgm:prSet/>
      <dgm:spPr/>
      <dgm:t>
        <a:bodyPr/>
        <a:lstStyle/>
        <a:p>
          <a:endParaRPr lang="en-US"/>
        </a:p>
      </dgm:t>
    </dgm:pt>
    <dgm:pt modelId="{C0942D0B-7092-495D-A6EF-4B7081400454}" type="sibTrans" cxnId="{D65D3ED3-E585-4EDB-868C-5650470D481B}">
      <dgm:prSet/>
      <dgm:spPr/>
      <dgm:t>
        <a:bodyPr/>
        <a:lstStyle/>
        <a:p>
          <a:endParaRPr lang="en-US"/>
        </a:p>
      </dgm:t>
    </dgm:pt>
    <dgm:pt modelId="{D5E4887C-1121-42D3-9970-9F245886349C}" type="pres">
      <dgm:prSet presAssocID="{7146EBF5-5F8B-44EB-A53B-68D0FE10378D}" presName="linear" presStyleCnt="0">
        <dgm:presLayoutVars>
          <dgm:animLvl val="lvl"/>
          <dgm:resizeHandles val="exact"/>
        </dgm:presLayoutVars>
      </dgm:prSet>
      <dgm:spPr/>
    </dgm:pt>
    <dgm:pt modelId="{757872EB-25E1-4F14-9641-A7A21FB1D07D}" type="pres">
      <dgm:prSet presAssocID="{78FD7A4F-681B-4BB6-A3A3-8C6E5F0B7CC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53B2D0E-AD6B-4E1D-843A-CF57E5B0E94F}" type="pres">
      <dgm:prSet presAssocID="{89A5E28B-523B-4C8F-A75C-2F5E7E43B533}" presName="spacer" presStyleCnt="0"/>
      <dgm:spPr/>
    </dgm:pt>
    <dgm:pt modelId="{B049F5C9-1515-4175-8883-CA1B08B06E9A}" type="pres">
      <dgm:prSet presAssocID="{4FD0EF79-4677-47FE-836A-6D0078147DE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CFC3FFF-A64A-413B-B1D4-ECE5DE74A629}" type="pres">
      <dgm:prSet presAssocID="{7C55544E-D94C-4A27-A19B-A713D81092D7}" presName="spacer" presStyleCnt="0"/>
      <dgm:spPr/>
    </dgm:pt>
    <dgm:pt modelId="{137FE23E-8072-4A67-B886-456315363599}" type="pres">
      <dgm:prSet presAssocID="{243160CD-1851-4039-9F28-720EC985648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716036C6-D34F-4BC7-A900-FF41880CCABD}" type="pres">
      <dgm:prSet presAssocID="{95442394-E101-4BFF-B866-3779AC9672A4}" presName="spacer" presStyleCnt="0"/>
      <dgm:spPr/>
    </dgm:pt>
    <dgm:pt modelId="{330A44C3-C080-40EA-97EC-006B141EFD27}" type="pres">
      <dgm:prSet presAssocID="{7FEC3565-E901-428D-9E1C-9F08118CD08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0B541526-194A-4F26-B0D3-DD74EB3077FB}" type="pres">
      <dgm:prSet presAssocID="{FDBC2714-C096-489C-AD98-A3831985EFB3}" presName="spacer" presStyleCnt="0"/>
      <dgm:spPr/>
    </dgm:pt>
    <dgm:pt modelId="{EDF61D08-F2D5-4AEA-A662-72C2E5253E5F}" type="pres">
      <dgm:prSet presAssocID="{F5BFACFA-3765-4523-8CF0-225C8F53C29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A5D626BB-F4BA-4291-B6E5-8466CD67EAE3}" type="pres">
      <dgm:prSet presAssocID="{DF73F8A3-7F2A-4F9C-AE0D-E247C11E5410}" presName="spacer" presStyleCnt="0"/>
      <dgm:spPr/>
    </dgm:pt>
    <dgm:pt modelId="{DB1BF2C2-BCFA-4A3D-8EF6-28E2A3E9532D}" type="pres">
      <dgm:prSet presAssocID="{0FBD5DFC-8957-40E7-B58C-1BA3A0EF2F2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D781630-F6A1-4E12-B37A-50C33A3196BE}" type="pres">
      <dgm:prSet presAssocID="{289058F1-52D7-4F6B-A31C-DC93999F74FA}" presName="spacer" presStyleCnt="0"/>
      <dgm:spPr/>
    </dgm:pt>
    <dgm:pt modelId="{F4735C44-0F89-48A3-870D-07193B54C895}" type="pres">
      <dgm:prSet presAssocID="{E06A2BDA-BCD8-483E-B2F8-7325CA93CAF4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81B3E938-5D5F-4C40-91BB-0DA947E19AFA}" type="pres">
      <dgm:prSet presAssocID="{813C8259-2232-4C13-ADB7-FC688C881C29}" presName="spacer" presStyleCnt="0"/>
      <dgm:spPr/>
    </dgm:pt>
    <dgm:pt modelId="{66EF06FB-FD2E-45FF-887C-5D0B8E4CAD18}" type="pres">
      <dgm:prSet presAssocID="{E82F7305-CE83-4172-B70A-D8BBDAAFF7B9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DE32E861-C960-4451-B75F-3FD0746610B0}" type="pres">
      <dgm:prSet presAssocID="{6034821D-8989-489A-9893-89800CF8F851}" presName="spacer" presStyleCnt="0"/>
      <dgm:spPr/>
    </dgm:pt>
    <dgm:pt modelId="{E868E643-AFBC-4A24-813B-73241C8E4C6F}" type="pres">
      <dgm:prSet presAssocID="{2A8CF47E-1A5C-4258-A351-A52EFE7F20B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4791316-19A7-4BF7-B9B2-34AB74AC6452}" type="pres">
      <dgm:prSet presAssocID="{08240BEB-3EA5-4631-AB07-62DF6AC0E729}" presName="spacer" presStyleCnt="0"/>
      <dgm:spPr/>
    </dgm:pt>
    <dgm:pt modelId="{E4A1BA09-940A-4D5F-9FF8-408945A96B8E}" type="pres">
      <dgm:prSet presAssocID="{D9571407-F230-459A-970A-DE04D7A4B38E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AEF470F-3F5E-4C87-A420-09646B4C6878}" type="presOf" srcId="{7FEC3565-E901-428D-9E1C-9F08118CD080}" destId="{330A44C3-C080-40EA-97EC-006B141EFD27}" srcOrd="0" destOrd="0" presId="urn:microsoft.com/office/officeart/2005/8/layout/vList2"/>
    <dgm:cxn modelId="{55072435-94CA-4D2D-BBC6-B18A17948CB5}" srcId="{7146EBF5-5F8B-44EB-A53B-68D0FE10378D}" destId="{0FBD5DFC-8957-40E7-B58C-1BA3A0EF2F2D}" srcOrd="5" destOrd="0" parTransId="{25498850-2CE9-49A7-971B-6CF156D319B7}" sibTransId="{289058F1-52D7-4F6B-A31C-DC93999F74FA}"/>
    <dgm:cxn modelId="{6ECFAF64-2B3E-4788-B235-111C4CA20135}" type="presOf" srcId="{2A8CF47E-1A5C-4258-A351-A52EFE7F20B2}" destId="{E868E643-AFBC-4A24-813B-73241C8E4C6F}" srcOrd="0" destOrd="0" presId="urn:microsoft.com/office/officeart/2005/8/layout/vList2"/>
    <dgm:cxn modelId="{AFB83969-0E97-4135-851C-E9D6B876DCEA}" type="presOf" srcId="{D9571407-F230-459A-970A-DE04D7A4B38E}" destId="{E4A1BA09-940A-4D5F-9FF8-408945A96B8E}" srcOrd="0" destOrd="0" presId="urn:microsoft.com/office/officeart/2005/8/layout/vList2"/>
    <dgm:cxn modelId="{34CECE69-2C4B-436D-B178-D050245DACF9}" srcId="{7146EBF5-5F8B-44EB-A53B-68D0FE10378D}" destId="{E82F7305-CE83-4172-B70A-D8BBDAAFF7B9}" srcOrd="7" destOrd="0" parTransId="{5ECE6941-A65A-4A4F-9505-7766354CCE79}" sibTransId="{6034821D-8989-489A-9893-89800CF8F851}"/>
    <dgm:cxn modelId="{81123A6B-6BDD-4E11-9009-D8F67B819CDA}" srcId="{7146EBF5-5F8B-44EB-A53B-68D0FE10378D}" destId="{7FEC3565-E901-428D-9E1C-9F08118CD080}" srcOrd="3" destOrd="0" parTransId="{ED466F06-A545-498A-85CB-B3D3ABB0F098}" sibTransId="{FDBC2714-C096-489C-AD98-A3831985EFB3}"/>
    <dgm:cxn modelId="{8F67964B-F55F-4DEA-9184-0A2C3193C0D0}" type="presOf" srcId="{243160CD-1851-4039-9F28-720EC985648E}" destId="{137FE23E-8072-4A67-B886-456315363599}" srcOrd="0" destOrd="0" presId="urn:microsoft.com/office/officeart/2005/8/layout/vList2"/>
    <dgm:cxn modelId="{9F07844D-8A43-4AC5-B937-86DBC3BFD877}" type="presOf" srcId="{7146EBF5-5F8B-44EB-A53B-68D0FE10378D}" destId="{D5E4887C-1121-42D3-9970-9F245886349C}" srcOrd="0" destOrd="0" presId="urn:microsoft.com/office/officeart/2005/8/layout/vList2"/>
    <dgm:cxn modelId="{C3860F72-6D3A-4BAE-A310-F1CDF457F193}" srcId="{7146EBF5-5F8B-44EB-A53B-68D0FE10378D}" destId="{E06A2BDA-BCD8-483E-B2F8-7325CA93CAF4}" srcOrd="6" destOrd="0" parTransId="{66BA8A53-738A-4F38-A7A7-3EB8AA791873}" sibTransId="{813C8259-2232-4C13-ADB7-FC688C881C29}"/>
    <dgm:cxn modelId="{0E919275-3BDC-49EE-A5ED-AC8DF6092BA3}" type="presOf" srcId="{0FBD5DFC-8957-40E7-B58C-1BA3A0EF2F2D}" destId="{DB1BF2C2-BCFA-4A3D-8EF6-28E2A3E9532D}" srcOrd="0" destOrd="0" presId="urn:microsoft.com/office/officeart/2005/8/layout/vList2"/>
    <dgm:cxn modelId="{FCFDCB82-7E76-434C-87CE-4D883FCB9491}" srcId="{7146EBF5-5F8B-44EB-A53B-68D0FE10378D}" destId="{243160CD-1851-4039-9F28-720EC985648E}" srcOrd="2" destOrd="0" parTransId="{755B2497-60C5-4701-B433-C3CE2E05E4B2}" sibTransId="{95442394-E101-4BFF-B866-3779AC9672A4}"/>
    <dgm:cxn modelId="{353C4F8F-2269-4716-9B7A-816A30CD7ACE}" srcId="{7146EBF5-5F8B-44EB-A53B-68D0FE10378D}" destId="{F5BFACFA-3765-4523-8CF0-225C8F53C292}" srcOrd="4" destOrd="0" parTransId="{FDA6033A-47BF-4C3A-9438-A300C75616BE}" sibTransId="{DF73F8A3-7F2A-4F9C-AE0D-E247C11E5410}"/>
    <dgm:cxn modelId="{A1E6D597-111C-4F52-9AF8-E57FBF4704EF}" type="presOf" srcId="{E06A2BDA-BCD8-483E-B2F8-7325CA93CAF4}" destId="{F4735C44-0F89-48A3-870D-07193B54C895}" srcOrd="0" destOrd="0" presId="urn:microsoft.com/office/officeart/2005/8/layout/vList2"/>
    <dgm:cxn modelId="{FED833A5-A04C-466F-B25E-0A6118254295}" srcId="{7146EBF5-5F8B-44EB-A53B-68D0FE10378D}" destId="{4FD0EF79-4677-47FE-836A-6D0078147DEA}" srcOrd="1" destOrd="0" parTransId="{3556FC53-8E29-46DC-A490-0255AF1276FA}" sibTransId="{7C55544E-D94C-4A27-A19B-A713D81092D7}"/>
    <dgm:cxn modelId="{E58A14B1-59C0-4F0E-A1B1-7CACB5E30289}" srcId="{7146EBF5-5F8B-44EB-A53B-68D0FE10378D}" destId="{78FD7A4F-681B-4BB6-A3A3-8C6E5F0B7CCC}" srcOrd="0" destOrd="0" parTransId="{58512C5B-72FF-4B5C-862C-B10D471746A8}" sibTransId="{89A5E28B-523B-4C8F-A75C-2F5E7E43B533}"/>
    <dgm:cxn modelId="{2FB98DC4-203D-40DF-858F-ECB07A19832A}" type="presOf" srcId="{F5BFACFA-3765-4523-8CF0-225C8F53C292}" destId="{EDF61D08-F2D5-4AEA-A662-72C2E5253E5F}" srcOrd="0" destOrd="0" presId="urn:microsoft.com/office/officeart/2005/8/layout/vList2"/>
    <dgm:cxn modelId="{4F1DE2CB-47B7-4436-8146-EC53566802E2}" type="presOf" srcId="{78FD7A4F-681B-4BB6-A3A3-8C6E5F0B7CCC}" destId="{757872EB-25E1-4F14-9641-A7A21FB1D07D}" srcOrd="0" destOrd="0" presId="urn:microsoft.com/office/officeart/2005/8/layout/vList2"/>
    <dgm:cxn modelId="{D65D3ED3-E585-4EDB-868C-5650470D481B}" srcId="{7146EBF5-5F8B-44EB-A53B-68D0FE10378D}" destId="{D9571407-F230-459A-970A-DE04D7A4B38E}" srcOrd="9" destOrd="0" parTransId="{B92634A0-6EA1-450C-B2DD-58C3D0BC501D}" sibTransId="{C0942D0B-7092-495D-A6EF-4B7081400454}"/>
    <dgm:cxn modelId="{1F9373D6-112D-40F1-8E4F-CA5BB829929E}" type="presOf" srcId="{4FD0EF79-4677-47FE-836A-6D0078147DEA}" destId="{B049F5C9-1515-4175-8883-CA1B08B06E9A}" srcOrd="0" destOrd="0" presId="urn:microsoft.com/office/officeart/2005/8/layout/vList2"/>
    <dgm:cxn modelId="{609504FB-D480-4909-8831-2379A47DCE2F}" srcId="{7146EBF5-5F8B-44EB-A53B-68D0FE10378D}" destId="{2A8CF47E-1A5C-4258-A351-A52EFE7F20B2}" srcOrd="8" destOrd="0" parTransId="{2986F2BC-4DF1-4C4E-A71F-3BB804026A6D}" sibTransId="{08240BEB-3EA5-4631-AB07-62DF6AC0E729}"/>
    <dgm:cxn modelId="{6E253BFC-EABC-4953-BE09-6BD161C73A13}" type="presOf" srcId="{E82F7305-CE83-4172-B70A-D8BBDAAFF7B9}" destId="{66EF06FB-FD2E-45FF-887C-5D0B8E4CAD18}" srcOrd="0" destOrd="0" presId="urn:microsoft.com/office/officeart/2005/8/layout/vList2"/>
    <dgm:cxn modelId="{499A6925-5314-445F-8B15-E6AA4E3F0696}" type="presParOf" srcId="{D5E4887C-1121-42D3-9970-9F245886349C}" destId="{757872EB-25E1-4F14-9641-A7A21FB1D07D}" srcOrd="0" destOrd="0" presId="urn:microsoft.com/office/officeart/2005/8/layout/vList2"/>
    <dgm:cxn modelId="{DB00CB67-BB47-4616-8032-0C27FE31B7F6}" type="presParOf" srcId="{D5E4887C-1121-42D3-9970-9F245886349C}" destId="{053B2D0E-AD6B-4E1D-843A-CF57E5B0E94F}" srcOrd="1" destOrd="0" presId="urn:microsoft.com/office/officeart/2005/8/layout/vList2"/>
    <dgm:cxn modelId="{43CA02C5-A7A2-4E7F-84CF-81954D27A89C}" type="presParOf" srcId="{D5E4887C-1121-42D3-9970-9F245886349C}" destId="{B049F5C9-1515-4175-8883-CA1B08B06E9A}" srcOrd="2" destOrd="0" presId="urn:microsoft.com/office/officeart/2005/8/layout/vList2"/>
    <dgm:cxn modelId="{2DF24C61-8D72-4AB7-9116-BAC442B93F2A}" type="presParOf" srcId="{D5E4887C-1121-42D3-9970-9F245886349C}" destId="{0CFC3FFF-A64A-413B-B1D4-ECE5DE74A629}" srcOrd="3" destOrd="0" presId="urn:microsoft.com/office/officeart/2005/8/layout/vList2"/>
    <dgm:cxn modelId="{DF01D9CB-4B19-49FF-B8AE-8BB3A1EEFF39}" type="presParOf" srcId="{D5E4887C-1121-42D3-9970-9F245886349C}" destId="{137FE23E-8072-4A67-B886-456315363599}" srcOrd="4" destOrd="0" presId="urn:microsoft.com/office/officeart/2005/8/layout/vList2"/>
    <dgm:cxn modelId="{2BE368CB-CCEC-462D-8002-7C136D4937C6}" type="presParOf" srcId="{D5E4887C-1121-42D3-9970-9F245886349C}" destId="{716036C6-D34F-4BC7-A900-FF41880CCABD}" srcOrd="5" destOrd="0" presId="urn:microsoft.com/office/officeart/2005/8/layout/vList2"/>
    <dgm:cxn modelId="{31AB7986-86D2-46CF-932C-93420BDC1D86}" type="presParOf" srcId="{D5E4887C-1121-42D3-9970-9F245886349C}" destId="{330A44C3-C080-40EA-97EC-006B141EFD27}" srcOrd="6" destOrd="0" presId="urn:microsoft.com/office/officeart/2005/8/layout/vList2"/>
    <dgm:cxn modelId="{080D4193-916C-448F-8231-44882A8177F9}" type="presParOf" srcId="{D5E4887C-1121-42D3-9970-9F245886349C}" destId="{0B541526-194A-4F26-B0D3-DD74EB3077FB}" srcOrd="7" destOrd="0" presId="urn:microsoft.com/office/officeart/2005/8/layout/vList2"/>
    <dgm:cxn modelId="{9EEE1D95-6397-4728-96BA-83F9291B9E64}" type="presParOf" srcId="{D5E4887C-1121-42D3-9970-9F245886349C}" destId="{EDF61D08-F2D5-4AEA-A662-72C2E5253E5F}" srcOrd="8" destOrd="0" presId="urn:microsoft.com/office/officeart/2005/8/layout/vList2"/>
    <dgm:cxn modelId="{03EA629B-710D-41E1-A7E2-C51989BAC23D}" type="presParOf" srcId="{D5E4887C-1121-42D3-9970-9F245886349C}" destId="{A5D626BB-F4BA-4291-B6E5-8466CD67EAE3}" srcOrd="9" destOrd="0" presId="urn:microsoft.com/office/officeart/2005/8/layout/vList2"/>
    <dgm:cxn modelId="{C8AC4968-006F-4DAB-9CC7-AB7A1AE2327F}" type="presParOf" srcId="{D5E4887C-1121-42D3-9970-9F245886349C}" destId="{DB1BF2C2-BCFA-4A3D-8EF6-28E2A3E9532D}" srcOrd="10" destOrd="0" presId="urn:microsoft.com/office/officeart/2005/8/layout/vList2"/>
    <dgm:cxn modelId="{D118BA98-6757-4582-A946-A4F485F80423}" type="presParOf" srcId="{D5E4887C-1121-42D3-9970-9F245886349C}" destId="{2D781630-F6A1-4E12-B37A-50C33A3196BE}" srcOrd="11" destOrd="0" presId="urn:microsoft.com/office/officeart/2005/8/layout/vList2"/>
    <dgm:cxn modelId="{7F6D1303-9558-4323-860E-68D1198AA298}" type="presParOf" srcId="{D5E4887C-1121-42D3-9970-9F245886349C}" destId="{F4735C44-0F89-48A3-870D-07193B54C895}" srcOrd="12" destOrd="0" presId="urn:microsoft.com/office/officeart/2005/8/layout/vList2"/>
    <dgm:cxn modelId="{1F760E6C-55B8-423A-B8A3-D89CAA04545E}" type="presParOf" srcId="{D5E4887C-1121-42D3-9970-9F245886349C}" destId="{81B3E938-5D5F-4C40-91BB-0DA947E19AFA}" srcOrd="13" destOrd="0" presId="urn:microsoft.com/office/officeart/2005/8/layout/vList2"/>
    <dgm:cxn modelId="{C46C64E6-6926-4276-9D97-A93094CCC882}" type="presParOf" srcId="{D5E4887C-1121-42D3-9970-9F245886349C}" destId="{66EF06FB-FD2E-45FF-887C-5D0B8E4CAD18}" srcOrd="14" destOrd="0" presId="urn:microsoft.com/office/officeart/2005/8/layout/vList2"/>
    <dgm:cxn modelId="{FA928276-50DC-4D43-A45B-FE43CF26F19D}" type="presParOf" srcId="{D5E4887C-1121-42D3-9970-9F245886349C}" destId="{DE32E861-C960-4451-B75F-3FD0746610B0}" srcOrd="15" destOrd="0" presId="urn:microsoft.com/office/officeart/2005/8/layout/vList2"/>
    <dgm:cxn modelId="{D7EC3784-FB9D-4654-A111-F7BFBD6E14D1}" type="presParOf" srcId="{D5E4887C-1121-42D3-9970-9F245886349C}" destId="{E868E643-AFBC-4A24-813B-73241C8E4C6F}" srcOrd="16" destOrd="0" presId="urn:microsoft.com/office/officeart/2005/8/layout/vList2"/>
    <dgm:cxn modelId="{E6D72826-EB72-4473-BB20-FD9EAC6E107D}" type="presParOf" srcId="{D5E4887C-1121-42D3-9970-9F245886349C}" destId="{74791316-19A7-4BF7-B9B2-34AB74AC6452}" srcOrd="17" destOrd="0" presId="urn:microsoft.com/office/officeart/2005/8/layout/vList2"/>
    <dgm:cxn modelId="{B9AC3452-BFC3-40E4-AB7E-F9790A79B7F3}" type="presParOf" srcId="{D5E4887C-1121-42D3-9970-9F245886349C}" destId="{E4A1BA09-940A-4D5F-9FF8-408945A96B8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782C9C-B1DF-469E-B314-7182B0EE1A2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F19CBB-E15D-4B6F-9136-7EBE5B0C4A9C}">
      <dgm:prSet/>
      <dgm:spPr/>
      <dgm:t>
        <a:bodyPr/>
        <a:lstStyle/>
        <a:p>
          <a:r>
            <a:rPr lang="en-US" b="0" i="0" dirty="0">
              <a:latin typeface="Avenir Book" panose="02000503020000020003"/>
            </a:rPr>
            <a:t>Release Spring 2024</a:t>
          </a:r>
          <a:endParaRPr lang="en-US" dirty="0">
            <a:latin typeface="Avenir Book" panose="02000503020000020003"/>
          </a:endParaRPr>
        </a:p>
      </dgm:t>
    </dgm:pt>
    <dgm:pt modelId="{360DB805-529F-41B8-B899-7CF2CACA5C64}" type="parTrans" cxnId="{AD1710EE-63E8-4E7F-A085-188D5BB908B3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98E1EA6C-5CCE-473E-8726-8F128A95A03E}" type="sibTrans" cxnId="{AD1710EE-63E8-4E7F-A085-188D5BB908B3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12F9837B-1A2E-4C20-84FF-C8FC8A7B217E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Model A only</a:t>
          </a:r>
          <a:endParaRPr lang="en-US">
            <a:latin typeface="Avenir Book" panose="02000503020000020003"/>
          </a:endParaRPr>
        </a:p>
      </dgm:t>
    </dgm:pt>
    <dgm:pt modelId="{ABB43FBE-985F-437F-9589-190EF9BF0D2B}" type="parTrans" cxnId="{8E54F9D0-F49B-4910-98B7-6688FD152782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F56C826D-F59F-493A-A25D-8F7139F91364}" type="sibTrans" cxnId="{8E54F9D0-F49B-4910-98B7-6688FD152782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16A27967-3900-45CA-8312-9FE726952798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Sponsoring institutions apply to OAA</a:t>
          </a:r>
          <a:endParaRPr lang="en-US">
            <a:latin typeface="Avenir Book" panose="02000503020000020003"/>
          </a:endParaRPr>
        </a:p>
      </dgm:t>
    </dgm:pt>
    <dgm:pt modelId="{B14F0AA6-69B1-4AEA-8C3F-F3A641D0BA86}" type="parTrans" cxnId="{F831D1C6-4718-429F-979F-EEAC2F357773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CCA70E30-C4BB-4935-94CC-8A91E2561A0A}" type="sibTrans" cxnId="{F831D1C6-4718-429F-979F-EEAC2F357773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0F82FD11-A0A1-439B-8D95-948416567CD5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Rotations at covered facilities</a:t>
          </a:r>
          <a:endParaRPr lang="en-US">
            <a:latin typeface="Avenir Book" panose="02000503020000020003"/>
          </a:endParaRPr>
        </a:p>
      </dgm:t>
    </dgm:pt>
    <dgm:pt modelId="{C7FAE963-B03F-4599-AFEA-625C9D28A080}" type="parTrans" cxnId="{239E5EDC-7675-44B5-A87D-B45E0AD1F23F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D8ACEA49-9FCF-4543-B798-814CCDADED4E}" type="sibTrans" cxnId="{239E5EDC-7675-44B5-A87D-B45E0AD1F23F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4AA9214F-2D0D-4844-AFFC-D910208F992A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Indian Health Service</a:t>
          </a:r>
          <a:endParaRPr lang="en-US">
            <a:latin typeface="Avenir Book" panose="02000503020000020003"/>
          </a:endParaRPr>
        </a:p>
      </dgm:t>
    </dgm:pt>
    <dgm:pt modelId="{E1742903-1EF5-4B64-A13F-00C24666F2D1}" type="parTrans" cxnId="{9BED9E43-9C15-4E2E-8C33-F39C06A0AE8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9232F6E3-B64C-4774-A21F-46B007E2B193}" type="sibTrans" cxnId="{9BED9E43-9C15-4E2E-8C33-F39C06A0AE8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427F3DE0-8F93-48A6-B695-D688B106D4A9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Tribe and tribal organizations</a:t>
          </a:r>
          <a:endParaRPr lang="en-US">
            <a:latin typeface="Avenir Book" panose="02000503020000020003"/>
          </a:endParaRPr>
        </a:p>
      </dgm:t>
    </dgm:pt>
    <dgm:pt modelId="{F49F55F1-04F2-4BC8-8BF5-93DEF6759F8B}" type="parTrans" cxnId="{AA232360-D977-49DB-AD1C-E15074E48CD5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E1C49AA4-62D8-4A5C-8F83-40BFD8A75FF0}" type="sibTrans" cxnId="{AA232360-D977-49DB-AD1C-E15074E48CD5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76EA3DD9-7AC9-4F60-9F80-5EB7C51FBEA1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Federally Qualified Health Centers</a:t>
          </a:r>
          <a:endParaRPr lang="en-US">
            <a:latin typeface="Avenir Book" panose="02000503020000020003"/>
          </a:endParaRPr>
        </a:p>
      </dgm:t>
    </dgm:pt>
    <dgm:pt modelId="{FBB9C78E-AD2E-445F-9564-0AFBE38A0A49}" type="parTrans" cxnId="{CB124755-5934-4B52-BBB9-A55D7202EFF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D1EC717F-F409-40C8-A79B-C63C82C48198}" type="sibTrans" cxnId="{CB124755-5934-4B52-BBB9-A55D7202EFF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0E05F251-65D8-4637-AA2C-943112C51465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Department of Defense</a:t>
          </a:r>
          <a:endParaRPr lang="en-US">
            <a:latin typeface="Avenir Book" panose="02000503020000020003"/>
          </a:endParaRPr>
        </a:p>
      </dgm:t>
    </dgm:pt>
    <dgm:pt modelId="{E36091B5-394B-480E-A2D9-D243DE0D01F3}" type="parTrans" cxnId="{1A489D9A-CF75-4398-9ECA-4E99B90F3946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14DFC070-5CAA-4EFB-82F3-8BC1EBB8BA92}" type="sibTrans" cxnId="{1A489D9A-CF75-4398-9ECA-4E99B90F3946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A29D34C4-9CB2-4301-95D6-A1C4B95B40BB}">
      <dgm:prSet/>
      <dgm:spPr/>
      <dgm:t>
        <a:bodyPr/>
        <a:lstStyle/>
        <a:p>
          <a:r>
            <a:rPr lang="en-US" b="0" i="0">
              <a:latin typeface="Avenir Book" panose="02000503020000020003"/>
            </a:rPr>
            <a:t>Priority on Indian Health Service</a:t>
          </a:r>
          <a:endParaRPr lang="en-US">
            <a:latin typeface="Avenir Book" panose="02000503020000020003"/>
          </a:endParaRPr>
        </a:p>
      </dgm:t>
    </dgm:pt>
    <dgm:pt modelId="{B765C752-90A8-4D08-A394-CFF27DEEBE4E}" type="parTrans" cxnId="{2A961AB5-1134-4C68-916B-C2715ABAC32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B9EC8DAF-0C92-42DE-A502-58DA8C6EEEDD}" type="sibTrans" cxnId="{2A961AB5-1134-4C68-916B-C2715ABAC32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654D5651-513B-4A57-8CA5-85498D4FCEB6}">
      <dgm:prSet/>
      <dgm:spPr/>
      <dgm:t>
        <a:bodyPr/>
        <a:lstStyle/>
        <a:p>
          <a:r>
            <a:rPr lang="en-US" dirty="0"/>
            <a:t>Academic Year </a:t>
          </a:r>
        </a:p>
        <a:p>
          <a:r>
            <a:rPr lang="en-US" dirty="0"/>
            <a:t>2025-2026</a:t>
          </a:r>
        </a:p>
      </dgm:t>
    </dgm:pt>
    <dgm:pt modelId="{9EF945C1-9CDE-4137-8DF1-ECA5746FA2D8}" type="parTrans" cxnId="{83C83C04-01AA-4A15-B58C-DCE6FBD02048}">
      <dgm:prSet/>
      <dgm:spPr/>
      <dgm:t>
        <a:bodyPr/>
        <a:lstStyle/>
        <a:p>
          <a:endParaRPr lang="en-US"/>
        </a:p>
      </dgm:t>
    </dgm:pt>
    <dgm:pt modelId="{83843A3E-9938-4720-9BF7-62A3D7996559}" type="sibTrans" cxnId="{83C83C04-01AA-4A15-B58C-DCE6FBD02048}">
      <dgm:prSet/>
      <dgm:spPr/>
      <dgm:t>
        <a:bodyPr/>
        <a:lstStyle/>
        <a:p>
          <a:endParaRPr lang="en-US"/>
        </a:p>
      </dgm:t>
    </dgm:pt>
    <dgm:pt modelId="{2ED7469C-A3A0-4882-A1E7-CC5DA1D0C6EF}" type="pres">
      <dgm:prSet presAssocID="{0C782C9C-B1DF-469E-B314-7182B0EE1A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867EE0-AFBD-4138-A5CB-AA9BA3F0CAED}" type="pres">
      <dgm:prSet presAssocID="{F9F19CBB-E15D-4B6F-9136-7EBE5B0C4A9C}" presName="hierRoot1" presStyleCnt="0">
        <dgm:presLayoutVars>
          <dgm:hierBranch val="init"/>
        </dgm:presLayoutVars>
      </dgm:prSet>
      <dgm:spPr/>
    </dgm:pt>
    <dgm:pt modelId="{B6C03E7C-3DE6-42D6-A357-DC24471A1032}" type="pres">
      <dgm:prSet presAssocID="{F9F19CBB-E15D-4B6F-9136-7EBE5B0C4A9C}" presName="rootComposite1" presStyleCnt="0"/>
      <dgm:spPr/>
    </dgm:pt>
    <dgm:pt modelId="{338EACCD-BFEF-4D55-A62A-47150B8799D4}" type="pres">
      <dgm:prSet presAssocID="{F9F19CBB-E15D-4B6F-9136-7EBE5B0C4A9C}" presName="rootText1" presStyleLbl="node0" presStyleIdx="0" presStyleCnt="6">
        <dgm:presLayoutVars>
          <dgm:chPref val="3"/>
        </dgm:presLayoutVars>
      </dgm:prSet>
      <dgm:spPr/>
    </dgm:pt>
    <dgm:pt modelId="{5B015F33-28B6-48A3-ABF7-0FC82FB70C21}" type="pres">
      <dgm:prSet presAssocID="{F9F19CBB-E15D-4B6F-9136-7EBE5B0C4A9C}" presName="rootConnector1" presStyleLbl="node1" presStyleIdx="0" presStyleCnt="0"/>
      <dgm:spPr/>
    </dgm:pt>
    <dgm:pt modelId="{3A985C5B-C515-41D7-8355-855AE4210CD5}" type="pres">
      <dgm:prSet presAssocID="{F9F19CBB-E15D-4B6F-9136-7EBE5B0C4A9C}" presName="hierChild2" presStyleCnt="0"/>
      <dgm:spPr/>
    </dgm:pt>
    <dgm:pt modelId="{77D7C0BF-CD4B-4E13-89C6-39D5454F139E}" type="pres">
      <dgm:prSet presAssocID="{F9F19CBB-E15D-4B6F-9136-7EBE5B0C4A9C}" presName="hierChild3" presStyleCnt="0"/>
      <dgm:spPr/>
    </dgm:pt>
    <dgm:pt modelId="{9FEA6B0E-4F69-4A26-AC90-D42266414ECC}" type="pres">
      <dgm:prSet presAssocID="{654D5651-513B-4A57-8CA5-85498D4FCEB6}" presName="hierRoot1" presStyleCnt="0">
        <dgm:presLayoutVars>
          <dgm:hierBranch val="init"/>
        </dgm:presLayoutVars>
      </dgm:prSet>
      <dgm:spPr/>
    </dgm:pt>
    <dgm:pt modelId="{7ABB2A72-B9D7-4D6D-B2DF-44E38E474964}" type="pres">
      <dgm:prSet presAssocID="{654D5651-513B-4A57-8CA5-85498D4FCEB6}" presName="rootComposite1" presStyleCnt="0"/>
      <dgm:spPr/>
    </dgm:pt>
    <dgm:pt modelId="{26C22C7A-000C-4DAB-9051-C7BAB0A43A4C}" type="pres">
      <dgm:prSet presAssocID="{654D5651-513B-4A57-8CA5-85498D4FCEB6}" presName="rootText1" presStyleLbl="node0" presStyleIdx="1" presStyleCnt="6">
        <dgm:presLayoutVars>
          <dgm:chPref val="3"/>
        </dgm:presLayoutVars>
      </dgm:prSet>
      <dgm:spPr/>
    </dgm:pt>
    <dgm:pt modelId="{A647E2F8-14DC-4AFE-B968-A639F14887ED}" type="pres">
      <dgm:prSet presAssocID="{654D5651-513B-4A57-8CA5-85498D4FCEB6}" presName="rootConnector1" presStyleLbl="node1" presStyleIdx="0" presStyleCnt="0"/>
      <dgm:spPr/>
    </dgm:pt>
    <dgm:pt modelId="{5A731507-B5EB-4800-8FB6-7B07CD1FA054}" type="pres">
      <dgm:prSet presAssocID="{654D5651-513B-4A57-8CA5-85498D4FCEB6}" presName="hierChild2" presStyleCnt="0"/>
      <dgm:spPr/>
    </dgm:pt>
    <dgm:pt modelId="{607C658E-6679-4366-80EA-8FA6DADFB627}" type="pres">
      <dgm:prSet presAssocID="{654D5651-513B-4A57-8CA5-85498D4FCEB6}" presName="hierChild3" presStyleCnt="0"/>
      <dgm:spPr/>
    </dgm:pt>
    <dgm:pt modelId="{15E9A4A1-572C-4309-8738-09D5FDA886DA}" type="pres">
      <dgm:prSet presAssocID="{12F9837B-1A2E-4C20-84FF-C8FC8A7B217E}" presName="hierRoot1" presStyleCnt="0">
        <dgm:presLayoutVars>
          <dgm:hierBranch val="init"/>
        </dgm:presLayoutVars>
      </dgm:prSet>
      <dgm:spPr/>
    </dgm:pt>
    <dgm:pt modelId="{B5939202-BB34-486F-A10F-1C5E729024B5}" type="pres">
      <dgm:prSet presAssocID="{12F9837B-1A2E-4C20-84FF-C8FC8A7B217E}" presName="rootComposite1" presStyleCnt="0"/>
      <dgm:spPr/>
    </dgm:pt>
    <dgm:pt modelId="{C5F93E81-A6F5-4085-8F74-2DD2E75E22FA}" type="pres">
      <dgm:prSet presAssocID="{12F9837B-1A2E-4C20-84FF-C8FC8A7B217E}" presName="rootText1" presStyleLbl="node0" presStyleIdx="2" presStyleCnt="6">
        <dgm:presLayoutVars>
          <dgm:chPref val="3"/>
        </dgm:presLayoutVars>
      </dgm:prSet>
      <dgm:spPr/>
    </dgm:pt>
    <dgm:pt modelId="{3AC29342-8D86-45C5-8E84-E56E5940D6D2}" type="pres">
      <dgm:prSet presAssocID="{12F9837B-1A2E-4C20-84FF-C8FC8A7B217E}" presName="rootConnector1" presStyleLbl="node1" presStyleIdx="0" presStyleCnt="0"/>
      <dgm:spPr/>
    </dgm:pt>
    <dgm:pt modelId="{769DBFFF-2D9A-458E-98F9-4F6F5654BDEB}" type="pres">
      <dgm:prSet presAssocID="{12F9837B-1A2E-4C20-84FF-C8FC8A7B217E}" presName="hierChild2" presStyleCnt="0"/>
      <dgm:spPr/>
    </dgm:pt>
    <dgm:pt modelId="{C114FC1A-6D62-494B-BEF1-5C5315B08D3B}" type="pres">
      <dgm:prSet presAssocID="{12F9837B-1A2E-4C20-84FF-C8FC8A7B217E}" presName="hierChild3" presStyleCnt="0"/>
      <dgm:spPr/>
    </dgm:pt>
    <dgm:pt modelId="{80BC25DB-9F96-40BC-93A8-ABF11B009D60}" type="pres">
      <dgm:prSet presAssocID="{16A27967-3900-45CA-8312-9FE726952798}" presName="hierRoot1" presStyleCnt="0">
        <dgm:presLayoutVars>
          <dgm:hierBranch val="init"/>
        </dgm:presLayoutVars>
      </dgm:prSet>
      <dgm:spPr/>
    </dgm:pt>
    <dgm:pt modelId="{3AC20043-6A18-4463-A63A-83A125A53BE6}" type="pres">
      <dgm:prSet presAssocID="{16A27967-3900-45CA-8312-9FE726952798}" presName="rootComposite1" presStyleCnt="0"/>
      <dgm:spPr/>
    </dgm:pt>
    <dgm:pt modelId="{F33B267D-6079-4ED5-97FE-71E455FC730B}" type="pres">
      <dgm:prSet presAssocID="{16A27967-3900-45CA-8312-9FE726952798}" presName="rootText1" presStyleLbl="node0" presStyleIdx="3" presStyleCnt="6">
        <dgm:presLayoutVars>
          <dgm:chPref val="3"/>
        </dgm:presLayoutVars>
      </dgm:prSet>
      <dgm:spPr/>
    </dgm:pt>
    <dgm:pt modelId="{BDA43BF7-0074-4443-A67D-1C3E05FEABB6}" type="pres">
      <dgm:prSet presAssocID="{16A27967-3900-45CA-8312-9FE726952798}" presName="rootConnector1" presStyleLbl="node1" presStyleIdx="0" presStyleCnt="0"/>
      <dgm:spPr/>
    </dgm:pt>
    <dgm:pt modelId="{A7ED0BAE-79AD-4AF9-B4CC-5A1629A0FDDE}" type="pres">
      <dgm:prSet presAssocID="{16A27967-3900-45CA-8312-9FE726952798}" presName="hierChild2" presStyleCnt="0"/>
      <dgm:spPr/>
    </dgm:pt>
    <dgm:pt modelId="{5AC0BCFB-2824-4BDD-8F13-6607302A9AAD}" type="pres">
      <dgm:prSet presAssocID="{16A27967-3900-45CA-8312-9FE726952798}" presName="hierChild3" presStyleCnt="0"/>
      <dgm:spPr/>
    </dgm:pt>
    <dgm:pt modelId="{12C6DACD-94C7-44EA-A510-D74EAB639C51}" type="pres">
      <dgm:prSet presAssocID="{0F82FD11-A0A1-439B-8D95-948416567CD5}" presName="hierRoot1" presStyleCnt="0">
        <dgm:presLayoutVars>
          <dgm:hierBranch val="init"/>
        </dgm:presLayoutVars>
      </dgm:prSet>
      <dgm:spPr/>
    </dgm:pt>
    <dgm:pt modelId="{27CCAE6C-790B-44B0-92DD-76A66828CDE6}" type="pres">
      <dgm:prSet presAssocID="{0F82FD11-A0A1-439B-8D95-948416567CD5}" presName="rootComposite1" presStyleCnt="0"/>
      <dgm:spPr/>
    </dgm:pt>
    <dgm:pt modelId="{D96E11FF-C43F-412D-BEC0-22A6162AEEB3}" type="pres">
      <dgm:prSet presAssocID="{0F82FD11-A0A1-439B-8D95-948416567CD5}" presName="rootText1" presStyleLbl="node0" presStyleIdx="4" presStyleCnt="6">
        <dgm:presLayoutVars>
          <dgm:chPref val="3"/>
        </dgm:presLayoutVars>
      </dgm:prSet>
      <dgm:spPr/>
    </dgm:pt>
    <dgm:pt modelId="{9FFB1AD6-9102-4CD7-93DA-32DD5C8B3117}" type="pres">
      <dgm:prSet presAssocID="{0F82FD11-A0A1-439B-8D95-948416567CD5}" presName="rootConnector1" presStyleLbl="node1" presStyleIdx="0" presStyleCnt="0"/>
      <dgm:spPr/>
    </dgm:pt>
    <dgm:pt modelId="{4095AED7-281A-454D-BA6D-DE1A5C7E3B7C}" type="pres">
      <dgm:prSet presAssocID="{0F82FD11-A0A1-439B-8D95-948416567CD5}" presName="hierChild2" presStyleCnt="0"/>
      <dgm:spPr/>
    </dgm:pt>
    <dgm:pt modelId="{DFDA3B43-E142-408F-A9B2-537D8C41171E}" type="pres">
      <dgm:prSet presAssocID="{E1742903-1EF5-4B64-A13F-00C24666F2D1}" presName="Name64" presStyleLbl="parChTrans1D2" presStyleIdx="0" presStyleCnt="4"/>
      <dgm:spPr/>
    </dgm:pt>
    <dgm:pt modelId="{DBC375C9-33AD-4004-BAC3-BA1CCA292483}" type="pres">
      <dgm:prSet presAssocID="{4AA9214F-2D0D-4844-AFFC-D910208F992A}" presName="hierRoot2" presStyleCnt="0">
        <dgm:presLayoutVars>
          <dgm:hierBranch val="init"/>
        </dgm:presLayoutVars>
      </dgm:prSet>
      <dgm:spPr/>
    </dgm:pt>
    <dgm:pt modelId="{A337FCFF-2845-40A0-86D2-A3350DA54ABE}" type="pres">
      <dgm:prSet presAssocID="{4AA9214F-2D0D-4844-AFFC-D910208F992A}" presName="rootComposite" presStyleCnt="0"/>
      <dgm:spPr/>
    </dgm:pt>
    <dgm:pt modelId="{6C25E412-F76B-4F2A-AF4A-C809DD7CEB96}" type="pres">
      <dgm:prSet presAssocID="{4AA9214F-2D0D-4844-AFFC-D910208F992A}" presName="rootText" presStyleLbl="node2" presStyleIdx="0" presStyleCnt="4">
        <dgm:presLayoutVars>
          <dgm:chPref val="3"/>
        </dgm:presLayoutVars>
      </dgm:prSet>
      <dgm:spPr/>
    </dgm:pt>
    <dgm:pt modelId="{27AF682F-48F1-45CC-9F8D-0B1DFF7D6997}" type="pres">
      <dgm:prSet presAssocID="{4AA9214F-2D0D-4844-AFFC-D910208F992A}" presName="rootConnector" presStyleLbl="node2" presStyleIdx="0" presStyleCnt="4"/>
      <dgm:spPr/>
    </dgm:pt>
    <dgm:pt modelId="{9E33578A-BED0-4540-AEF2-06D98E859E62}" type="pres">
      <dgm:prSet presAssocID="{4AA9214F-2D0D-4844-AFFC-D910208F992A}" presName="hierChild4" presStyleCnt="0"/>
      <dgm:spPr/>
    </dgm:pt>
    <dgm:pt modelId="{C0EE0870-DE57-4FF9-B76E-36D0C752EA70}" type="pres">
      <dgm:prSet presAssocID="{4AA9214F-2D0D-4844-AFFC-D910208F992A}" presName="hierChild5" presStyleCnt="0"/>
      <dgm:spPr/>
    </dgm:pt>
    <dgm:pt modelId="{C31783DF-E842-4788-8A62-DDE6DAF77F25}" type="pres">
      <dgm:prSet presAssocID="{F49F55F1-04F2-4BC8-8BF5-93DEF6759F8B}" presName="Name64" presStyleLbl="parChTrans1D2" presStyleIdx="1" presStyleCnt="4"/>
      <dgm:spPr/>
    </dgm:pt>
    <dgm:pt modelId="{3E972648-650F-4DD2-A507-DF2D58BF0352}" type="pres">
      <dgm:prSet presAssocID="{427F3DE0-8F93-48A6-B695-D688B106D4A9}" presName="hierRoot2" presStyleCnt="0">
        <dgm:presLayoutVars>
          <dgm:hierBranch val="init"/>
        </dgm:presLayoutVars>
      </dgm:prSet>
      <dgm:spPr/>
    </dgm:pt>
    <dgm:pt modelId="{516C83CC-D6A9-49DF-9480-82EA82BA6311}" type="pres">
      <dgm:prSet presAssocID="{427F3DE0-8F93-48A6-B695-D688B106D4A9}" presName="rootComposite" presStyleCnt="0"/>
      <dgm:spPr/>
    </dgm:pt>
    <dgm:pt modelId="{14343243-6E78-4110-9CA3-0F8A249BD538}" type="pres">
      <dgm:prSet presAssocID="{427F3DE0-8F93-48A6-B695-D688B106D4A9}" presName="rootText" presStyleLbl="node2" presStyleIdx="1" presStyleCnt="4">
        <dgm:presLayoutVars>
          <dgm:chPref val="3"/>
        </dgm:presLayoutVars>
      </dgm:prSet>
      <dgm:spPr/>
    </dgm:pt>
    <dgm:pt modelId="{D073D83F-6EE8-4F3F-BCA4-C0F78ADF851A}" type="pres">
      <dgm:prSet presAssocID="{427F3DE0-8F93-48A6-B695-D688B106D4A9}" presName="rootConnector" presStyleLbl="node2" presStyleIdx="1" presStyleCnt="4"/>
      <dgm:spPr/>
    </dgm:pt>
    <dgm:pt modelId="{55044977-4BAD-41A6-A01A-287D2EC625C6}" type="pres">
      <dgm:prSet presAssocID="{427F3DE0-8F93-48A6-B695-D688B106D4A9}" presName="hierChild4" presStyleCnt="0"/>
      <dgm:spPr/>
    </dgm:pt>
    <dgm:pt modelId="{184A0051-D350-42EE-963B-11922331E607}" type="pres">
      <dgm:prSet presAssocID="{427F3DE0-8F93-48A6-B695-D688B106D4A9}" presName="hierChild5" presStyleCnt="0"/>
      <dgm:spPr/>
    </dgm:pt>
    <dgm:pt modelId="{7098849E-C3F4-4C89-B3B9-CCE849DEA22E}" type="pres">
      <dgm:prSet presAssocID="{FBB9C78E-AD2E-445F-9564-0AFBE38A0A49}" presName="Name64" presStyleLbl="parChTrans1D2" presStyleIdx="2" presStyleCnt="4"/>
      <dgm:spPr/>
    </dgm:pt>
    <dgm:pt modelId="{F1E97A9C-256B-4BCD-8C69-83BFA0482B68}" type="pres">
      <dgm:prSet presAssocID="{76EA3DD9-7AC9-4F60-9F80-5EB7C51FBEA1}" presName="hierRoot2" presStyleCnt="0">
        <dgm:presLayoutVars>
          <dgm:hierBranch val="init"/>
        </dgm:presLayoutVars>
      </dgm:prSet>
      <dgm:spPr/>
    </dgm:pt>
    <dgm:pt modelId="{ADC5111D-56CD-4081-9513-B8B1A6B96D67}" type="pres">
      <dgm:prSet presAssocID="{76EA3DD9-7AC9-4F60-9F80-5EB7C51FBEA1}" presName="rootComposite" presStyleCnt="0"/>
      <dgm:spPr/>
    </dgm:pt>
    <dgm:pt modelId="{F673CDD4-9F60-4CD9-91B6-8768C6A172E6}" type="pres">
      <dgm:prSet presAssocID="{76EA3DD9-7AC9-4F60-9F80-5EB7C51FBEA1}" presName="rootText" presStyleLbl="node2" presStyleIdx="2" presStyleCnt="4">
        <dgm:presLayoutVars>
          <dgm:chPref val="3"/>
        </dgm:presLayoutVars>
      </dgm:prSet>
      <dgm:spPr/>
    </dgm:pt>
    <dgm:pt modelId="{8AA487A6-FCBC-4617-AFC5-ADA06E34AB73}" type="pres">
      <dgm:prSet presAssocID="{76EA3DD9-7AC9-4F60-9F80-5EB7C51FBEA1}" presName="rootConnector" presStyleLbl="node2" presStyleIdx="2" presStyleCnt="4"/>
      <dgm:spPr/>
    </dgm:pt>
    <dgm:pt modelId="{58245AB9-BD3B-4E97-B9DA-F1D7BFF2CFF7}" type="pres">
      <dgm:prSet presAssocID="{76EA3DD9-7AC9-4F60-9F80-5EB7C51FBEA1}" presName="hierChild4" presStyleCnt="0"/>
      <dgm:spPr/>
    </dgm:pt>
    <dgm:pt modelId="{9414939C-E446-4E14-A04B-0F0C9EB93CF8}" type="pres">
      <dgm:prSet presAssocID="{76EA3DD9-7AC9-4F60-9F80-5EB7C51FBEA1}" presName="hierChild5" presStyleCnt="0"/>
      <dgm:spPr/>
    </dgm:pt>
    <dgm:pt modelId="{738A360B-D55A-44B4-8252-E41D2EB1BAB4}" type="pres">
      <dgm:prSet presAssocID="{E36091B5-394B-480E-A2D9-D243DE0D01F3}" presName="Name64" presStyleLbl="parChTrans1D2" presStyleIdx="3" presStyleCnt="4"/>
      <dgm:spPr/>
    </dgm:pt>
    <dgm:pt modelId="{0EB65078-6EED-491E-B6C3-68DC130CBDA1}" type="pres">
      <dgm:prSet presAssocID="{0E05F251-65D8-4637-AA2C-943112C51465}" presName="hierRoot2" presStyleCnt="0">
        <dgm:presLayoutVars>
          <dgm:hierBranch val="init"/>
        </dgm:presLayoutVars>
      </dgm:prSet>
      <dgm:spPr/>
    </dgm:pt>
    <dgm:pt modelId="{8A86CFC8-1C2D-4196-8C32-045BCB9D2668}" type="pres">
      <dgm:prSet presAssocID="{0E05F251-65D8-4637-AA2C-943112C51465}" presName="rootComposite" presStyleCnt="0"/>
      <dgm:spPr/>
    </dgm:pt>
    <dgm:pt modelId="{79761D24-0312-4A6D-9D02-F07D43BE6C13}" type="pres">
      <dgm:prSet presAssocID="{0E05F251-65D8-4637-AA2C-943112C51465}" presName="rootText" presStyleLbl="node2" presStyleIdx="3" presStyleCnt="4">
        <dgm:presLayoutVars>
          <dgm:chPref val="3"/>
        </dgm:presLayoutVars>
      </dgm:prSet>
      <dgm:spPr/>
    </dgm:pt>
    <dgm:pt modelId="{33CDEB08-8E11-47F7-BD96-4C49C946FCFA}" type="pres">
      <dgm:prSet presAssocID="{0E05F251-65D8-4637-AA2C-943112C51465}" presName="rootConnector" presStyleLbl="node2" presStyleIdx="3" presStyleCnt="4"/>
      <dgm:spPr/>
    </dgm:pt>
    <dgm:pt modelId="{222F6919-3CE1-4D05-8500-DEF9CA23D250}" type="pres">
      <dgm:prSet presAssocID="{0E05F251-65D8-4637-AA2C-943112C51465}" presName="hierChild4" presStyleCnt="0"/>
      <dgm:spPr/>
    </dgm:pt>
    <dgm:pt modelId="{5B691ADE-0939-400C-A138-249117A327A0}" type="pres">
      <dgm:prSet presAssocID="{0E05F251-65D8-4637-AA2C-943112C51465}" presName="hierChild5" presStyleCnt="0"/>
      <dgm:spPr/>
    </dgm:pt>
    <dgm:pt modelId="{4B215E0C-722C-42AD-ACF9-FA47EB40F471}" type="pres">
      <dgm:prSet presAssocID="{0F82FD11-A0A1-439B-8D95-948416567CD5}" presName="hierChild3" presStyleCnt="0"/>
      <dgm:spPr/>
    </dgm:pt>
    <dgm:pt modelId="{89C8AE7B-9232-4AAC-B41F-E9F0E6374040}" type="pres">
      <dgm:prSet presAssocID="{A29D34C4-9CB2-4301-95D6-A1C4B95B40BB}" presName="hierRoot1" presStyleCnt="0">
        <dgm:presLayoutVars>
          <dgm:hierBranch val="init"/>
        </dgm:presLayoutVars>
      </dgm:prSet>
      <dgm:spPr/>
    </dgm:pt>
    <dgm:pt modelId="{2561162D-73BA-4044-B870-A5489201B114}" type="pres">
      <dgm:prSet presAssocID="{A29D34C4-9CB2-4301-95D6-A1C4B95B40BB}" presName="rootComposite1" presStyleCnt="0"/>
      <dgm:spPr/>
    </dgm:pt>
    <dgm:pt modelId="{30EA9390-395C-4F51-88B7-402A318399A5}" type="pres">
      <dgm:prSet presAssocID="{A29D34C4-9CB2-4301-95D6-A1C4B95B40BB}" presName="rootText1" presStyleLbl="node0" presStyleIdx="5" presStyleCnt="6">
        <dgm:presLayoutVars>
          <dgm:chPref val="3"/>
        </dgm:presLayoutVars>
      </dgm:prSet>
      <dgm:spPr/>
    </dgm:pt>
    <dgm:pt modelId="{F5734702-AF81-4DA8-BB73-A21A4314F097}" type="pres">
      <dgm:prSet presAssocID="{A29D34C4-9CB2-4301-95D6-A1C4B95B40BB}" presName="rootConnector1" presStyleLbl="node1" presStyleIdx="0" presStyleCnt="0"/>
      <dgm:spPr/>
    </dgm:pt>
    <dgm:pt modelId="{94EBD2B4-9F9E-4196-A44C-CAAA0EE37967}" type="pres">
      <dgm:prSet presAssocID="{A29D34C4-9CB2-4301-95D6-A1C4B95B40BB}" presName="hierChild2" presStyleCnt="0"/>
      <dgm:spPr/>
    </dgm:pt>
    <dgm:pt modelId="{7C64541F-5A80-49ED-9701-13EA721B1FD3}" type="pres">
      <dgm:prSet presAssocID="{A29D34C4-9CB2-4301-95D6-A1C4B95B40BB}" presName="hierChild3" presStyleCnt="0"/>
      <dgm:spPr/>
    </dgm:pt>
  </dgm:ptLst>
  <dgm:cxnLst>
    <dgm:cxn modelId="{83C83C04-01AA-4A15-B58C-DCE6FBD02048}" srcId="{0C782C9C-B1DF-469E-B314-7182B0EE1A20}" destId="{654D5651-513B-4A57-8CA5-85498D4FCEB6}" srcOrd="1" destOrd="0" parTransId="{9EF945C1-9CDE-4137-8DF1-ECA5746FA2D8}" sibTransId="{83843A3E-9938-4720-9BF7-62A3D7996559}"/>
    <dgm:cxn modelId="{554D420A-0DFD-4D2F-AC13-C92C65D0A1D4}" type="presOf" srcId="{76EA3DD9-7AC9-4F60-9F80-5EB7C51FBEA1}" destId="{F673CDD4-9F60-4CD9-91B6-8768C6A172E6}" srcOrd="0" destOrd="0" presId="urn:microsoft.com/office/officeart/2009/3/layout/HorizontalOrganizationChart"/>
    <dgm:cxn modelId="{0860BA14-8A04-42EB-8FA9-59615BB00AA5}" type="presOf" srcId="{F49F55F1-04F2-4BC8-8BF5-93DEF6759F8B}" destId="{C31783DF-E842-4788-8A62-DDE6DAF77F25}" srcOrd="0" destOrd="0" presId="urn:microsoft.com/office/officeart/2009/3/layout/HorizontalOrganizationChart"/>
    <dgm:cxn modelId="{C6D9EB1A-AB8B-42DE-B673-53585D6331E6}" type="presOf" srcId="{A29D34C4-9CB2-4301-95D6-A1C4B95B40BB}" destId="{F5734702-AF81-4DA8-BB73-A21A4314F097}" srcOrd="1" destOrd="0" presId="urn:microsoft.com/office/officeart/2009/3/layout/HorizontalOrganizationChart"/>
    <dgm:cxn modelId="{7D3D8024-2441-40D6-8109-4B9D5798E175}" type="presOf" srcId="{16A27967-3900-45CA-8312-9FE726952798}" destId="{BDA43BF7-0074-4443-A67D-1C3E05FEABB6}" srcOrd="1" destOrd="0" presId="urn:microsoft.com/office/officeart/2009/3/layout/HorizontalOrganizationChart"/>
    <dgm:cxn modelId="{D5518229-DF7E-46DF-841C-C9B4E8AE466B}" type="presOf" srcId="{A29D34C4-9CB2-4301-95D6-A1C4B95B40BB}" destId="{30EA9390-395C-4F51-88B7-402A318399A5}" srcOrd="0" destOrd="0" presId="urn:microsoft.com/office/officeart/2009/3/layout/HorizontalOrganizationChart"/>
    <dgm:cxn modelId="{8673152B-CB2C-4A40-A719-CBC4E2438D28}" type="presOf" srcId="{0F82FD11-A0A1-439B-8D95-948416567CD5}" destId="{9FFB1AD6-9102-4CD7-93DA-32DD5C8B3117}" srcOrd="1" destOrd="0" presId="urn:microsoft.com/office/officeart/2009/3/layout/HorizontalOrganizationChart"/>
    <dgm:cxn modelId="{F4A7742B-D4EC-450D-9016-72B9881065C8}" type="presOf" srcId="{E1742903-1EF5-4B64-A13F-00C24666F2D1}" destId="{DFDA3B43-E142-408F-A9B2-537D8C41171E}" srcOrd="0" destOrd="0" presId="urn:microsoft.com/office/officeart/2009/3/layout/HorizontalOrganizationChart"/>
    <dgm:cxn modelId="{AA232360-D977-49DB-AD1C-E15074E48CD5}" srcId="{0F82FD11-A0A1-439B-8D95-948416567CD5}" destId="{427F3DE0-8F93-48A6-B695-D688B106D4A9}" srcOrd="1" destOrd="0" parTransId="{F49F55F1-04F2-4BC8-8BF5-93DEF6759F8B}" sibTransId="{E1C49AA4-62D8-4A5C-8F83-40BFD8A75FF0}"/>
    <dgm:cxn modelId="{76C75441-B3FC-4E11-BFE4-1C2705F84AB4}" type="presOf" srcId="{0F82FD11-A0A1-439B-8D95-948416567CD5}" destId="{D96E11FF-C43F-412D-BEC0-22A6162AEEB3}" srcOrd="0" destOrd="0" presId="urn:microsoft.com/office/officeart/2009/3/layout/HorizontalOrganizationChart"/>
    <dgm:cxn modelId="{60B5D042-8CA7-4A98-85C2-1A03997CDA3B}" type="presOf" srcId="{76EA3DD9-7AC9-4F60-9F80-5EB7C51FBEA1}" destId="{8AA487A6-FCBC-4617-AFC5-ADA06E34AB73}" srcOrd="1" destOrd="0" presId="urn:microsoft.com/office/officeart/2009/3/layout/HorizontalOrganizationChart"/>
    <dgm:cxn modelId="{9BED9E43-9C15-4E2E-8C33-F39C06A0AE8B}" srcId="{0F82FD11-A0A1-439B-8D95-948416567CD5}" destId="{4AA9214F-2D0D-4844-AFFC-D910208F992A}" srcOrd="0" destOrd="0" parTransId="{E1742903-1EF5-4B64-A13F-00C24666F2D1}" sibTransId="{9232F6E3-B64C-4774-A21F-46B007E2B193}"/>
    <dgm:cxn modelId="{866D934F-64FC-49F5-9AC0-BCA685158098}" type="presOf" srcId="{427F3DE0-8F93-48A6-B695-D688B106D4A9}" destId="{14343243-6E78-4110-9CA3-0F8A249BD538}" srcOrd="0" destOrd="0" presId="urn:microsoft.com/office/officeart/2009/3/layout/HorizontalOrganizationChart"/>
    <dgm:cxn modelId="{EBA73E72-6FEF-4BCE-BAE9-0B66F2593E5E}" type="presOf" srcId="{654D5651-513B-4A57-8CA5-85498D4FCEB6}" destId="{26C22C7A-000C-4DAB-9051-C7BAB0A43A4C}" srcOrd="0" destOrd="0" presId="urn:microsoft.com/office/officeart/2009/3/layout/HorizontalOrganizationChart"/>
    <dgm:cxn modelId="{CA101D73-5329-4BFC-9C10-5F621922A3D3}" type="presOf" srcId="{12F9837B-1A2E-4C20-84FF-C8FC8A7B217E}" destId="{C5F93E81-A6F5-4085-8F74-2DD2E75E22FA}" srcOrd="0" destOrd="0" presId="urn:microsoft.com/office/officeart/2009/3/layout/HorizontalOrganizationChart"/>
    <dgm:cxn modelId="{CB124755-5934-4B52-BBB9-A55D7202EFFB}" srcId="{0F82FD11-A0A1-439B-8D95-948416567CD5}" destId="{76EA3DD9-7AC9-4F60-9F80-5EB7C51FBEA1}" srcOrd="2" destOrd="0" parTransId="{FBB9C78E-AD2E-445F-9564-0AFBE38A0A49}" sibTransId="{D1EC717F-F409-40C8-A79B-C63C82C48198}"/>
    <dgm:cxn modelId="{5E55A675-642D-4188-99D0-072C1FC4CAB7}" type="presOf" srcId="{4AA9214F-2D0D-4844-AFFC-D910208F992A}" destId="{27AF682F-48F1-45CC-9F8D-0B1DFF7D6997}" srcOrd="1" destOrd="0" presId="urn:microsoft.com/office/officeart/2009/3/layout/HorizontalOrganizationChart"/>
    <dgm:cxn modelId="{14E9EE76-B939-457C-A4ED-0EE3F1C05B41}" type="presOf" srcId="{16A27967-3900-45CA-8312-9FE726952798}" destId="{F33B267D-6079-4ED5-97FE-71E455FC730B}" srcOrd="0" destOrd="0" presId="urn:microsoft.com/office/officeart/2009/3/layout/HorizontalOrganizationChart"/>
    <dgm:cxn modelId="{716DA482-DA3F-41C4-BB42-693EF2D868E6}" type="presOf" srcId="{654D5651-513B-4A57-8CA5-85498D4FCEB6}" destId="{A647E2F8-14DC-4AFE-B968-A639F14887ED}" srcOrd="1" destOrd="0" presId="urn:microsoft.com/office/officeart/2009/3/layout/HorizontalOrganizationChart"/>
    <dgm:cxn modelId="{CDEAB887-1848-4CC3-8A77-B76299ACD02C}" type="presOf" srcId="{12F9837B-1A2E-4C20-84FF-C8FC8A7B217E}" destId="{3AC29342-8D86-45C5-8E84-E56E5940D6D2}" srcOrd="1" destOrd="0" presId="urn:microsoft.com/office/officeart/2009/3/layout/HorizontalOrganizationChart"/>
    <dgm:cxn modelId="{65697A8C-4899-49B0-967D-6FF2EB5BB5A6}" type="presOf" srcId="{0E05F251-65D8-4637-AA2C-943112C51465}" destId="{79761D24-0312-4A6D-9D02-F07D43BE6C13}" srcOrd="0" destOrd="0" presId="urn:microsoft.com/office/officeart/2009/3/layout/HorizontalOrganizationChart"/>
    <dgm:cxn modelId="{56E6BC8E-3A12-4404-92FE-466DA746BDBA}" type="presOf" srcId="{4AA9214F-2D0D-4844-AFFC-D910208F992A}" destId="{6C25E412-F76B-4F2A-AF4A-C809DD7CEB96}" srcOrd="0" destOrd="0" presId="urn:microsoft.com/office/officeart/2009/3/layout/HorizontalOrganizationChart"/>
    <dgm:cxn modelId="{A72B4C91-1055-4C94-B00F-9F0172488BB9}" type="presOf" srcId="{F9F19CBB-E15D-4B6F-9136-7EBE5B0C4A9C}" destId="{338EACCD-BFEF-4D55-A62A-47150B8799D4}" srcOrd="0" destOrd="0" presId="urn:microsoft.com/office/officeart/2009/3/layout/HorizontalOrganizationChart"/>
    <dgm:cxn modelId="{1A489D9A-CF75-4398-9ECA-4E99B90F3946}" srcId="{0F82FD11-A0A1-439B-8D95-948416567CD5}" destId="{0E05F251-65D8-4637-AA2C-943112C51465}" srcOrd="3" destOrd="0" parTransId="{E36091B5-394B-480E-A2D9-D243DE0D01F3}" sibTransId="{14DFC070-5CAA-4EFB-82F3-8BC1EBB8BA92}"/>
    <dgm:cxn modelId="{8DD77BA0-144D-48C3-9B86-4B0D752CE7AF}" type="presOf" srcId="{0E05F251-65D8-4637-AA2C-943112C51465}" destId="{33CDEB08-8E11-47F7-BD96-4C49C946FCFA}" srcOrd="1" destOrd="0" presId="urn:microsoft.com/office/officeart/2009/3/layout/HorizontalOrganizationChart"/>
    <dgm:cxn modelId="{1697F7B1-0811-40C5-9156-B0CF72F78597}" type="presOf" srcId="{F9F19CBB-E15D-4B6F-9136-7EBE5B0C4A9C}" destId="{5B015F33-28B6-48A3-ABF7-0FC82FB70C21}" srcOrd="1" destOrd="0" presId="urn:microsoft.com/office/officeart/2009/3/layout/HorizontalOrganizationChart"/>
    <dgm:cxn modelId="{2A961AB5-1134-4C68-916B-C2715ABAC32B}" srcId="{0C782C9C-B1DF-469E-B314-7182B0EE1A20}" destId="{A29D34C4-9CB2-4301-95D6-A1C4B95B40BB}" srcOrd="5" destOrd="0" parTransId="{B765C752-90A8-4D08-A394-CFF27DEEBE4E}" sibTransId="{B9EC8DAF-0C92-42DE-A502-58DA8C6EEEDD}"/>
    <dgm:cxn modelId="{88CDCDBD-8B55-4F46-ACF7-0808B5075C30}" type="presOf" srcId="{E36091B5-394B-480E-A2D9-D243DE0D01F3}" destId="{738A360B-D55A-44B4-8252-E41D2EB1BAB4}" srcOrd="0" destOrd="0" presId="urn:microsoft.com/office/officeart/2009/3/layout/HorizontalOrganizationChart"/>
    <dgm:cxn modelId="{F831D1C6-4718-429F-979F-EEAC2F357773}" srcId="{0C782C9C-B1DF-469E-B314-7182B0EE1A20}" destId="{16A27967-3900-45CA-8312-9FE726952798}" srcOrd="3" destOrd="0" parTransId="{B14F0AA6-69B1-4AEA-8C3F-F3A641D0BA86}" sibTransId="{CCA70E30-C4BB-4935-94CC-8A91E2561A0A}"/>
    <dgm:cxn modelId="{8E54F9D0-F49B-4910-98B7-6688FD152782}" srcId="{0C782C9C-B1DF-469E-B314-7182B0EE1A20}" destId="{12F9837B-1A2E-4C20-84FF-C8FC8A7B217E}" srcOrd="2" destOrd="0" parTransId="{ABB43FBE-985F-437F-9589-190EF9BF0D2B}" sibTransId="{F56C826D-F59F-493A-A25D-8F7139F91364}"/>
    <dgm:cxn modelId="{9345F1DA-B7F4-43B9-90FF-9723822218C4}" type="presOf" srcId="{427F3DE0-8F93-48A6-B695-D688B106D4A9}" destId="{D073D83F-6EE8-4F3F-BCA4-C0F78ADF851A}" srcOrd="1" destOrd="0" presId="urn:microsoft.com/office/officeart/2009/3/layout/HorizontalOrganizationChart"/>
    <dgm:cxn modelId="{239E5EDC-7675-44B5-A87D-B45E0AD1F23F}" srcId="{0C782C9C-B1DF-469E-B314-7182B0EE1A20}" destId="{0F82FD11-A0A1-439B-8D95-948416567CD5}" srcOrd="4" destOrd="0" parTransId="{C7FAE963-B03F-4599-AFEA-625C9D28A080}" sibTransId="{D8ACEA49-9FCF-4543-B798-814CCDADED4E}"/>
    <dgm:cxn modelId="{CCAF78E9-C9BF-4768-9BCB-FC9F20C6DCC0}" type="presOf" srcId="{0C782C9C-B1DF-469E-B314-7182B0EE1A20}" destId="{2ED7469C-A3A0-4882-A1E7-CC5DA1D0C6EF}" srcOrd="0" destOrd="0" presId="urn:microsoft.com/office/officeart/2009/3/layout/HorizontalOrganizationChart"/>
    <dgm:cxn modelId="{AD1710EE-63E8-4E7F-A085-188D5BB908B3}" srcId="{0C782C9C-B1DF-469E-B314-7182B0EE1A20}" destId="{F9F19CBB-E15D-4B6F-9136-7EBE5B0C4A9C}" srcOrd="0" destOrd="0" parTransId="{360DB805-529F-41B8-B899-7CF2CACA5C64}" sibTransId="{98E1EA6C-5CCE-473E-8726-8F128A95A03E}"/>
    <dgm:cxn modelId="{3620B1FF-841C-486F-B955-8FA734EE3A00}" type="presOf" srcId="{FBB9C78E-AD2E-445F-9564-0AFBE38A0A49}" destId="{7098849E-C3F4-4C89-B3B9-CCE849DEA22E}" srcOrd="0" destOrd="0" presId="urn:microsoft.com/office/officeart/2009/3/layout/HorizontalOrganizationChart"/>
    <dgm:cxn modelId="{07524BE1-E958-4E76-83CD-88AC9369144C}" type="presParOf" srcId="{2ED7469C-A3A0-4882-A1E7-CC5DA1D0C6EF}" destId="{FC867EE0-AFBD-4138-A5CB-AA9BA3F0CAED}" srcOrd="0" destOrd="0" presId="urn:microsoft.com/office/officeart/2009/3/layout/HorizontalOrganizationChart"/>
    <dgm:cxn modelId="{576D68C0-3015-4737-A7C0-67F2303F8B24}" type="presParOf" srcId="{FC867EE0-AFBD-4138-A5CB-AA9BA3F0CAED}" destId="{B6C03E7C-3DE6-42D6-A357-DC24471A1032}" srcOrd="0" destOrd="0" presId="urn:microsoft.com/office/officeart/2009/3/layout/HorizontalOrganizationChart"/>
    <dgm:cxn modelId="{ED3B43D4-C485-4787-8D05-695C7FE6E6BC}" type="presParOf" srcId="{B6C03E7C-3DE6-42D6-A357-DC24471A1032}" destId="{338EACCD-BFEF-4D55-A62A-47150B8799D4}" srcOrd="0" destOrd="0" presId="urn:microsoft.com/office/officeart/2009/3/layout/HorizontalOrganizationChart"/>
    <dgm:cxn modelId="{D6145DE7-2838-4391-81C4-D6257F739B8B}" type="presParOf" srcId="{B6C03E7C-3DE6-42D6-A357-DC24471A1032}" destId="{5B015F33-28B6-48A3-ABF7-0FC82FB70C21}" srcOrd="1" destOrd="0" presId="urn:microsoft.com/office/officeart/2009/3/layout/HorizontalOrganizationChart"/>
    <dgm:cxn modelId="{4646B0DD-AF34-4EE9-AEA8-67595FC82DA7}" type="presParOf" srcId="{FC867EE0-AFBD-4138-A5CB-AA9BA3F0CAED}" destId="{3A985C5B-C515-41D7-8355-855AE4210CD5}" srcOrd="1" destOrd="0" presId="urn:microsoft.com/office/officeart/2009/3/layout/HorizontalOrganizationChart"/>
    <dgm:cxn modelId="{CC641248-C6B2-49A1-9539-A1FD1ECE6FEF}" type="presParOf" srcId="{FC867EE0-AFBD-4138-A5CB-AA9BA3F0CAED}" destId="{77D7C0BF-CD4B-4E13-89C6-39D5454F139E}" srcOrd="2" destOrd="0" presId="urn:microsoft.com/office/officeart/2009/3/layout/HorizontalOrganizationChart"/>
    <dgm:cxn modelId="{5BB21977-7DB8-47A9-A48D-5BCD9AA2F1C8}" type="presParOf" srcId="{2ED7469C-A3A0-4882-A1E7-CC5DA1D0C6EF}" destId="{9FEA6B0E-4F69-4A26-AC90-D42266414ECC}" srcOrd="1" destOrd="0" presId="urn:microsoft.com/office/officeart/2009/3/layout/HorizontalOrganizationChart"/>
    <dgm:cxn modelId="{74071AA1-C83F-434B-B627-2121CBD9E34F}" type="presParOf" srcId="{9FEA6B0E-4F69-4A26-AC90-D42266414ECC}" destId="{7ABB2A72-B9D7-4D6D-B2DF-44E38E474964}" srcOrd="0" destOrd="0" presId="urn:microsoft.com/office/officeart/2009/3/layout/HorizontalOrganizationChart"/>
    <dgm:cxn modelId="{E24F39AE-C009-4D53-9666-2DA487994467}" type="presParOf" srcId="{7ABB2A72-B9D7-4D6D-B2DF-44E38E474964}" destId="{26C22C7A-000C-4DAB-9051-C7BAB0A43A4C}" srcOrd="0" destOrd="0" presId="urn:microsoft.com/office/officeart/2009/3/layout/HorizontalOrganizationChart"/>
    <dgm:cxn modelId="{06DB79BB-25B7-42E3-B0DE-58DF0368D7D1}" type="presParOf" srcId="{7ABB2A72-B9D7-4D6D-B2DF-44E38E474964}" destId="{A647E2F8-14DC-4AFE-B968-A639F14887ED}" srcOrd="1" destOrd="0" presId="urn:microsoft.com/office/officeart/2009/3/layout/HorizontalOrganizationChart"/>
    <dgm:cxn modelId="{BF568097-B564-4C56-8F65-8C19D09109F1}" type="presParOf" srcId="{9FEA6B0E-4F69-4A26-AC90-D42266414ECC}" destId="{5A731507-B5EB-4800-8FB6-7B07CD1FA054}" srcOrd="1" destOrd="0" presId="urn:microsoft.com/office/officeart/2009/3/layout/HorizontalOrganizationChart"/>
    <dgm:cxn modelId="{40738D18-6375-4E50-9640-2FD0FB9F1664}" type="presParOf" srcId="{9FEA6B0E-4F69-4A26-AC90-D42266414ECC}" destId="{607C658E-6679-4366-80EA-8FA6DADFB627}" srcOrd="2" destOrd="0" presId="urn:microsoft.com/office/officeart/2009/3/layout/HorizontalOrganizationChart"/>
    <dgm:cxn modelId="{FA6F1CEA-BAFD-4B65-AFA7-475638D62C79}" type="presParOf" srcId="{2ED7469C-A3A0-4882-A1E7-CC5DA1D0C6EF}" destId="{15E9A4A1-572C-4309-8738-09D5FDA886DA}" srcOrd="2" destOrd="0" presId="urn:microsoft.com/office/officeart/2009/3/layout/HorizontalOrganizationChart"/>
    <dgm:cxn modelId="{D49CF5A0-E236-47FA-88D0-254041A71845}" type="presParOf" srcId="{15E9A4A1-572C-4309-8738-09D5FDA886DA}" destId="{B5939202-BB34-486F-A10F-1C5E729024B5}" srcOrd="0" destOrd="0" presId="urn:microsoft.com/office/officeart/2009/3/layout/HorizontalOrganizationChart"/>
    <dgm:cxn modelId="{28E89634-40F2-43E2-9402-3BA4E63C8701}" type="presParOf" srcId="{B5939202-BB34-486F-A10F-1C5E729024B5}" destId="{C5F93E81-A6F5-4085-8F74-2DD2E75E22FA}" srcOrd="0" destOrd="0" presId="urn:microsoft.com/office/officeart/2009/3/layout/HorizontalOrganizationChart"/>
    <dgm:cxn modelId="{21F0EEBA-4C79-4137-B65A-90EA228F059E}" type="presParOf" srcId="{B5939202-BB34-486F-A10F-1C5E729024B5}" destId="{3AC29342-8D86-45C5-8E84-E56E5940D6D2}" srcOrd="1" destOrd="0" presId="urn:microsoft.com/office/officeart/2009/3/layout/HorizontalOrganizationChart"/>
    <dgm:cxn modelId="{0B2DC805-AD27-4B01-806C-43685AD2C14F}" type="presParOf" srcId="{15E9A4A1-572C-4309-8738-09D5FDA886DA}" destId="{769DBFFF-2D9A-458E-98F9-4F6F5654BDEB}" srcOrd="1" destOrd="0" presId="urn:microsoft.com/office/officeart/2009/3/layout/HorizontalOrganizationChart"/>
    <dgm:cxn modelId="{EBA34F44-BC97-44E7-8FA1-E2CB3FD67033}" type="presParOf" srcId="{15E9A4A1-572C-4309-8738-09D5FDA886DA}" destId="{C114FC1A-6D62-494B-BEF1-5C5315B08D3B}" srcOrd="2" destOrd="0" presId="urn:microsoft.com/office/officeart/2009/3/layout/HorizontalOrganizationChart"/>
    <dgm:cxn modelId="{96848ACA-EF3E-48B6-9250-EEF009D51575}" type="presParOf" srcId="{2ED7469C-A3A0-4882-A1E7-CC5DA1D0C6EF}" destId="{80BC25DB-9F96-40BC-93A8-ABF11B009D60}" srcOrd="3" destOrd="0" presId="urn:microsoft.com/office/officeart/2009/3/layout/HorizontalOrganizationChart"/>
    <dgm:cxn modelId="{275E4592-50B0-4DE1-A5A1-0BA9E8F79213}" type="presParOf" srcId="{80BC25DB-9F96-40BC-93A8-ABF11B009D60}" destId="{3AC20043-6A18-4463-A63A-83A125A53BE6}" srcOrd="0" destOrd="0" presId="urn:microsoft.com/office/officeart/2009/3/layout/HorizontalOrganizationChart"/>
    <dgm:cxn modelId="{C35A4E2F-1B38-4C3A-B91F-8607B6F36DA2}" type="presParOf" srcId="{3AC20043-6A18-4463-A63A-83A125A53BE6}" destId="{F33B267D-6079-4ED5-97FE-71E455FC730B}" srcOrd="0" destOrd="0" presId="urn:microsoft.com/office/officeart/2009/3/layout/HorizontalOrganizationChart"/>
    <dgm:cxn modelId="{6FAC0D2D-6A25-4BDF-BDA2-88FFB2E28CEA}" type="presParOf" srcId="{3AC20043-6A18-4463-A63A-83A125A53BE6}" destId="{BDA43BF7-0074-4443-A67D-1C3E05FEABB6}" srcOrd="1" destOrd="0" presId="urn:microsoft.com/office/officeart/2009/3/layout/HorizontalOrganizationChart"/>
    <dgm:cxn modelId="{CBE1BEBE-8CC2-4718-B5BF-92224738961B}" type="presParOf" srcId="{80BC25DB-9F96-40BC-93A8-ABF11B009D60}" destId="{A7ED0BAE-79AD-4AF9-B4CC-5A1629A0FDDE}" srcOrd="1" destOrd="0" presId="urn:microsoft.com/office/officeart/2009/3/layout/HorizontalOrganizationChart"/>
    <dgm:cxn modelId="{A2F14DCA-CB27-44C2-AB21-CECBB8E33082}" type="presParOf" srcId="{80BC25DB-9F96-40BC-93A8-ABF11B009D60}" destId="{5AC0BCFB-2824-4BDD-8F13-6607302A9AAD}" srcOrd="2" destOrd="0" presId="urn:microsoft.com/office/officeart/2009/3/layout/HorizontalOrganizationChart"/>
    <dgm:cxn modelId="{B3ED27CE-071B-4BFE-85E8-145D6E024AC6}" type="presParOf" srcId="{2ED7469C-A3A0-4882-A1E7-CC5DA1D0C6EF}" destId="{12C6DACD-94C7-44EA-A510-D74EAB639C51}" srcOrd="4" destOrd="0" presId="urn:microsoft.com/office/officeart/2009/3/layout/HorizontalOrganizationChart"/>
    <dgm:cxn modelId="{2F0F0C60-4170-4DA5-A3C5-EF401004C427}" type="presParOf" srcId="{12C6DACD-94C7-44EA-A510-D74EAB639C51}" destId="{27CCAE6C-790B-44B0-92DD-76A66828CDE6}" srcOrd="0" destOrd="0" presId="urn:microsoft.com/office/officeart/2009/3/layout/HorizontalOrganizationChart"/>
    <dgm:cxn modelId="{A60C3817-46C7-4DEC-9C27-1B2B4D2A79FA}" type="presParOf" srcId="{27CCAE6C-790B-44B0-92DD-76A66828CDE6}" destId="{D96E11FF-C43F-412D-BEC0-22A6162AEEB3}" srcOrd="0" destOrd="0" presId="urn:microsoft.com/office/officeart/2009/3/layout/HorizontalOrganizationChart"/>
    <dgm:cxn modelId="{24C1A08C-48A0-4B89-84EC-CF508E54D710}" type="presParOf" srcId="{27CCAE6C-790B-44B0-92DD-76A66828CDE6}" destId="{9FFB1AD6-9102-4CD7-93DA-32DD5C8B3117}" srcOrd="1" destOrd="0" presId="urn:microsoft.com/office/officeart/2009/3/layout/HorizontalOrganizationChart"/>
    <dgm:cxn modelId="{D5AA72E3-85C3-4CAD-8DA3-40768D063934}" type="presParOf" srcId="{12C6DACD-94C7-44EA-A510-D74EAB639C51}" destId="{4095AED7-281A-454D-BA6D-DE1A5C7E3B7C}" srcOrd="1" destOrd="0" presId="urn:microsoft.com/office/officeart/2009/3/layout/HorizontalOrganizationChart"/>
    <dgm:cxn modelId="{787FD93E-AC30-48DA-916C-A1CC1300002F}" type="presParOf" srcId="{4095AED7-281A-454D-BA6D-DE1A5C7E3B7C}" destId="{DFDA3B43-E142-408F-A9B2-537D8C41171E}" srcOrd="0" destOrd="0" presId="urn:microsoft.com/office/officeart/2009/3/layout/HorizontalOrganizationChart"/>
    <dgm:cxn modelId="{9BAB5BC3-8247-406B-9C10-87AF4368BC37}" type="presParOf" srcId="{4095AED7-281A-454D-BA6D-DE1A5C7E3B7C}" destId="{DBC375C9-33AD-4004-BAC3-BA1CCA292483}" srcOrd="1" destOrd="0" presId="urn:microsoft.com/office/officeart/2009/3/layout/HorizontalOrganizationChart"/>
    <dgm:cxn modelId="{0B57E35A-982F-46BA-9F20-256535E1AA22}" type="presParOf" srcId="{DBC375C9-33AD-4004-BAC3-BA1CCA292483}" destId="{A337FCFF-2845-40A0-86D2-A3350DA54ABE}" srcOrd="0" destOrd="0" presId="urn:microsoft.com/office/officeart/2009/3/layout/HorizontalOrganizationChart"/>
    <dgm:cxn modelId="{472A65A2-CD37-4423-B3E2-DCEA4288C46C}" type="presParOf" srcId="{A337FCFF-2845-40A0-86D2-A3350DA54ABE}" destId="{6C25E412-F76B-4F2A-AF4A-C809DD7CEB96}" srcOrd="0" destOrd="0" presId="urn:microsoft.com/office/officeart/2009/3/layout/HorizontalOrganizationChart"/>
    <dgm:cxn modelId="{278D6C33-8040-43C3-A527-434FBA980CED}" type="presParOf" srcId="{A337FCFF-2845-40A0-86D2-A3350DA54ABE}" destId="{27AF682F-48F1-45CC-9F8D-0B1DFF7D6997}" srcOrd="1" destOrd="0" presId="urn:microsoft.com/office/officeart/2009/3/layout/HorizontalOrganizationChart"/>
    <dgm:cxn modelId="{69F82F07-28A5-49BD-BAC7-6C67992182AD}" type="presParOf" srcId="{DBC375C9-33AD-4004-BAC3-BA1CCA292483}" destId="{9E33578A-BED0-4540-AEF2-06D98E859E62}" srcOrd="1" destOrd="0" presId="urn:microsoft.com/office/officeart/2009/3/layout/HorizontalOrganizationChart"/>
    <dgm:cxn modelId="{C4AC71D7-5C95-4F4C-9BE5-345AFBB355AE}" type="presParOf" srcId="{DBC375C9-33AD-4004-BAC3-BA1CCA292483}" destId="{C0EE0870-DE57-4FF9-B76E-36D0C752EA70}" srcOrd="2" destOrd="0" presId="urn:microsoft.com/office/officeart/2009/3/layout/HorizontalOrganizationChart"/>
    <dgm:cxn modelId="{9E007BCC-5ADD-4B32-893A-5A0832AB920A}" type="presParOf" srcId="{4095AED7-281A-454D-BA6D-DE1A5C7E3B7C}" destId="{C31783DF-E842-4788-8A62-DDE6DAF77F25}" srcOrd="2" destOrd="0" presId="urn:microsoft.com/office/officeart/2009/3/layout/HorizontalOrganizationChart"/>
    <dgm:cxn modelId="{E88B901B-E5F9-4E03-81E9-41574F82EB38}" type="presParOf" srcId="{4095AED7-281A-454D-BA6D-DE1A5C7E3B7C}" destId="{3E972648-650F-4DD2-A507-DF2D58BF0352}" srcOrd="3" destOrd="0" presId="urn:microsoft.com/office/officeart/2009/3/layout/HorizontalOrganizationChart"/>
    <dgm:cxn modelId="{E13ADC3D-4731-4A59-BBA0-02210DF59302}" type="presParOf" srcId="{3E972648-650F-4DD2-A507-DF2D58BF0352}" destId="{516C83CC-D6A9-49DF-9480-82EA82BA6311}" srcOrd="0" destOrd="0" presId="urn:microsoft.com/office/officeart/2009/3/layout/HorizontalOrganizationChart"/>
    <dgm:cxn modelId="{C585E7FD-ECF9-4828-B48E-73F0C545319D}" type="presParOf" srcId="{516C83CC-D6A9-49DF-9480-82EA82BA6311}" destId="{14343243-6E78-4110-9CA3-0F8A249BD538}" srcOrd="0" destOrd="0" presId="urn:microsoft.com/office/officeart/2009/3/layout/HorizontalOrganizationChart"/>
    <dgm:cxn modelId="{564B5BAA-1E20-4453-84EC-DCB625D93CF5}" type="presParOf" srcId="{516C83CC-D6A9-49DF-9480-82EA82BA6311}" destId="{D073D83F-6EE8-4F3F-BCA4-C0F78ADF851A}" srcOrd="1" destOrd="0" presId="urn:microsoft.com/office/officeart/2009/3/layout/HorizontalOrganizationChart"/>
    <dgm:cxn modelId="{C154D062-267F-4578-BD40-39B26D8B2EED}" type="presParOf" srcId="{3E972648-650F-4DD2-A507-DF2D58BF0352}" destId="{55044977-4BAD-41A6-A01A-287D2EC625C6}" srcOrd="1" destOrd="0" presId="urn:microsoft.com/office/officeart/2009/3/layout/HorizontalOrganizationChart"/>
    <dgm:cxn modelId="{5D285553-2B07-4E77-B0F0-7DF1DA5DDAB8}" type="presParOf" srcId="{3E972648-650F-4DD2-A507-DF2D58BF0352}" destId="{184A0051-D350-42EE-963B-11922331E607}" srcOrd="2" destOrd="0" presId="urn:microsoft.com/office/officeart/2009/3/layout/HorizontalOrganizationChart"/>
    <dgm:cxn modelId="{8704EF95-2FA0-4658-BF79-52E7286AEC19}" type="presParOf" srcId="{4095AED7-281A-454D-BA6D-DE1A5C7E3B7C}" destId="{7098849E-C3F4-4C89-B3B9-CCE849DEA22E}" srcOrd="4" destOrd="0" presId="urn:microsoft.com/office/officeart/2009/3/layout/HorizontalOrganizationChart"/>
    <dgm:cxn modelId="{22644BAD-B9D3-4006-AAE6-D09A8024AE0E}" type="presParOf" srcId="{4095AED7-281A-454D-BA6D-DE1A5C7E3B7C}" destId="{F1E97A9C-256B-4BCD-8C69-83BFA0482B68}" srcOrd="5" destOrd="0" presId="urn:microsoft.com/office/officeart/2009/3/layout/HorizontalOrganizationChart"/>
    <dgm:cxn modelId="{A18426B0-FD40-49D5-A7F5-2F312554C1FC}" type="presParOf" srcId="{F1E97A9C-256B-4BCD-8C69-83BFA0482B68}" destId="{ADC5111D-56CD-4081-9513-B8B1A6B96D67}" srcOrd="0" destOrd="0" presId="urn:microsoft.com/office/officeart/2009/3/layout/HorizontalOrganizationChart"/>
    <dgm:cxn modelId="{409E6418-CAA4-4282-A86A-4F96875FB0DD}" type="presParOf" srcId="{ADC5111D-56CD-4081-9513-B8B1A6B96D67}" destId="{F673CDD4-9F60-4CD9-91B6-8768C6A172E6}" srcOrd="0" destOrd="0" presId="urn:microsoft.com/office/officeart/2009/3/layout/HorizontalOrganizationChart"/>
    <dgm:cxn modelId="{6CE6BF81-4E3B-4D10-880C-F53410C5B5B6}" type="presParOf" srcId="{ADC5111D-56CD-4081-9513-B8B1A6B96D67}" destId="{8AA487A6-FCBC-4617-AFC5-ADA06E34AB73}" srcOrd="1" destOrd="0" presId="urn:microsoft.com/office/officeart/2009/3/layout/HorizontalOrganizationChart"/>
    <dgm:cxn modelId="{6232F41C-5CFD-4DFA-AD6E-9FD175EA8DC5}" type="presParOf" srcId="{F1E97A9C-256B-4BCD-8C69-83BFA0482B68}" destId="{58245AB9-BD3B-4E97-B9DA-F1D7BFF2CFF7}" srcOrd="1" destOrd="0" presId="urn:microsoft.com/office/officeart/2009/3/layout/HorizontalOrganizationChart"/>
    <dgm:cxn modelId="{7C395732-D5A1-42F7-A9BD-4F2466093B3C}" type="presParOf" srcId="{F1E97A9C-256B-4BCD-8C69-83BFA0482B68}" destId="{9414939C-E446-4E14-A04B-0F0C9EB93CF8}" srcOrd="2" destOrd="0" presId="urn:microsoft.com/office/officeart/2009/3/layout/HorizontalOrganizationChart"/>
    <dgm:cxn modelId="{EB7C3006-74DC-4F4C-882B-0E44E288C613}" type="presParOf" srcId="{4095AED7-281A-454D-BA6D-DE1A5C7E3B7C}" destId="{738A360B-D55A-44B4-8252-E41D2EB1BAB4}" srcOrd="6" destOrd="0" presId="urn:microsoft.com/office/officeart/2009/3/layout/HorizontalOrganizationChart"/>
    <dgm:cxn modelId="{7A91B41C-F333-4CEF-8FD4-60F92D86BC91}" type="presParOf" srcId="{4095AED7-281A-454D-BA6D-DE1A5C7E3B7C}" destId="{0EB65078-6EED-491E-B6C3-68DC130CBDA1}" srcOrd="7" destOrd="0" presId="urn:microsoft.com/office/officeart/2009/3/layout/HorizontalOrganizationChart"/>
    <dgm:cxn modelId="{AFD57952-00AA-4E9F-89F7-1DB107AA46CE}" type="presParOf" srcId="{0EB65078-6EED-491E-B6C3-68DC130CBDA1}" destId="{8A86CFC8-1C2D-4196-8C32-045BCB9D2668}" srcOrd="0" destOrd="0" presId="urn:microsoft.com/office/officeart/2009/3/layout/HorizontalOrganizationChart"/>
    <dgm:cxn modelId="{D86D917F-590A-41C4-8E8E-81079A73108E}" type="presParOf" srcId="{8A86CFC8-1C2D-4196-8C32-045BCB9D2668}" destId="{79761D24-0312-4A6D-9D02-F07D43BE6C13}" srcOrd="0" destOrd="0" presId="urn:microsoft.com/office/officeart/2009/3/layout/HorizontalOrganizationChart"/>
    <dgm:cxn modelId="{DF154F6D-F263-4381-8A11-1F61198E41D8}" type="presParOf" srcId="{8A86CFC8-1C2D-4196-8C32-045BCB9D2668}" destId="{33CDEB08-8E11-47F7-BD96-4C49C946FCFA}" srcOrd="1" destOrd="0" presId="urn:microsoft.com/office/officeart/2009/3/layout/HorizontalOrganizationChart"/>
    <dgm:cxn modelId="{7B4306CF-BC01-4F9F-829E-FF78576EE00B}" type="presParOf" srcId="{0EB65078-6EED-491E-B6C3-68DC130CBDA1}" destId="{222F6919-3CE1-4D05-8500-DEF9CA23D250}" srcOrd="1" destOrd="0" presId="urn:microsoft.com/office/officeart/2009/3/layout/HorizontalOrganizationChart"/>
    <dgm:cxn modelId="{37879AC3-45B9-4BAC-9E8B-93D920D7C4D5}" type="presParOf" srcId="{0EB65078-6EED-491E-B6C3-68DC130CBDA1}" destId="{5B691ADE-0939-400C-A138-249117A327A0}" srcOrd="2" destOrd="0" presId="urn:microsoft.com/office/officeart/2009/3/layout/HorizontalOrganizationChart"/>
    <dgm:cxn modelId="{51CD8056-DDF1-4246-AE8C-A7ABCA5F0A99}" type="presParOf" srcId="{12C6DACD-94C7-44EA-A510-D74EAB639C51}" destId="{4B215E0C-722C-42AD-ACF9-FA47EB40F471}" srcOrd="2" destOrd="0" presId="urn:microsoft.com/office/officeart/2009/3/layout/HorizontalOrganizationChart"/>
    <dgm:cxn modelId="{3520C064-24AB-4523-95E8-B154CF8A6AE8}" type="presParOf" srcId="{2ED7469C-A3A0-4882-A1E7-CC5DA1D0C6EF}" destId="{89C8AE7B-9232-4AAC-B41F-E9F0E6374040}" srcOrd="5" destOrd="0" presId="urn:microsoft.com/office/officeart/2009/3/layout/HorizontalOrganizationChart"/>
    <dgm:cxn modelId="{04521F5D-FEF4-40E9-A454-C0BDCA7B2F9C}" type="presParOf" srcId="{89C8AE7B-9232-4AAC-B41F-E9F0E6374040}" destId="{2561162D-73BA-4044-B870-A5489201B114}" srcOrd="0" destOrd="0" presId="urn:microsoft.com/office/officeart/2009/3/layout/HorizontalOrganizationChart"/>
    <dgm:cxn modelId="{1718FF92-28DE-4402-99E2-BF022658BF4D}" type="presParOf" srcId="{2561162D-73BA-4044-B870-A5489201B114}" destId="{30EA9390-395C-4F51-88B7-402A318399A5}" srcOrd="0" destOrd="0" presId="urn:microsoft.com/office/officeart/2009/3/layout/HorizontalOrganizationChart"/>
    <dgm:cxn modelId="{C31A302F-989E-4264-8172-DD1D5D29115C}" type="presParOf" srcId="{2561162D-73BA-4044-B870-A5489201B114}" destId="{F5734702-AF81-4DA8-BB73-A21A4314F097}" srcOrd="1" destOrd="0" presId="urn:microsoft.com/office/officeart/2009/3/layout/HorizontalOrganizationChart"/>
    <dgm:cxn modelId="{5A2BD44B-895B-4A2D-BFB6-4B896B3DA6E0}" type="presParOf" srcId="{89C8AE7B-9232-4AAC-B41F-E9F0E6374040}" destId="{94EBD2B4-9F9E-4196-A44C-CAAA0EE37967}" srcOrd="1" destOrd="0" presId="urn:microsoft.com/office/officeart/2009/3/layout/HorizontalOrganizationChart"/>
    <dgm:cxn modelId="{AE4866A4-F2CE-454E-BBB0-1EB395F5A1C7}" type="presParOf" srcId="{89C8AE7B-9232-4AAC-B41F-E9F0E6374040}" destId="{7C64541F-5A80-49ED-9701-13EA721B1FD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B01F0-B87D-4CC8-BB17-81278E87DE6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4CF26A-7767-4D12-ACC1-359E9B9FEEE2}">
      <dgm:prSet phldrT="[Text]"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AUTHORIZING LEGISLATION PASSED</a:t>
          </a:r>
        </a:p>
      </dgm:t>
    </dgm:pt>
    <dgm:pt modelId="{26FF0813-81F5-473D-84F5-D2C5D8A5F379}" type="parTrans" cxnId="{627A8778-42A9-4BF8-A6C1-706E26548E26}">
      <dgm:prSet/>
      <dgm:spPr/>
      <dgm:t>
        <a:bodyPr/>
        <a:lstStyle/>
        <a:p>
          <a:endParaRPr lang="en-US"/>
        </a:p>
      </dgm:t>
    </dgm:pt>
    <dgm:pt modelId="{778D3DEC-0F35-45F3-9451-C04E627E9D70}" type="sibTrans" cxnId="{627A8778-42A9-4BF8-A6C1-706E26548E26}">
      <dgm:prSet/>
      <dgm:spPr/>
      <dgm:t>
        <a:bodyPr/>
        <a:lstStyle/>
        <a:p>
          <a:endParaRPr lang="en-US"/>
        </a:p>
      </dgm:t>
    </dgm:pt>
    <dgm:pt modelId="{B27D6D18-F83B-4AA8-89A0-C3511915563B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PUBLISHES FINAL RULE</a:t>
          </a:r>
        </a:p>
      </dgm:t>
    </dgm:pt>
    <dgm:pt modelId="{5B4E4391-D431-4AB0-8A45-9D8459D6B85D}" type="parTrans" cxnId="{80D5B8F5-AB44-48FD-88E0-D20812BAEB66}">
      <dgm:prSet/>
      <dgm:spPr/>
      <dgm:t>
        <a:bodyPr/>
        <a:lstStyle/>
        <a:p>
          <a:endParaRPr lang="en-US"/>
        </a:p>
      </dgm:t>
    </dgm:pt>
    <dgm:pt modelId="{AA226F6B-3F94-439B-8F8F-5F418546E0EB}" type="sibTrans" cxnId="{80D5B8F5-AB44-48FD-88E0-D20812BAEB66}">
      <dgm:prSet/>
      <dgm:spPr/>
      <dgm:t>
        <a:bodyPr/>
        <a:lstStyle/>
        <a:p>
          <a:endParaRPr lang="en-US"/>
        </a:p>
      </dgm:t>
    </dgm:pt>
    <dgm:pt modelId="{6B70CBF7-3699-48A9-8901-7E949BEDEF47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RECIEVES COMMENTS</a:t>
          </a:r>
        </a:p>
      </dgm:t>
    </dgm:pt>
    <dgm:pt modelId="{92ED0A34-04C8-4B3D-B0F0-574C6607EA18}" type="parTrans" cxnId="{4E65C209-3362-4525-A368-D9F696718A61}">
      <dgm:prSet/>
      <dgm:spPr/>
      <dgm:t>
        <a:bodyPr/>
        <a:lstStyle/>
        <a:p>
          <a:endParaRPr lang="en-US"/>
        </a:p>
      </dgm:t>
    </dgm:pt>
    <dgm:pt modelId="{14A7CE37-B919-48E2-A0AA-0DC29029D1F5}" type="sibTrans" cxnId="{4E65C209-3362-4525-A368-D9F696718A61}">
      <dgm:prSet/>
      <dgm:spPr/>
      <dgm:t>
        <a:bodyPr/>
        <a:lstStyle/>
        <a:p>
          <a:endParaRPr lang="en-US"/>
        </a:p>
      </dgm:t>
    </dgm:pt>
    <dgm:pt modelId="{3F5FBB24-04E0-4ACE-9FB4-56FF79F4915D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PUBLISHES PROPOSED RULE</a:t>
          </a:r>
        </a:p>
      </dgm:t>
    </dgm:pt>
    <dgm:pt modelId="{93680D95-F199-45D5-9014-DD8550909159}" type="parTrans" cxnId="{BC7088BB-460E-4F7D-8C1F-2319547FF3E0}">
      <dgm:prSet/>
      <dgm:spPr/>
      <dgm:t>
        <a:bodyPr/>
        <a:lstStyle/>
        <a:p>
          <a:endParaRPr lang="en-US"/>
        </a:p>
      </dgm:t>
    </dgm:pt>
    <dgm:pt modelId="{EDC1F492-745D-42B1-899A-0769F3BAC00D}" type="sibTrans" cxnId="{BC7088BB-460E-4F7D-8C1F-2319547FF3E0}">
      <dgm:prSet/>
      <dgm:spPr/>
      <dgm:t>
        <a:bodyPr/>
        <a:lstStyle/>
        <a:p>
          <a:endParaRPr lang="en-US"/>
        </a:p>
      </dgm:t>
    </dgm:pt>
    <dgm:pt modelId="{FFEF6A4B-3858-42B4-BCDB-8DDF6D3A1DCA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PUBLIC COMMENT</a:t>
          </a:r>
        </a:p>
      </dgm:t>
    </dgm:pt>
    <dgm:pt modelId="{6F284111-1334-4534-8FE7-6AA7F58B0657}" type="parTrans" cxnId="{DF391A41-5E12-4D8D-AD22-F4F73E7B2173}">
      <dgm:prSet/>
      <dgm:spPr/>
      <dgm:t>
        <a:bodyPr/>
        <a:lstStyle/>
        <a:p>
          <a:endParaRPr lang="en-US"/>
        </a:p>
      </dgm:t>
    </dgm:pt>
    <dgm:pt modelId="{1637B90B-811E-4A45-B085-490EC7CEA9C8}" type="sibTrans" cxnId="{DF391A41-5E12-4D8D-AD22-F4F73E7B2173}">
      <dgm:prSet/>
      <dgm:spPr/>
      <dgm:t>
        <a:bodyPr/>
        <a:lstStyle/>
        <a:p>
          <a:endParaRPr lang="en-US"/>
        </a:p>
      </dgm:t>
    </dgm:pt>
    <dgm:pt modelId="{44148954-E9F7-461F-8696-02FAF550BE33}">
      <dgm:prSet/>
      <dgm:spPr/>
      <dgm:t>
        <a:bodyPr anchor="b"/>
        <a:lstStyle/>
        <a:p>
          <a:r>
            <a:rPr lang="en-US" b="1" dirty="0">
              <a:latin typeface="Avenir Book" panose="02000503020000020003"/>
            </a:rPr>
            <a:t>AGENCY DEVELOPS PROPOSED RULE</a:t>
          </a:r>
        </a:p>
      </dgm:t>
    </dgm:pt>
    <dgm:pt modelId="{A622F920-2421-48F8-8A03-9AE60493FB0B}" type="parTrans" cxnId="{98D4C863-51F1-4FBF-8D13-5058EE348A00}">
      <dgm:prSet/>
      <dgm:spPr/>
      <dgm:t>
        <a:bodyPr/>
        <a:lstStyle/>
        <a:p>
          <a:endParaRPr lang="en-US"/>
        </a:p>
      </dgm:t>
    </dgm:pt>
    <dgm:pt modelId="{C93857A1-F568-4F9E-82EF-44924565C724}" type="sibTrans" cxnId="{98D4C863-51F1-4FBF-8D13-5058EE348A00}">
      <dgm:prSet/>
      <dgm:spPr/>
      <dgm:t>
        <a:bodyPr/>
        <a:lstStyle/>
        <a:p>
          <a:endParaRPr lang="en-US"/>
        </a:p>
      </dgm:t>
    </dgm:pt>
    <dgm:pt modelId="{5D2CE389-0331-4D9C-AE63-186AD38C5F7E}" type="pres">
      <dgm:prSet presAssocID="{7AAB01F0-B87D-4CC8-BB17-81278E87DE61}" presName="CompostProcess" presStyleCnt="0">
        <dgm:presLayoutVars>
          <dgm:dir/>
          <dgm:resizeHandles val="exact"/>
        </dgm:presLayoutVars>
      </dgm:prSet>
      <dgm:spPr/>
    </dgm:pt>
    <dgm:pt modelId="{6A823A26-F0B6-46C2-8F99-82B5455BACA6}" type="pres">
      <dgm:prSet presAssocID="{7AAB01F0-B87D-4CC8-BB17-81278E87DE61}" presName="arrow" presStyleLbl="bgShp" presStyleIdx="0" presStyleCnt="1" custLinFactNeighborX="0" custLinFactNeighborY="-2877"/>
      <dgm:spPr/>
    </dgm:pt>
    <dgm:pt modelId="{F4EA28DC-C04F-4E71-9890-4938649D1E50}" type="pres">
      <dgm:prSet presAssocID="{7AAB01F0-B87D-4CC8-BB17-81278E87DE61}" presName="linearProcess" presStyleCnt="0"/>
      <dgm:spPr/>
    </dgm:pt>
    <dgm:pt modelId="{4A3475FC-332F-4767-9DF6-C6BC0FAE19F5}" type="pres">
      <dgm:prSet presAssocID="{C14CF26A-7767-4D12-ACC1-359E9B9FEEE2}" presName="textNode" presStyleLbl="node1" presStyleIdx="0" presStyleCnt="6" custLinFactNeighborX="-42107" custLinFactNeighborY="674">
        <dgm:presLayoutVars>
          <dgm:bulletEnabled val="1"/>
        </dgm:presLayoutVars>
      </dgm:prSet>
      <dgm:spPr/>
    </dgm:pt>
    <dgm:pt modelId="{D777B05A-B79C-40A7-B013-AC36D3A31A12}" type="pres">
      <dgm:prSet presAssocID="{778D3DEC-0F35-45F3-9451-C04E627E9D70}" presName="sibTrans" presStyleCnt="0"/>
      <dgm:spPr/>
    </dgm:pt>
    <dgm:pt modelId="{358785BC-FF1F-449A-8601-9AD62D307787}" type="pres">
      <dgm:prSet presAssocID="{44148954-E9F7-461F-8696-02FAF550BE33}" presName="textNode" presStyleLbl="node1" presStyleIdx="1" presStyleCnt="6">
        <dgm:presLayoutVars>
          <dgm:bulletEnabled val="1"/>
        </dgm:presLayoutVars>
      </dgm:prSet>
      <dgm:spPr/>
    </dgm:pt>
    <dgm:pt modelId="{7FFF74AE-47FD-403D-A64C-EBF8DABD7CD8}" type="pres">
      <dgm:prSet presAssocID="{C93857A1-F568-4F9E-82EF-44924565C724}" presName="sibTrans" presStyleCnt="0"/>
      <dgm:spPr/>
    </dgm:pt>
    <dgm:pt modelId="{58550543-73AD-4631-A365-59081620C5EE}" type="pres">
      <dgm:prSet presAssocID="{3F5FBB24-04E0-4ACE-9FB4-56FF79F4915D}" presName="textNode" presStyleLbl="node1" presStyleIdx="2" presStyleCnt="6">
        <dgm:presLayoutVars>
          <dgm:bulletEnabled val="1"/>
        </dgm:presLayoutVars>
      </dgm:prSet>
      <dgm:spPr/>
    </dgm:pt>
    <dgm:pt modelId="{94836500-607A-4920-9606-B9DDAA2BEBA1}" type="pres">
      <dgm:prSet presAssocID="{EDC1F492-745D-42B1-899A-0769F3BAC00D}" presName="sibTrans" presStyleCnt="0"/>
      <dgm:spPr/>
    </dgm:pt>
    <dgm:pt modelId="{AE263CCD-7C3A-4EEC-9362-9219A0A13083}" type="pres">
      <dgm:prSet presAssocID="{FFEF6A4B-3858-42B4-BCDB-8DDF6D3A1DCA}" presName="textNode" presStyleLbl="node1" presStyleIdx="3" presStyleCnt="6">
        <dgm:presLayoutVars>
          <dgm:bulletEnabled val="1"/>
        </dgm:presLayoutVars>
      </dgm:prSet>
      <dgm:spPr/>
    </dgm:pt>
    <dgm:pt modelId="{3CEBBF10-788D-4CF1-AEC5-DCD854014366}" type="pres">
      <dgm:prSet presAssocID="{1637B90B-811E-4A45-B085-490EC7CEA9C8}" presName="sibTrans" presStyleCnt="0"/>
      <dgm:spPr/>
    </dgm:pt>
    <dgm:pt modelId="{979E6268-8DCA-446E-AA5A-748120A50CB8}" type="pres">
      <dgm:prSet presAssocID="{6B70CBF7-3699-48A9-8901-7E949BEDEF47}" presName="textNode" presStyleLbl="node1" presStyleIdx="4" presStyleCnt="6">
        <dgm:presLayoutVars>
          <dgm:bulletEnabled val="1"/>
        </dgm:presLayoutVars>
      </dgm:prSet>
      <dgm:spPr/>
    </dgm:pt>
    <dgm:pt modelId="{459D878C-C61F-4650-B3D3-E528DDF61059}" type="pres">
      <dgm:prSet presAssocID="{14A7CE37-B919-48E2-A0AA-0DC29029D1F5}" presName="sibTrans" presStyleCnt="0"/>
      <dgm:spPr/>
    </dgm:pt>
    <dgm:pt modelId="{F7CBF277-AAAD-41D6-8BFF-EDCA71C84760}" type="pres">
      <dgm:prSet presAssocID="{B27D6D18-F83B-4AA8-89A0-C3511915563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8AB6E09-7585-4BE3-87FA-6FEDC4E1142C}" type="presOf" srcId="{B27D6D18-F83B-4AA8-89A0-C3511915563B}" destId="{F7CBF277-AAAD-41D6-8BFF-EDCA71C84760}" srcOrd="0" destOrd="0" presId="urn:microsoft.com/office/officeart/2005/8/layout/hProcess9"/>
    <dgm:cxn modelId="{4E65C209-3362-4525-A368-D9F696718A61}" srcId="{7AAB01F0-B87D-4CC8-BB17-81278E87DE61}" destId="{6B70CBF7-3699-48A9-8901-7E949BEDEF47}" srcOrd="4" destOrd="0" parTransId="{92ED0A34-04C8-4B3D-B0F0-574C6607EA18}" sibTransId="{14A7CE37-B919-48E2-A0AA-0DC29029D1F5}"/>
    <dgm:cxn modelId="{F2F51A10-74C0-467E-B2F2-70799CFB9AAC}" type="presOf" srcId="{FFEF6A4B-3858-42B4-BCDB-8DDF6D3A1DCA}" destId="{AE263CCD-7C3A-4EEC-9362-9219A0A13083}" srcOrd="0" destOrd="0" presId="urn:microsoft.com/office/officeart/2005/8/layout/hProcess9"/>
    <dgm:cxn modelId="{B46DDE25-F675-4004-88A7-E291C0708AA0}" type="presOf" srcId="{44148954-E9F7-461F-8696-02FAF550BE33}" destId="{358785BC-FF1F-449A-8601-9AD62D307787}" srcOrd="0" destOrd="0" presId="urn:microsoft.com/office/officeart/2005/8/layout/hProcess9"/>
    <dgm:cxn modelId="{D201C434-7ECE-4E72-B957-9EBC5D3813C2}" type="presOf" srcId="{C14CF26A-7767-4D12-ACC1-359E9B9FEEE2}" destId="{4A3475FC-332F-4767-9DF6-C6BC0FAE19F5}" srcOrd="0" destOrd="0" presId="urn:microsoft.com/office/officeart/2005/8/layout/hProcess9"/>
    <dgm:cxn modelId="{0EE0273E-4193-4D7C-85D3-9642FADD93D7}" type="presOf" srcId="{6B70CBF7-3699-48A9-8901-7E949BEDEF47}" destId="{979E6268-8DCA-446E-AA5A-748120A50CB8}" srcOrd="0" destOrd="0" presId="urn:microsoft.com/office/officeart/2005/8/layout/hProcess9"/>
    <dgm:cxn modelId="{DF391A41-5E12-4D8D-AD22-F4F73E7B2173}" srcId="{7AAB01F0-B87D-4CC8-BB17-81278E87DE61}" destId="{FFEF6A4B-3858-42B4-BCDB-8DDF6D3A1DCA}" srcOrd="3" destOrd="0" parTransId="{6F284111-1334-4534-8FE7-6AA7F58B0657}" sibTransId="{1637B90B-811E-4A45-B085-490EC7CEA9C8}"/>
    <dgm:cxn modelId="{98D4C863-51F1-4FBF-8D13-5058EE348A00}" srcId="{7AAB01F0-B87D-4CC8-BB17-81278E87DE61}" destId="{44148954-E9F7-461F-8696-02FAF550BE33}" srcOrd="1" destOrd="0" parTransId="{A622F920-2421-48F8-8A03-9AE60493FB0B}" sibTransId="{C93857A1-F568-4F9E-82EF-44924565C724}"/>
    <dgm:cxn modelId="{627A8778-42A9-4BF8-A6C1-706E26548E26}" srcId="{7AAB01F0-B87D-4CC8-BB17-81278E87DE61}" destId="{C14CF26A-7767-4D12-ACC1-359E9B9FEEE2}" srcOrd="0" destOrd="0" parTransId="{26FF0813-81F5-473D-84F5-D2C5D8A5F379}" sibTransId="{778D3DEC-0F35-45F3-9451-C04E627E9D70}"/>
    <dgm:cxn modelId="{7D74568C-0136-4E20-9A62-AA275B229923}" type="presOf" srcId="{7AAB01F0-B87D-4CC8-BB17-81278E87DE61}" destId="{5D2CE389-0331-4D9C-AE63-186AD38C5F7E}" srcOrd="0" destOrd="0" presId="urn:microsoft.com/office/officeart/2005/8/layout/hProcess9"/>
    <dgm:cxn modelId="{BC7088BB-460E-4F7D-8C1F-2319547FF3E0}" srcId="{7AAB01F0-B87D-4CC8-BB17-81278E87DE61}" destId="{3F5FBB24-04E0-4ACE-9FB4-56FF79F4915D}" srcOrd="2" destOrd="0" parTransId="{93680D95-F199-45D5-9014-DD8550909159}" sibTransId="{EDC1F492-745D-42B1-899A-0769F3BAC00D}"/>
    <dgm:cxn modelId="{C0CF45CF-3AD6-4337-8779-8F7D318282A1}" type="presOf" srcId="{3F5FBB24-04E0-4ACE-9FB4-56FF79F4915D}" destId="{58550543-73AD-4631-A365-59081620C5EE}" srcOrd="0" destOrd="0" presId="urn:microsoft.com/office/officeart/2005/8/layout/hProcess9"/>
    <dgm:cxn modelId="{80D5B8F5-AB44-48FD-88E0-D20812BAEB66}" srcId="{7AAB01F0-B87D-4CC8-BB17-81278E87DE61}" destId="{B27D6D18-F83B-4AA8-89A0-C3511915563B}" srcOrd="5" destOrd="0" parTransId="{5B4E4391-D431-4AB0-8A45-9D8459D6B85D}" sibTransId="{AA226F6B-3F94-439B-8F8F-5F418546E0EB}"/>
    <dgm:cxn modelId="{B46518EA-9575-4DE4-9914-B96D8514D564}" type="presParOf" srcId="{5D2CE389-0331-4D9C-AE63-186AD38C5F7E}" destId="{6A823A26-F0B6-46C2-8F99-82B5455BACA6}" srcOrd="0" destOrd="0" presId="urn:microsoft.com/office/officeart/2005/8/layout/hProcess9"/>
    <dgm:cxn modelId="{C26BC734-8ED2-4F3A-9EA3-150F30AE9EEE}" type="presParOf" srcId="{5D2CE389-0331-4D9C-AE63-186AD38C5F7E}" destId="{F4EA28DC-C04F-4E71-9890-4938649D1E50}" srcOrd="1" destOrd="0" presId="urn:microsoft.com/office/officeart/2005/8/layout/hProcess9"/>
    <dgm:cxn modelId="{A05E7F4A-877A-41B9-B700-BA8BA0C2DD05}" type="presParOf" srcId="{F4EA28DC-C04F-4E71-9890-4938649D1E50}" destId="{4A3475FC-332F-4767-9DF6-C6BC0FAE19F5}" srcOrd="0" destOrd="0" presId="urn:microsoft.com/office/officeart/2005/8/layout/hProcess9"/>
    <dgm:cxn modelId="{15B5EB8D-A54D-4D41-AECC-8EFBC99447AF}" type="presParOf" srcId="{F4EA28DC-C04F-4E71-9890-4938649D1E50}" destId="{D777B05A-B79C-40A7-B013-AC36D3A31A12}" srcOrd="1" destOrd="0" presId="urn:microsoft.com/office/officeart/2005/8/layout/hProcess9"/>
    <dgm:cxn modelId="{B66B3730-1333-49E7-8774-BE11927C1E92}" type="presParOf" srcId="{F4EA28DC-C04F-4E71-9890-4938649D1E50}" destId="{358785BC-FF1F-449A-8601-9AD62D307787}" srcOrd="2" destOrd="0" presId="urn:microsoft.com/office/officeart/2005/8/layout/hProcess9"/>
    <dgm:cxn modelId="{42D4953C-3FF1-495C-B713-590827ABB2DF}" type="presParOf" srcId="{F4EA28DC-C04F-4E71-9890-4938649D1E50}" destId="{7FFF74AE-47FD-403D-A64C-EBF8DABD7CD8}" srcOrd="3" destOrd="0" presId="urn:microsoft.com/office/officeart/2005/8/layout/hProcess9"/>
    <dgm:cxn modelId="{D415D5A6-938C-40EF-85B4-A1483DDD99CC}" type="presParOf" srcId="{F4EA28DC-C04F-4E71-9890-4938649D1E50}" destId="{58550543-73AD-4631-A365-59081620C5EE}" srcOrd="4" destOrd="0" presId="urn:microsoft.com/office/officeart/2005/8/layout/hProcess9"/>
    <dgm:cxn modelId="{7422BDE1-BC7D-4B5B-B106-CA53DA45F5E3}" type="presParOf" srcId="{F4EA28DC-C04F-4E71-9890-4938649D1E50}" destId="{94836500-607A-4920-9606-B9DDAA2BEBA1}" srcOrd="5" destOrd="0" presId="urn:microsoft.com/office/officeart/2005/8/layout/hProcess9"/>
    <dgm:cxn modelId="{DA9965FA-825E-4442-987D-ACCA3910F848}" type="presParOf" srcId="{F4EA28DC-C04F-4E71-9890-4938649D1E50}" destId="{AE263CCD-7C3A-4EEC-9362-9219A0A13083}" srcOrd="6" destOrd="0" presId="urn:microsoft.com/office/officeart/2005/8/layout/hProcess9"/>
    <dgm:cxn modelId="{BA35BDE4-1ADE-4B14-AF05-502EC89D0414}" type="presParOf" srcId="{F4EA28DC-C04F-4E71-9890-4938649D1E50}" destId="{3CEBBF10-788D-4CF1-AEC5-DCD854014366}" srcOrd="7" destOrd="0" presId="urn:microsoft.com/office/officeart/2005/8/layout/hProcess9"/>
    <dgm:cxn modelId="{10483A67-445C-47FA-BD85-B32AFAEC6A37}" type="presParOf" srcId="{F4EA28DC-C04F-4E71-9890-4938649D1E50}" destId="{979E6268-8DCA-446E-AA5A-748120A50CB8}" srcOrd="8" destOrd="0" presId="urn:microsoft.com/office/officeart/2005/8/layout/hProcess9"/>
    <dgm:cxn modelId="{C1C42C51-2B1B-4D95-983D-DA4F663097A2}" type="presParOf" srcId="{F4EA28DC-C04F-4E71-9890-4938649D1E50}" destId="{459D878C-C61F-4650-B3D3-E528DDF61059}" srcOrd="9" destOrd="0" presId="urn:microsoft.com/office/officeart/2005/8/layout/hProcess9"/>
    <dgm:cxn modelId="{03A7D27D-F5ED-4F35-B7E5-F495431BD171}" type="presParOf" srcId="{F4EA28DC-C04F-4E71-9890-4938649D1E50}" destId="{F7CBF277-AAAD-41D6-8BFF-EDCA71C84760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8B2AB-3295-48D2-91BF-C91181112A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EF08CF-3AB3-412E-A1CD-28C100BBE9CA}">
      <dgm:prSet phldrT="[Text]" custT="1"/>
      <dgm:spPr/>
      <dgm:t>
        <a:bodyPr/>
        <a:lstStyle/>
        <a:p>
          <a:r>
            <a:rPr lang="en-US" sz="2800" dirty="0"/>
            <a:t>Two New Authorities</a:t>
          </a:r>
        </a:p>
      </dgm:t>
    </dgm:pt>
    <dgm:pt modelId="{4B1EE1AA-D20E-41A9-A7EF-52580F683105}" type="parTrans" cxnId="{AF1414F9-577E-489C-87E9-EA02910047D8}">
      <dgm:prSet/>
      <dgm:spPr/>
      <dgm:t>
        <a:bodyPr/>
        <a:lstStyle/>
        <a:p>
          <a:endParaRPr lang="en-US"/>
        </a:p>
      </dgm:t>
    </dgm:pt>
    <dgm:pt modelId="{5D55BF42-E949-4A65-BCF8-8C87F40C7D4E}" type="sibTrans" cxnId="{AF1414F9-577E-489C-87E9-EA02910047D8}">
      <dgm:prSet/>
      <dgm:spPr/>
      <dgm:t>
        <a:bodyPr/>
        <a:lstStyle/>
        <a:p>
          <a:endParaRPr lang="en-US"/>
        </a:p>
      </dgm:t>
    </dgm:pt>
    <dgm:pt modelId="{723AE67B-F630-4124-844B-00B2F7EE132A}">
      <dgm:prSet phldrT="[Text]"/>
      <dgm:spPr/>
      <dgm:t>
        <a:bodyPr/>
        <a:lstStyle/>
        <a:p>
          <a:r>
            <a:rPr lang="en-US" b="1" dirty="0"/>
            <a:t>Reimbursement </a:t>
          </a:r>
          <a:r>
            <a:rPr lang="en-US" dirty="0"/>
            <a:t>for resident time (salary &amp; benefits) for </a:t>
          </a:r>
          <a:r>
            <a:rPr lang="en-US" b="1" dirty="0"/>
            <a:t>delivering non-Veteran care in non-VA facilities</a:t>
          </a:r>
        </a:p>
      </dgm:t>
    </dgm:pt>
    <dgm:pt modelId="{F63E9AC6-5E8A-449E-981B-BAD267A48311}" type="parTrans" cxnId="{749D965A-3525-4D34-822D-557BD691F047}">
      <dgm:prSet/>
      <dgm:spPr/>
      <dgm:t>
        <a:bodyPr/>
        <a:lstStyle/>
        <a:p>
          <a:endParaRPr lang="en-US"/>
        </a:p>
      </dgm:t>
    </dgm:pt>
    <dgm:pt modelId="{D9DD5B62-304D-420B-8619-B2672B7B6C43}" type="sibTrans" cxnId="{749D965A-3525-4D34-822D-557BD691F047}">
      <dgm:prSet/>
      <dgm:spPr/>
      <dgm:t>
        <a:bodyPr/>
        <a:lstStyle/>
        <a:p>
          <a:endParaRPr lang="en-US"/>
        </a:p>
      </dgm:t>
    </dgm:pt>
    <dgm:pt modelId="{75A3A1FB-0FEA-4B7E-ABC0-011D1244901F}">
      <dgm:prSet phldrT="[Text]"/>
      <dgm:spPr/>
      <dgm:t>
        <a:bodyPr/>
        <a:lstStyle/>
        <a:p>
          <a:r>
            <a:rPr lang="en-US" b="1" dirty="0"/>
            <a:t>Reimbursement of startup costs </a:t>
          </a:r>
          <a:r>
            <a:rPr lang="en-US" dirty="0"/>
            <a:t>for new residency programs at </a:t>
          </a:r>
          <a:r>
            <a:rPr lang="en-US" b="1" dirty="0"/>
            <a:t>non-VA facilities</a:t>
          </a:r>
        </a:p>
      </dgm:t>
    </dgm:pt>
    <dgm:pt modelId="{08078768-E52B-4B82-BB8A-D7374AD0AAA7}" type="parTrans" cxnId="{2E6F48B8-0224-4D83-95A9-8EEE381AD9EC}">
      <dgm:prSet/>
      <dgm:spPr/>
      <dgm:t>
        <a:bodyPr/>
        <a:lstStyle/>
        <a:p>
          <a:endParaRPr lang="en-US"/>
        </a:p>
      </dgm:t>
    </dgm:pt>
    <dgm:pt modelId="{642899E1-69D2-48F7-BB8A-28E89221D39F}" type="sibTrans" cxnId="{2E6F48B8-0224-4D83-95A9-8EEE381AD9EC}">
      <dgm:prSet/>
      <dgm:spPr/>
      <dgm:t>
        <a:bodyPr/>
        <a:lstStyle/>
        <a:p>
          <a:endParaRPr lang="en-US"/>
        </a:p>
      </dgm:t>
    </dgm:pt>
    <dgm:pt modelId="{358F71D0-72F9-4D25-A93D-B437F32085A4}" type="pres">
      <dgm:prSet presAssocID="{C068B2AB-3295-48D2-91BF-C91181112A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68F429-7BC9-4248-B1FD-386DFE13B1BA}" type="pres">
      <dgm:prSet presAssocID="{7CEF08CF-3AB3-412E-A1CD-28C100BBE9CA}" presName="hierRoot1" presStyleCnt="0">
        <dgm:presLayoutVars>
          <dgm:hierBranch val="init"/>
        </dgm:presLayoutVars>
      </dgm:prSet>
      <dgm:spPr/>
    </dgm:pt>
    <dgm:pt modelId="{449B9C3F-FD1C-4BAB-9AA5-307F9306498C}" type="pres">
      <dgm:prSet presAssocID="{7CEF08CF-3AB3-412E-A1CD-28C100BBE9CA}" presName="rootComposite1" presStyleCnt="0"/>
      <dgm:spPr/>
    </dgm:pt>
    <dgm:pt modelId="{9EF264DC-72AC-41C1-A37B-35BD02CC6E53}" type="pres">
      <dgm:prSet presAssocID="{7CEF08CF-3AB3-412E-A1CD-28C100BBE9CA}" presName="rootText1" presStyleLbl="alignAcc1" presStyleIdx="0" presStyleCnt="0">
        <dgm:presLayoutVars>
          <dgm:chPref val="3"/>
        </dgm:presLayoutVars>
      </dgm:prSet>
      <dgm:spPr/>
    </dgm:pt>
    <dgm:pt modelId="{917CA080-3C40-4344-8AD2-3BDE4C5062F4}" type="pres">
      <dgm:prSet presAssocID="{7CEF08CF-3AB3-412E-A1CD-28C100BBE9CA}" presName="topArc1" presStyleLbl="parChTrans1D1" presStyleIdx="0" presStyleCnt="6"/>
      <dgm:spPr/>
    </dgm:pt>
    <dgm:pt modelId="{A42F49F6-B022-4326-BF45-5D95883A0B44}" type="pres">
      <dgm:prSet presAssocID="{7CEF08CF-3AB3-412E-A1CD-28C100BBE9CA}" presName="bottomArc1" presStyleLbl="parChTrans1D1" presStyleIdx="1" presStyleCnt="6"/>
      <dgm:spPr/>
    </dgm:pt>
    <dgm:pt modelId="{B8D789DA-EAFB-4E58-BBA8-E6736F084C7A}" type="pres">
      <dgm:prSet presAssocID="{7CEF08CF-3AB3-412E-A1CD-28C100BBE9CA}" presName="topConnNode1" presStyleLbl="node1" presStyleIdx="0" presStyleCnt="0"/>
      <dgm:spPr/>
    </dgm:pt>
    <dgm:pt modelId="{04019076-634D-48F8-963E-939FC002B237}" type="pres">
      <dgm:prSet presAssocID="{7CEF08CF-3AB3-412E-A1CD-28C100BBE9CA}" presName="hierChild2" presStyleCnt="0"/>
      <dgm:spPr/>
    </dgm:pt>
    <dgm:pt modelId="{B60AE27F-658B-4758-911F-B7E9DA19714F}" type="pres">
      <dgm:prSet presAssocID="{F63E9AC6-5E8A-449E-981B-BAD267A48311}" presName="Name28" presStyleLbl="parChTrans1D2" presStyleIdx="0" presStyleCnt="2"/>
      <dgm:spPr/>
    </dgm:pt>
    <dgm:pt modelId="{A4153702-D3B2-4030-93CA-180FF4B2285B}" type="pres">
      <dgm:prSet presAssocID="{723AE67B-F630-4124-844B-00B2F7EE132A}" presName="hierRoot2" presStyleCnt="0">
        <dgm:presLayoutVars>
          <dgm:hierBranch val="init"/>
        </dgm:presLayoutVars>
      </dgm:prSet>
      <dgm:spPr/>
    </dgm:pt>
    <dgm:pt modelId="{2FBB8395-C319-4494-8ECF-D8D4488295A7}" type="pres">
      <dgm:prSet presAssocID="{723AE67B-F630-4124-844B-00B2F7EE132A}" presName="rootComposite2" presStyleCnt="0"/>
      <dgm:spPr/>
    </dgm:pt>
    <dgm:pt modelId="{11E17DC8-32DC-4B9A-BF42-AA42F2646AE6}" type="pres">
      <dgm:prSet presAssocID="{723AE67B-F630-4124-844B-00B2F7EE132A}" presName="rootText2" presStyleLbl="alignAcc1" presStyleIdx="0" presStyleCnt="0">
        <dgm:presLayoutVars>
          <dgm:chPref val="3"/>
        </dgm:presLayoutVars>
      </dgm:prSet>
      <dgm:spPr/>
    </dgm:pt>
    <dgm:pt modelId="{01C2AEDF-168F-48C7-89C1-ABE19823441B}" type="pres">
      <dgm:prSet presAssocID="{723AE67B-F630-4124-844B-00B2F7EE132A}" presName="topArc2" presStyleLbl="parChTrans1D1" presStyleIdx="2" presStyleCnt="6"/>
      <dgm:spPr/>
    </dgm:pt>
    <dgm:pt modelId="{DE083AED-4AA2-4AD8-88F0-409A8DC09534}" type="pres">
      <dgm:prSet presAssocID="{723AE67B-F630-4124-844B-00B2F7EE132A}" presName="bottomArc2" presStyleLbl="parChTrans1D1" presStyleIdx="3" presStyleCnt="6"/>
      <dgm:spPr/>
    </dgm:pt>
    <dgm:pt modelId="{907ED1EF-B045-4DFA-BBED-EF1847792917}" type="pres">
      <dgm:prSet presAssocID="{723AE67B-F630-4124-844B-00B2F7EE132A}" presName="topConnNode2" presStyleLbl="node2" presStyleIdx="0" presStyleCnt="0"/>
      <dgm:spPr/>
    </dgm:pt>
    <dgm:pt modelId="{82396F37-E145-4008-8A70-56D53809499A}" type="pres">
      <dgm:prSet presAssocID="{723AE67B-F630-4124-844B-00B2F7EE132A}" presName="hierChild4" presStyleCnt="0"/>
      <dgm:spPr/>
    </dgm:pt>
    <dgm:pt modelId="{147DB415-AEB6-403C-9290-42B211661CF1}" type="pres">
      <dgm:prSet presAssocID="{723AE67B-F630-4124-844B-00B2F7EE132A}" presName="hierChild5" presStyleCnt="0"/>
      <dgm:spPr/>
    </dgm:pt>
    <dgm:pt modelId="{C0AB6631-8295-4B6B-9CF4-72AE2D78FBE8}" type="pres">
      <dgm:prSet presAssocID="{08078768-E52B-4B82-BB8A-D7374AD0AAA7}" presName="Name28" presStyleLbl="parChTrans1D2" presStyleIdx="1" presStyleCnt="2"/>
      <dgm:spPr/>
    </dgm:pt>
    <dgm:pt modelId="{8B2246ED-9D82-47E6-BBF3-8736623A741F}" type="pres">
      <dgm:prSet presAssocID="{75A3A1FB-0FEA-4B7E-ABC0-011D1244901F}" presName="hierRoot2" presStyleCnt="0">
        <dgm:presLayoutVars>
          <dgm:hierBranch val="init"/>
        </dgm:presLayoutVars>
      </dgm:prSet>
      <dgm:spPr/>
    </dgm:pt>
    <dgm:pt modelId="{7E2019D2-641E-48B1-9F1D-E4CD2175DB10}" type="pres">
      <dgm:prSet presAssocID="{75A3A1FB-0FEA-4B7E-ABC0-011D1244901F}" presName="rootComposite2" presStyleCnt="0"/>
      <dgm:spPr/>
    </dgm:pt>
    <dgm:pt modelId="{CD165B4E-9A76-49AF-BB1E-19D5F5860E60}" type="pres">
      <dgm:prSet presAssocID="{75A3A1FB-0FEA-4B7E-ABC0-011D1244901F}" presName="rootText2" presStyleLbl="alignAcc1" presStyleIdx="0" presStyleCnt="0">
        <dgm:presLayoutVars>
          <dgm:chPref val="3"/>
        </dgm:presLayoutVars>
      </dgm:prSet>
      <dgm:spPr/>
    </dgm:pt>
    <dgm:pt modelId="{CB07B95D-837C-449E-B95D-B1CC65B86C05}" type="pres">
      <dgm:prSet presAssocID="{75A3A1FB-0FEA-4B7E-ABC0-011D1244901F}" presName="topArc2" presStyleLbl="parChTrans1D1" presStyleIdx="4" presStyleCnt="6"/>
      <dgm:spPr/>
    </dgm:pt>
    <dgm:pt modelId="{C9508D5B-2A50-46E9-8A42-24CDBBC5A341}" type="pres">
      <dgm:prSet presAssocID="{75A3A1FB-0FEA-4B7E-ABC0-011D1244901F}" presName="bottomArc2" presStyleLbl="parChTrans1D1" presStyleIdx="5" presStyleCnt="6"/>
      <dgm:spPr/>
    </dgm:pt>
    <dgm:pt modelId="{31041490-1014-4E35-9FD5-CB3E2F8C9DFB}" type="pres">
      <dgm:prSet presAssocID="{75A3A1FB-0FEA-4B7E-ABC0-011D1244901F}" presName="topConnNode2" presStyleLbl="node2" presStyleIdx="0" presStyleCnt="0"/>
      <dgm:spPr/>
    </dgm:pt>
    <dgm:pt modelId="{3144FCBF-0346-406D-BE7C-AE8DDDE1B933}" type="pres">
      <dgm:prSet presAssocID="{75A3A1FB-0FEA-4B7E-ABC0-011D1244901F}" presName="hierChild4" presStyleCnt="0"/>
      <dgm:spPr/>
    </dgm:pt>
    <dgm:pt modelId="{A67E0834-DDFB-4A23-93BB-12F691BA44F1}" type="pres">
      <dgm:prSet presAssocID="{75A3A1FB-0FEA-4B7E-ABC0-011D1244901F}" presName="hierChild5" presStyleCnt="0"/>
      <dgm:spPr/>
    </dgm:pt>
    <dgm:pt modelId="{1CAC8BD9-F29E-4617-9E64-B64FCF2BA731}" type="pres">
      <dgm:prSet presAssocID="{7CEF08CF-3AB3-412E-A1CD-28C100BBE9CA}" presName="hierChild3" presStyleCnt="0"/>
      <dgm:spPr/>
    </dgm:pt>
  </dgm:ptLst>
  <dgm:cxnLst>
    <dgm:cxn modelId="{E26DEE12-1B56-4BC7-A9FA-586AF9D7F2E8}" type="presOf" srcId="{723AE67B-F630-4124-844B-00B2F7EE132A}" destId="{11E17DC8-32DC-4B9A-BF42-AA42F2646AE6}" srcOrd="0" destOrd="0" presId="urn:microsoft.com/office/officeart/2008/layout/HalfCircleOrganizationChart"/>
    <dgm:cxn modelId="{4A492674-4737-4BD0-A7BE-CED6E5DE26B1}" type="presOf" srcId="{723AE67B-F630-4124-844B-00B2F7EE132A}" destId="{907ED1EF-B045-4DFA-BBED-EF1847792917}" srcOrd="1" destOrd="0" presId="urn:microsoft.com/office/officeart/2008/layout/HalfCircleOrganizationChart"/>
    <dgm:cxn modelId="{E4971E55-C757-4095-B86E-0A02CAC10F0F}" type="presOf" srcId="{7CEF08CF-3AB3-412E-A1CD-28C100BBE9CA}" destId="{9EF264DC-72AC-41C1-A37B-35BD02CC6E53}" srcOrd="0" destOrd="0" presId="urn:microsoft.com/office/officeart/2008/layout/HalfCircleOrganizationChart"/>
    <dgm:cxn modelId="{749D965A-3525-4D34-822D-557BD691F047}" srcId="{7CEF08CF-3AB3-412E-A1CD-28C100BBE9CA}" destId="{723AE67B-F630-4124-844B-00B2F7EE132A}" srcOrd="0" destOrd="0" parTransId="{F63E9AC6-5E8A-449E-981B-BAD267A48311}" sibTransId="{D9DD5B62-304D-420B-8619-B2672B7B6C43}"/>
    <dgm:cxn modelId="{FF7A1096-EE59-4AE0-BC2C-30517F3C4630}" type="presOf" srcId="{7CEF08CF-3AB3-412E-A1CD-28C100BBE9CA}" destId="{B8D789DA-EAFB-4E58-BBA8-E6736F084C7A}" srcOrd="1" destOrd="0" presId="urn:microsoft.com/office/officeart/2008/layout/HalfCircleOrganizationChart"/>
    <dgm:cxn modelId="{3EE3799D-503D-4082-95FE-E59E944507ED}" type="presOf" srcId="{75A3A1FB-0FEA-4B7E-ABC0-011D1244901F}" destId="{31041490-1014-4E35-9FD5-CB3E2F8C9DFB}" srcOrd="1" destOrd="0" presId="urn:microsoft.com/office/officeart/2008/layout/HalfCircleOrganizationChart"/>
    <dgm:cxn modelId="{EFD1AA9D-F7BD-428B-9191-CB8798520BAD}" type="presOf" srcId="{75A3A1FB-0FEA-4B7E-ABC0-011D1244901F}" destId="{CD165B4E-9A76-49AF-BB1E-19D5F5860E60}" srcOrd="0" destOrd="0" presId="urn:microsoft.com/office/officeart/2008/layout/HalfCircleOrganizationChart"/>
    <dgm:cxn modelId="{2E6F48B8-0224-4D83-95A9-8EEE381AD9EC}" srcId="{7CEF08CF-3AB3-412E-A1CD-28C100BBE9CA}" destId="{75A3A1FB-0FEA-4B7E-ABC0-011D1244901F}" srcOrd="1" destOrd="0" parTransId="{08078768-E52B-4B82-BB8A-D7374AD0AAA7}" sibTransId="{642899E1-69D2-48F7-BB8A-28E89221D39F}"/>
    <dgm:cxn modelId="{3DF52ACB-9844-4A15-8589-BD8F35D6FA0E}" type="presOf" srcId="{C068B2AB-3295-48D2-91BF-C91181112A6E}" destId="{358F71D0-72F9-4D25-A93D-B437F32085A4}" srcOrd="0" destOrd="0" presId="urn:microsoft.com/office/officeart/2008/layout/HalfCircleOrganizationChart"/>
    <dgm:cxn modelId="{0E7060D0-AC4E-4162-AB96-768BA0BFFD7B}" type="presOf" srcId="{F63E9AC6-5E8A-449E-981B-BAD267A48311}" destId="{B60AE27F-658B-4758-911F-B7E9DA19714F}" srcOrd="0" destOrd="0" presId="urn:microsoft.com/office/officeart/2008/layout/HalfCircleOrganizationChart"/>
    <dgm:cxn modelId="{1B1830DA-168B-4528-B2EF-41DF5D5C81A4}" type="presOf" srcId="{08078768-E52B-4B82-BB8A-D7374AD0AAA7}" destId="{C0AB6631-8295-4B6B-9CF4-72AE2D78FBE8}" srcOrd="0" destOrd="0" presId="urn:microsoft.com/office/officeart/2008/layout/HalfCircleOrganizationChart"/>
    <dgm:cxn modelId="{AF1414F9-577E-489C-87E9-EA02910047D8}" srcId="{C068B2AB-3295-48D2-91BF-C91181112A6E}" destId="{7CEF08CF-3AB3-412E-A1CD-28C100BBE9CA}" srcOrd="0" destOrd="0" parTransId="{4B1EE1AA-D20E-41A9-A7EF-52580F683105}" sibTransId="{5D55BF42-E949-4A65-BCF8-8C87F40C7D4E}"/>
    <dgm:cxn modelId="{160733EA-AB29-4FE6-8456-F0C109F6B01A}" type="presParOf" srcId="{358F71D0-72F9-4D25-A93D-B437F32085A4}" destId="{C168F429-7BC9-4248-B1FD-386DFE13B1BA}" srcOrd="0" destOrd="0" presId="urn:microsoft.com/office/officeart/2008/layout/HalfCircleOrganizationChart"/>
    <dgm:cxn modelId="{3E035BC0-0BB7-48A4-B954-730827EB4BDC}" type="presParOf" srcId="{C168F429-7BC9-4248-B1FD-386DFE13B1BA}" destId="{449B9C3F-FD1C-4BAB-9AA5-307F9306498C}" srcOrd="0" destOrd="0" presId="urn:microsoft.com/office/officeart/2008/layout/HalfCircleOrganizationChart"/>
    <dgm:cxn modelId="{E26A4186-EC82-4F13-B395-60120CFF8465}" type="presParOf" srcId="{449B9C3F-FD1C-4BAB-9AA5-307F9306498C}" destId="{9EF264DC-72AC-41C1-A37B-35BD02CC6E53}" srcOrd="0" destOrd="0" presId="urn:microsoft.com/office/officeart/2008/layout/HalfCircleOrganizationChart"/>
    <dgm:cxn modelId="{01FEF828-A99A-42DA-8343-DFC7085E3930}" type="presParOf" srcId="{449B9C3F-FD1C-4BAB-9AA5-307F9306498C}" destId="{917CA080-3C40-4344-8AD2-3BDE4C5062F4}" srcOrd="1" destOrd="0" presId="urn:microsoft.com/office/officeart/2008/layout/HalfCircleOrganizationChart"/>
    <dgm:cxn modelId="{0B93AEDB-9AD9-4CF1-A582-2F086FED463F}" type="presParOf" srcId="{449B9C3F-FD1C-4BAB-9AA5-307F9306498C}" destId="{A42F49F6-B022-4326-BF45-5D95883A0B44}" srcOrd="2" destOrd="0" presId="urn:microsoft.com/office/officeart/2008/layout/HalfCircleOrganizationChart"/>
    <dgm:cxn modelId="{BA73A7CC-A893-4626-BD37-9E6109065A49}" type="presParOf" srcId="{449B9C3F-FD1C-4BAB-9AA5-307F9306498C}" destId="{B8D789DA-EAFB-4E58-BBA8-E6736F084C7A}" srcOrd="3" destOrd="0" presId="urn:microsoft.com/office/officeart/2008/layout/HalfCircleOrganizationChart"/>
    <dgm:cxn modelId="{B68F3BB6-B39D-4F81-B34A-6F06B29C774D}" type="presParOf" srcId="{C168F429-7BC9-4248-B1FD-386DFE13B1BA}" destId="{04019076-634D-48F8-963E-939FC002B237}" srcOrd="1" destOrd="0" presId="urn:microsoft.com/office/officeart/2008/layout/HalfCircleOrganizationChart"/>
    <dgm:cxn modelId="{A203362A-3D4B-443B-97BB-C5D622BE049E}" type="presParOf" srcId="{04019076-634D-48F8-963E-939FC002B237}" destId="{B60AE27F-658B-4758-911F-B7E9DA19714F}" srcOrd="0" destOrd="0" presId="urn:microsoft.com/office/officeart/2008/layout/HalfCircleOrganizationChart"/>
    <dgm:cxn modelId="{F69876E1-6FA3-46E4-A079-3FEBC8488B2F}" type="presParOf" srcId="{04019076-634D-48F8-963E-939FC002B237}" destId="{A4153702-D3B2-4030-93CA-180FF4B2285B}" srcOrd="1" destOrd="0" presId="urn:microsoft.com/office/officeart/2008/layout/HalfCircleOrganizationChart"/>
    <dgm:cxn modelId="{9C0DA712-14D5-4431-B7B4-C94BAF738137}" type="presParOf" srcId="{A4153702-D3B2-4030-93CA-180FF4B2285B}" destId="{2FBB8395-C319-4494-8ECF-D8D4488295A7}" srcOrd="0" destOrd="0" presId="urn:microsoft.com/office/officeart/2008/layout/HalfCircleOrganizationChart"/>
    <dgm:cxn modelId="{6C6F5C71-12A8-455B-A8FC-6A282335A524}" type="presParOf" srcId="{2FBB8395-C319-4494-8ECF-D8D4488295A7}" destId="{11E17DC8-32DC-4B9A-BF42-AA42F2646AE6}" srcOrd="0" destOrd="0" presId="urn:microsoft.com/office/officeart/2008/layout/HalfCircleOrganizationChart"/>
    <dgm:cxn modelId="{41487238-9597-4418-9E15-7F5460B0AD29}" type="presParOf" srcId="{2FBB8395-C319-4494-8ECF-D8D4488295A7}" destId="{01C2AEDF-168F-48C7-89C1-ABE19823441B}" srcOrd="1" destOrd="0" presId="urn:microsoft.com/office/officeart/2008/layout/HalfCircleOrganizationChart"/>
    <dgm:cxn modelId="{49BE3F39-323D-46FB-A75E-2F70B740C37E}" type="presParOf" srcId="{2FBB8395-C319-4494-8ECF-D8D4488295A7}" destId="{DE083AED-4AA2-4AD8-88F0-409A8DC09534}" srcOrd="2" destOrd="0" presId="urn:microsoft.com/office/officeart/2008/layout/HalfCircleOrganizationChart"/>
    <dgm:cxn modelId="{4D40DD60-AE98-4594-9822-A1CF880D22D7}" type="presParOf" srcId="{2FBB8395-C319-4494-8ECF-D8D4488295A7}" destId="{907ED1EF-B045-4DFA-BBED-EF1847792917}" srcOrd="3" destOrd="0" presId="urn:microsoft.com/office/officeart/2008/layout/HalfCircleOrganizationChart"/>
    <dgm:cxn modelId="{23427078-E6AF-4206-81EC-DB5BAD75043C}" type="presParOf" srcId="{A4153702-D3B2-4030-93CA-180FF4B2285B}" destId="{82396F37-E145-4008-8A70-56D53809499A}" srcOrd="1" destOrd="0" presId="urn:microsoft.com/office/officeart/2008/layout/HalfCircleOrganizationChart"/>
    <dgm:cxn modelId="{891D0C83-B6AF-4592-A59F-DD4CB4435C50}" type="presParOf" srcId="{A4153702-D3B2-4030-93CA-180FF4B2285B}" destId="{147DB415-AEB6-403C-9290-42B211661CF1}" srcOrd="2" destOrd="0" presId="urn:microsoft.com/office/officeart/2008/layout/HalfCircleOrganizationChart"/>
    <dgm:cxn modelId="{A481B624-74DF-4EED-8829-9F9EE83EC1E1}" type="presParOf" srcId="{04019076-634D-48F8-963E-939FC002B237}" destId="{C0AB6631-8295-4B6B-9CF4-72AE2D78FBE8}" srcOrd="2" destOrd="0" presId="urn:microsoft.com/office/officeart/2008/layout/HalfCircleOrganizationChart"/>
    <dgm:cxn modelId="{08B56001-ACE7-42C5-A4AF-4AB9D336DAD5}" type="presParOf" srcId="{04019076-634D-48F8-963E-939FC002B237}" destId="{8B2246ED-9D82-47E6-BBF3-8736623A741F}" srcOrd="3" destOrd="0" presId="urn:microsoft.com/office/officeart/2008/layout/HalfCircleOrganizationChart"/>
    <dgm:cxn modelId="{CF1182F8-029D-4410-9CC6-8F31C1B13600}" type="presParOf" srcId="{8B2246ED-9D82-47E6-BBF3-8736623A741F}" destId="{7E2019D2-641E-48B1-9F1D-E4CD2175DB10}" srcOrd="0" destOrd="0" presId="urn:microsoft.com/office/officeart/2008/layout/HalfCircleOrganizationChart"/>
    <dgm:cxn modelId="{D90A5CCC-5E63-4218-84AD-0B34B539CBC8}" type="presParOf" srcId="{7E2019D2-641E-48B1-9F1D-E4CD2175DB10}" destId="{CD165B4E-9A76-49AF-BB1E-19D5F5860E60}" srcOrd="0" destOrd="0" presId="urn:microsoft.com/office/officeart/2008/layout/HalfCircleOrganizationChart"/>
    <dgm:cxn modelId="{9E52A044-7395-45A6-B69F-1A0F5E183E21}" type="presParOf" srcId="{7E2019D2-641E-48B1-9F1D-E4CD2175DB10}" destId="{CB07B95D-837C-449E-B95D-B1CC65B86C05}" srcOrd="1" destOrd="0" presId="urn:microsoft.com/office/officeart/2008/layout/HalfCircleOrganizationChart"/>
    <dgm:cxn modelId="{ED067626-F00C-4664-831F-2AF03EDFE0A6}" type="presParOf" srcId="{7E2019D2-641E-48B1-9F1D-E4CD2175DB10}" destId="{C9508D5B-2A50-46E9-8A42-24CDBBC5A341}" srcOrd="2" destOrd="0" presId="urn:microsoft.com/office/officeart/2008/layout/HalfCircleOrganizationChart"/>
    <dgm:cxn modelId="{8878ED93-1508-49B1-AA66-1022EAD10B77}" type="presParOf" srcId="{7E2019D2-641E-48B1-9F1D-E4CD2175DB10}" destId="{31041490-1014-4E35-9FD5-CB3E2F8C9DFB}" srcOrd="3" destOrd="0" presId="urn:microsoft.com/office/officeart/2008/layout/HalfCircleOrganizationChart"/>
    <dgm:cxn modelId="{2C40B677-BFAE-4FF2-A64B-B874A9B59E4F}" type="presParOf" srcId="{8B2246ED-9D82-47E6-BBF3-8736623A741F}" destId="{3144FCBF-0346-406D-BE7C-AE8DDDE1B933}" srcOrd="1" destOrd="0" presId="urn:microsoft.com/office/officeart/2008/layout/HalfCircleOrganizationChart"/>
    <dgm:cxn modelId="{0730733B-5184-47DA-99B7-4ABDAA511B91}" type="presParOf" srcId="{8B2246ED-9D82-47E6-BBF3-8736623A741F}" destId="{A67E0834-DDFB-4A23-93BB-12F691BA44F1}" srcOrd="2" destOrd="0" presId="urn:microsoft.com/office/officeart/2008/layout/HalfCircleOrganizationChart"/>
    <dgm:cxn modelId="{630629AB-591B-4237-BF3D-F8B7B053A778}" type="presParOf" srcId="{C168F429-7BC9-4248-B1FD-386DFE13B1BA}" destId="{1CAC8BD9-F29E-4617-9E64-B64FCF2BA73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13DA6-5018-4569-9FC5-028C5B36863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EC853-0026-45C1-A0F9-9E85DFE79436}">
      <dgm:prSet phldrT="[Text]" custT="1"/>
      <dgm:spPr/>
      <dgm:t>
        <a:bodyPr/>
        <a:lstStyle/>
        <a:p>
          <a:r>
            <a:rPr lang="en-US" sz="2800" b="1" dirty="0">
              <a:latin typeface="Avenir Book" panose="02000503020000020003"/>
            </a:rPr>
            <a:t>Model A</a:t>
          </a:r>
        </a:p>
      </dgm:t>
    </dgm:pt>
    <dgm:pt modelId="{21F6BA09-C01F-4605-84AC-7A1FCA91123B}" type="parTrans" cxnId="{7ED45C0C-9959-4350-B9DF-55877D5E038D}">
      <dgm:prSet/>
      <dgm:spPr/>
      <dgm:t>
        <a:bodyPr/>
        <a:lstStyle/>
        <a:p>
          <a:endParaRPr lang="en-US"/>
        </a:p>
      </dgm:t>
    </dgm:pt>
    <dgm:pt modelId="{D7D25FEC-7B80-4705-AEC2-18A1E391BEE3}" type="sibTrans" cxnId="{7ED45C0C-9959-4350-B9DF-55877D5E038D}">
      <dgm:prSet/>
      <dgm:spPr/>
      <dgm:t>
        <a:bodyPr/>
        <a:lstStyle/>
        <a:p>
          <a:endParaRPr lang="en-US"/>
        </a:p>
      </dgm:t>
    </dgm:pt>
    <dgm:pt modelId="{2BD69177-547E-4D02-92C5-1012C35D7875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800" b="1" kern="1200">
              <a:latin typeface="Avenir Book" panose="02000503020000020003"/>
            </a:rPr>
            <a:t>Costs of resident stipends + benefits only</a:t>
          </a:r>
          <a:endParaRPr lang="en-US" sz="2800" b="1" kern="1200" dirty="0">
            <a:latin typeface="Avenir Book" panose="02000503020000020003"/>
          </a:endParaRPr>
        </a:p>
      </dgm:t>
    </dgm:pt>
    <dgm:pt modelId="{EB5320D7-B620-46F2-B629-7AF0F3FD75D7}" type="parTrans" cxnId="{EB039B9F-2B84-40CA-ADDA-ED6DAC8D8C14}">
      <dgm:prSet/>
      <dgm:spPr/>
      <dgm:t>
        <a:bodyPr/>
        <a:lstStyle/>
        <a:p>
          <a:endParaRPr lang="en-US"/>
        </a:p>
      </dgm:t>
    </dgm:pt>
    <dgm:pt modelId="{81D74B35-A0D9-4C46-8C3A-81289BB03BD1}" type="sibTrans" cxnId="{EB039B9F-2B84-40CA-ADDA-ED6DAC8D8C14}">
      <dgm:prSet/>
      <dgm:spPr/>
      <dgm:t>
        <a:bodyPr/>
        <a:lstStyle/>
        <a:p>
          <a:endParaRPr lang="en-US"/>
        </a:p>
      </dgm:t>
    </dgm:pt>
    <dgm:pt modelId="{0E2C0F3D-F790-4ED4-8890-5CC7E033A532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kern="1200">
              <a:latin typeface="Avenir Book" panose="02000503020000020003"/>
            </a:rPr>
            <a:t>Costs of new GME programs and resident stipends + benefits</a:t>
          </a:r>
          <a:endParaRPr lang="en-US" sz="2800" b="1" kern="1200" dirty="0">
            <a:latin typeface="Avenir Book" panose="02000503020000020003"/>
          </a:endParaRPr>
        </a:p>
      </dgm:t>
    </dgm:pt>
    <dgm:pt modelId="{78FD2FE5-88E9-405C-8591-2FED9AA785D9}" type="parTrans" cxnId="{DCAB6E94-3F71-488E-8CF5-59C8687FEEF2}">
      <dgm:prSet/>
      <dgm:spPr/>
      <dgm:t>
        <a:bodyPr/>
        <a:lstStyle/>
        <a:p>
          <a:endParaRPr lang="en-US"/>
        </a:p>
      </dgm:t>
    </dgm:pt>
    <dgm:pt modelId="{CDF3375E-D85B-427D-9404-5EDBA2FDB4E8}" type="sibTrans" cxnId="{DCAB6E94-3F71-488E-8CF5-59C8687FEEF2}">
      <dgm:prSet/>
      <dgm:spPr/>
      <dgm:t>
        <a:bodyPr/>
        <a:lstStyle/>
        <a:p>
          <a:endParaRPr lang="en-US"/>
        </a:p>
      </dgm:t>
    </dgm:pt>
    <dgm:pt modelId="{CBC74F71-F327-4891-B0CF-53E21C286FA7}">
      <dgm:prSet phldrT="[Text]" custT="1"/>
      <dgm:spPr/>
      <dgm:t>
        <a:bodyPr/>
        <a:lstStyle/>
        <a:p>
          <a:r>
            <a:rPr lang="en-US" sz="2800" b="1" dirty="0">
              <a:latin typeface="Avenir Book" panose="02000503020000020003"/>
            </a:rPr>
            <a:t>Model B</a:t>
          </a:r>
        </a:p>
      </dgm:t>
    </dgm:pt>
    <dgm:pt modelId="{5F85640E-1ABD-47A0-8374-8B0ABF9B27B4}" type="sibTrans" cxnId="{9AB4FF2B-3F77-47F9-A33C-74C967FBE070}">
      <dgm:prSet/>
      <dgm:spPr/>
      <dgm:t>
        <a:bodyPr/>
        <a:lstStyle/>
        <a:p>
          <a:endParaRPr lang="en-US"/>
        </a:p>
      </dgm:t>
    </dgm:pt>
    <dgm:pt modelId="{CA9FF8B9-83F9-4E5F-B153-1AB44AFA0F4B}" type="parTrans" cxnId="{9AB4FF2B-3F77-47F9-A33C-74C967FBE070}">
      <dgm:prSet/>
      <dgm:spPr/>
      <dgm:t>
        <a:bodyPr/>
        <a:lstStyle/>
        <a:p>
          <a:endParaRPr lang="en-US"/>
        </a:p>
      </dgm:t>
    </dgm:pt>
    <dgm:pt modelId="{A3DA3FFC-ADEA-4463-9C00-0A1F0F751676}" type="pres">
      <dgm:prSet presAssocID="{6EC13DA6-5018-4569-9FC5-028C5B3686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604E02-C216-43EA-8369-5FB72AE5701B}" type="pres">
      <dgm:prSet presAssocID="{00BEC853-0026-45C1-A0F9-9E85DFE79436}" presName="root" presStyleCnt="0"/>
      <dgm:spPr/>
    </dgm:pt>
    <dgm:pt modelId="{B16AADE1-6CEB-4207-9C2F-81BB9C82DFAA}" type="pres">
      <dgm:prSet presAssocID="{00BEC853-0026-45C1-A0F9-9E85DFE79436}" presName="rootComposite" presStyleCnt="0"/>
      <dgm:spPr/>
    </dgm:pt>
    <dgm:pt modelId="{ECF99C33-2147-4050-8194-FC22567FB586}" type="pres">
      <dgm:prSet presAssocID="{00BEC853-0026-45C1-A0F9-9E85DFE79436}" presName="rootText" presStyleLbl="node1" presStyleIdx="0" presStyleCnt="2" custScaleX="199630" custScaleY="86996" custLinFactNeighborX="24487" custLinFactNeighborY="-20075"/>
      <dgm:spPr/>
    </dgm:pt>
    <dgm:pt modelId="{098ECB5C-8E62-40CB-A42F-6FABBEADBCCC}" type="pres">
      <dgm:prSet presAssocID="{00BEC853-0026-45C1-A0F9-9E85DFE79436}" presName="rootConnector" presStyleLbl="node1" presStyleIdx="0" presStyleCnt="2"/>
      <dgm:spPr/>
    </dgm:pt>
    <dgm:pt modelId="{362BD06D-6F62-4203-9772-43C0231FDF52}" type="pres">
      <dgm:prSet presAssocID="{00BEC853-0026-45C1-A0F9-9E85DFE79436}" presName="childShape" presStyleCnt="0"/>
      <dgm:spPr/>
    </dgm:pt>
    <dgm:pt modelId="{01D3C234-4CA4-4985-90D0-E3E14163F1B3}" type="pres">
      <dgm:prSet presAssocID="{EB5320D7-B620-46F2-B629-7AF0F3FD75D7}" presName="Name13" presStyleLbl="parChTrans1D2" presStyleIdx="0" presStyleCnt="2"/>
      <dgm:spPr/>
    </dgm:pt>
    <dgm:pt modelId="{8120E375-CCFA-4654-A7D6-1295DBC20F3F}" type="pres">
      <dgm:prSet presAssocID="{2BD69177-547E-4D02-92C5-1012C35D7875}" presName="childText" presStyleLbl="bgAcc1" presStyleIdx="0" presStyleCnt="2" custScaleX="257082" custScaleY="220701" custLinFactNeighborX="-22921" custLinFactNeighborY="12706">
        <dgm:presLayoutVars>
          <dgm:bulletEnabled val="1"/>
        </dgm:presLayoutVars>
      </dgm:prSet>
      <dgm:spPr/>
    </dgm:pt>
    <dgm:pt modelId="{D1C820F6-011C-4D79-83C0-7665A4F58DE5}" type="pres">
      <dgm:prSet presAssocID="{CBC74F71-F327-4891-B0CF-53E21C286FA7}" presName="root" presStyleCnt="0"/>
      <dgm:spPr/>
    </dgm:pt>
    <dgm:pt modelId="{3B39EA0E-57DF-4896-A348-77B2F6CA825C}" type="pres">
      <dgm:prSet presAssocID="{CBC74F71-F327-4891-B0CF-53E21C286FA7}" presName="rootComposite" presStyleCnt="0"/>
      <dgm:spPr/>
    </dgm:pt>
    <dgm:pt modelId="{10C20DC5-3DA5-4BA1-AE3D-771B7BF3BF9E}" type="pres">
      <dgm:prSet presAssocID="{CBC74F71-F327-4891-B0CF-53E21C286FA7}" presName="rootText" presStyleLbl="node1" presStyleIdx="1" presStyleCnt="2" custScaleX="195537" custScaleY="91536" custLinFactNeighborX="17241" custLinFactNeighborY="-20075"/>
      <dgm:spPr/>
    </dgm:pt>
    <dgm:pt modelId="{10541266-F66C-47B4-AC4A-1D30C76F6CB6}" type="pres">
      <dgm:prSet presAssocID="{CBC74F71-F327-4891-B0CF-53E21C286FA7}" presName="rootConnector" presStyleLbl="node1" presStyleIdx="1" presStyleCnt="2"/>
      <dgm:spPr/>
    </dgm:pt>
    <dgm:pt modelId="{1D330303-CA44-4D1C-BC46-111AE15F1403}" type="pres">
      <dgm:prSet presAssocID="{CBC74F71-F327-4891-B0CF-53E21C286FA7}" presName="childShape" presStyleCnt="0"/>
      <dgm:spPr/>
    </dgm:pt>
    <dgm:pt modelId="{50C71AD8-2F22-4EAB-8768-CBB9C0A14BDB}" type="pres">
      <dgm:prSet presAssocID="{78FD2FE5-88E9-405C-8591-2FED9AA785D9}" presName="Name13" presStyleLbl="parChTrans1D2" presStyleIdx="1" presStyleCnt="2"/>
      <dgm:spPr/>
    </dgm:pt>
    <dgm:pt modelId="{2A45C37F-E98E-4B0D-82D8-63E27C4873F4}" type="pres">
      <dgm:prSet presAssocID="{0E2C0F3D-F790-4ED4-8890-5CC7E033A532}" presName="childText" presStyleLbl="bgAcc1" presStyleIdx="1" presStyleCnt="2" custScaleX="245053" custScaleY="224139" custLinFactNeighborX="-26955" custLinFactNeighborY="10005">
        <dgm:presLayoutVars>
          <dgm:bulletEnabled val="1"/>
        </dgm:presLayoutVars>
      </dgm:prSet>
      <dgm:spPr/>
    </dgm:pt>
  </dgm:ptLst>
  <dgm:cxnLst>
    <dgm:cxn modelId="{7ED45C0C-9959-4350-B9DF-55877D5E038D}" srcId="{6EC13DA6-5018-4569-9FC5-028C5B368633}" destId="{00BEC853-0026-45C1-A0F9-9E85DFE79436}" srcOrd="0" destOrd="0" parTransId="{21F6BA09-C01F-4605-84AC-7A1FCA91123B}" sibTransId="{D7D25FEC-7B80-4705-AEC2-18A1E391BEE3}"/>
    <dgm:cxn modelId="{5E9C720C-7805-4246-A0A9-B90AEA05BD14}" type="presOf" srcId="{00BEC853-0026-45C1-A0F9-9E85DFE79436}" destId="{098ECB5C-8E62-40CB-A42F-6FABBEADBCCC}" srcOrd="1" destOrd="0" presId="urn:microsoft.com/office/officeart/2005/8/layout/hierarchy3"/>
    <dgm:cxn modelId="{9AB4FF2B-3F77-47F9-A33C-74C967FBE070}" srcId="{6EC13DA6-5018-4569-9FC5-028C5B368633}" destId="{CBC74F71-F327-4891-B0CF-53E21C286FA7}" srcOrd="1" destOrd="0" parTransId="{CA9FF8B9-83F9-4E5F-B153-1AB44AFA0F4B}" sibTransId="{5F85640E-1ABD-47A0-8374-8B0ABF9B27B4}"/>
    <dgm:cxn modelId="{89D28135-7274-4FC1-9931-FBBFF6F613A7}" type="presOf" srcId="{78FD2FE5-88E9-405C-8591-2FED9AA785D9}" destId="{50C71AD8-2F22-4EAB-8768-CBB9C0A14BDB}" srcOrd="0" destOrd="0" presId="urn:microsoft.com/office/officeart/2005/8/layout/hierarchy3"/>
    <dgm:cxn modelId="{3D072566-7009-4A0C-986F-FFBC389E8464}" type="presOf" srcId="{2BD69177-547E-4D02-92C5-1012C35D7875}" destId="{8120E375-CCFA-4654-A7D6-1295DBC20F3F}" srcOrd="0" destOrd="0" presId="urn:microsoft.com/office/officeart/2005/8/layout/hierarchy3"/>
    <dgm:cxn modelId="{6DE69166-1AF4-469F-A799-EFC0FBF4DF71}" type="presOf" srcId="{6EC13DA6-5018-4569-9FC5-028C5B368633}" destId="{A3DA3FFC-ADEA-4463-9C00-0A1F0F751676}" srcOrd="0" destOrd="0" presId="urn:microsoft.com/office/officeart/2005/8/layout/hierarchy3"/>
    <dgm:cxn modelId="{B0254E85-0B95-4F10-9AD5-0E17DC3BE715}" type="presOf" srcId="{0E2C0F3D-F790-4ED4-8890-5CC7E033A532}" destId="{2A45C37F-E98E-4B0D-82D8-63E27C4873F4}" srcOrd="0" destOrd="0" presId="urn:microsoft.com/office/officeart/2005/8/layout/hierarchy3"/>
    <dgm:cxn modelId="{DCAB6E94-3F71-488E-8CF5-59C8687FEEF2}" srcId="{CBC74F71-F327-4891-B0CF-53E21C286FA7}" destId="{0E2C0F3D-F790-4ED4-8890-5CC7E033A532}" srcOrd="0" destOrd="0" parTransId="{78FD2FE5-88E9-405C-8591-2FED9AA785D9}" sibTransId="{CDF3375E-D85B-427D-9404-5EDBA2FDB4E8}"/>
    <dgm:cxn modelId="{EB039B9F-2B84-40CA-ADDA-ED6DAC8D8C14}" srcId="{00BEC853-0026-45C1-A0F9-9E85DFE79436}" destId="{2BD69177-547E-4D02-92C5-1012C35D7875}" srcOrd="0" destOrd="0" parTransId="{EB5320D7-B620-46F2-B629-7AF0F3FD75D7}" sibTransId="{81D74B35-A0D9-4C46-8C3A-81289BB03BD1}"/>
    <dgm:cxn modelId="{89D5E3CE-0FC4-4DE5-8253-431F61700FAF}" type="presOf" srcId="{EB5320D7-B620-46F2-B629-7AF0F3FD75D7}" destId="{01D3C234-4CA4-4985-90D0-E3E14163F1B3}" srcOrd="0" destOrd="0" presId="urn:microsoft.com/office/officeart/2005/8/layout/hierarchy3"/>
    <dgm:cxn modelId="{C1ABB4F1-2B1A-4205-B5F6-3B040A8E7B85}" type="presOf" srcId="{00BEC853-0026-45C1-A0F9-9E85DFE79436}" destId="{ECF99C33-2147-4050-8194-FC22567FB586}" srcOrd="0" destOrd="0" presId="urn:microsoft.com/office/officeart/2005/8/layout/hierarchy3"/>
    <dgm:cxn modelId="{3D0CC4F4-BF89-4BA5-AD31-71714D64E6F1}" type="presOf" srcId="{CBC74F71-F327-4891-B0CF-53E21C286FA7}" destId="{10541266-F66C-47B4-AC4A-1D30C76F6CB6}" srcOrd="1" destOrd="0" presId="urn:microsoft.com/office/officeart/2005/8/layout/hierarchy3"/>
    <dgm:cxn modelId="{B74CE2FA-226D-4CF2-9237-7F2D00A34A13}" type="presOf" srcId="{CBC74F71-F327-4891-B0CF-53E21C286FA7}" destId="{10C20DC5-3DA5-4BA1-AE3D-771B7BF3BF9E}" srcOrd="0" destOrd="0" presId="urn:microsoft.com/office/officeart/2005/8/layout/hierarchy3"/>
    <dgm:cxn modelId="{05E3A69E-6484-4C85-90D5-1027AF3CE1AD}" type="presParOf" srcId="{A3DA3FFC-ADEA-4463-9C00-0A1F0F751676}" destId="{D7604E02-C216-43EA-8369-5FB72AE5701B}" srcOrd="0" destOrd="0" presId="urn:microsoft.com/office/officeart/2005/8/layout/hierarchy3"/>
    <dgm:cxn modelId="{FA05EC3A-A2B4-4306-AFAA-BFDABA8D4CFB}" type="presParOf" srcId="{D7604E02-C216-43EA-8369-5FB72AE5701B}" destId="{B16AADE1-6CEB-4207-9C2F-81BB9C82DFAA}" srcOrd="0" destOrd="0" presId="urn:microsoft.com/office/officeart/2005/8/layout/hierarchy3"/>
    <dgm:cxn modelId="{E3C265E9-88E7-4351-93E5-15F5AB2BB60F}" type="presParOf" srcId="{B16AADE1-6CEB-4207-9C2F-81BB9C82DFAA}" destId="{ECF99C33-2147-4050-8194-FC22567FB586}" srcOrd="0" destOrd="0" presId="urn:microsoft.com/office/officeart/2005/8/layout/hierarchy3"/>
    <dgm:cxn modelId="{B8852416-761C-452D-9036-F3B3A7C6A59E}" type="presParOf" srcId="{B16AADE1-6CEB-4207-9C2F-81BB9C82DFAA}" destId="{098ECB5C-8E62-40CB-A42F-6FABBEADBCCC}" srcOrd="1" destOrd="0" presId="urn:microsoft.com/office/officeart/2005/8/layout/hierarchy3"/>
    <dgm:cxn modelId="{BE0FC186-C332-48F6-B989-BA826DFDECA1}" type="presParOf" srcId="{D7604E02-C216-43EA-8369-5FB72AE5701B}" destId="{362BD06D-6F62-4203-9772-43C0231FDF52}" srcOrd="1" destOrd="0" presId="urn:microsoft.com/office/officeart/2005/8/layout/hierarchy3"/>
    <dgm:cxn modelId="{890949F0-062A-4B9D-BAF1-192D0C646552}" type="presParOf" srcId="{362BD06D-6F62-4203-9772-43C0231FDF52}" destId="{01D3C234-4CA4-4985-90D0-E3E14163F1B3}" srcOrd="0" destOrd="0" presId="urn:microsoft.com/office/officeart/2005/8/layout/hierarchy3"/>
    <dgm:cxn modelId="{D97964F1-439B-4410-B9E8-9E3ED3EE3DDA}" type="presParOf" srcId="{362BD06D-6F62-4203-9772-43C0231FDF52}" destId="{8120E375-CCFA-4654-A7D6-1295DBC20F3F}" srcOrd="1" destOrd="0" presId="urn:microsoft.com/office/officeart/2005/8/layout/hierarchy3"/>
    <dgm:cxn modelId="{606F82EA-8AC1-4F6E-9303-75A5CD6FA15E}" type="presParOf" srcId="{A3DA3FFC-ADEA-4463-9C00-0A1F0F751676}" destId="{D1C820F6-011C-4D79-83C0-7665A4F58DE5}" srcOrd="1" destOrd="0" presId="urn:microsoft.com/office/officeart/2005/8/layout/hierarchy3"/>
    <dgm:cxn modelId="{8ACBA67F-61F5-4A8D-8440-FFD3CEA6B20D}" type="presParOf" srcId="{D1C820F6-011C-4D79-83C0-7665A4F58DE5}" destId="{3B39EA0E-57DF-4896-A348-77B2F6CA825C}" srcOrd="0" destOrd="0" presId="urn:microsoft.com/office/officeart/2005/8/layout/hierarchy3"/>
    <dgm:cxn modelId="{AA6FE38F-3766-4B7A-B1A3-A4DD0A4BC881}" type="presParOf" srcId="{3B39EA0E-57DF-4896-A348-77B2F6CA825C}" destId="{10C20DC5-3DA5-4BA1-AE3D-771B7BF3BF9E}" srcOrd="0" destOrd="0" presId="urn:microsoft.com/office/officeart/2005/8/layout/hierarchy3"/>
    <dgm:cxn modelId="{AB098308-FFF2-4466-9E43-E18BDB36ECA5}" type="presParOf" srcId="{3B39EA0E-57DF-4896-A348-77B2F6CA825C}" destId="{10541266-F66C-47B4-AC4A-1D30C76F6CB6}" srcOrd="1" destOrd="0" presId="urn:microsoft.com/office/officeart/2005/8/layout/hierarchy3"/>
    <dgm:cxn modelId="{FAF389BF-E9C7-4F0D-BBBD-061A22A0824A}" type="presParOf" srcId="{D1C820F6-011C-4D79-83C0-7665A4F58DE5}" destId="{1D330303-CA44-4D1C-BC46-111AE15F1403}" srcOrd="1" destOrd="0" presId="urn:microsoft.com/office/officeart/2005/8/layout/hierarchy3"/>
    <dgm:cxn modelId="{13CD8223-F324-4EFA-89B3-77A2E55A78EC}" type="presParOf" srcId="{1D330303-CA44-4D1C-BC46-111AE15F1403}" destId="{50C71AD8-2F22-4EAB-8768-CBB9C0A14BDB}" srcOrd="0" destOrd="0" presId="urn:microsoft.com/office/officeart/2005/8/layout/hierarchy3"/>
    <dgm:cxn modelId="{9F542062-A103-4BC3-861E-38E3DBF35F0E}" type="presParOf" srcId="{1D330303-CA44-4D1C-BC46-111AE15F1403}" destId="{2A45C37F-E98E-4B0D-82D8-63E27C4873F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13DA6-5018-4569-9FC5-028C5B36863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EC853-0026-45C1-A0F9-9E85DFE79436}">
      <dgm:prSet phldrT="[Text]" custT="1"/>
      <dgm:spPr/>
      <dgm:t>
        <a:bodyPr/>
        <a:lstStyle/>
        <a:p>
          <a:r>
            <a:rPr lang="en-US" sz="2800" b="1" dirty="0">
              <a:latin typeface="Avenir Book" panose="02000503020000020003"/>
            </a:rPr>
            <a:t>Model A</a:t>
          </a:r>
        </a:p>
      </dgm:t>
    </dgm:pt>
    <dgm:pt modelId="{21F6BA09-C01F-4605-84AC-7A1FCA91123B}" type="parTrans" cxnId="{7ED45C0C-9959-4350-B9DF-55877D5E038D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D7D25FEC-7B80-4705-AEC2-18A1E391BEE3}" type="sibTrans" cxnId="{7ED45C0C-9959-4350-B9DF-55877D5E038D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2BD69177-547E-4D02-92C5-1012C35D787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latin typeface="Avenir Book" panose="02000503020000020003"/>
            </a:rPr>
            <a:t>Residents</a:t>
          </a:r>
          <a:r>
            <a:rPr lang="en-US" sz="1400" kern="1200" dirty="0">
              <a:latin typeface="Avenir Book" panose="02000503020000020003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Avenir Book" panose="02000503020000020003"/>
            </a:rPr>
            <a:t>- Residents from existing accredited GME programs 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Book" panose="02000503020000020003"/>
              <a:ea typeface="+mn-ea"/>
              <a:cs typeface="+mn-cs"/>
            </a:rPr>
            <a:t>rotate</a:t>
          </a:r>
          <a:r>
            <a:rPr lang="en-US" sz="1400" kern="1200" dirty="0">
              <a:latin typeface="Avenir Book" panose="02000503020000020003"/>
            </a:rPr>
            <a:t> at 403-covered facilities</a:t>
          </a:r>
        </a:p>
      </dgm:t>
    </dgm:pt>
    <dgm:pt modelId="{EB5320D7-B620-46F2-B629-7AF0F3FD75D7}" type="parTrans" cxnId="{EB039B9F-2B84-40CA-ADDA-ED6DAC8D8C14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81D74B35-A0D9-4C46-8C3A-81289BB03BD1}" type="sibTrans" cxnId="{EB039B9F-2B84-40CA-ADDA-ED6DAC8D8C14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856F1384-8F65-4758-B139-36864138BD81}">
      <dgm:prSet phldrT="[Text]" custT="1"/>
      <dgm:spPr>
        <a:solidFill>
          <a:srgbClr val="CCFF99">
            <a:alpha val="89804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latin typeface="Avenir Book" panose="02000503020000020003"/>
            </a:rPr>
            <a:t>VA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Avenir Book" panose="02000503020000020003"/>
            </a:rPr>
            <a:t>- Covers costs of resident stipends and benefits </a:t>
          </a:r>
        </a:p>
      </dgm:t>
    </dgm:pt>
    <dgm:pt modelId="{8C1DAB7D-0D93-44CC-A7AE-FFCE822B3B67}" type="parTrans" cxnId="{ED7CD5C9-3A70-4E6F-92FD-16292285157E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8A0B3DF3-1BC4-4BAB-AE4B-F90B57A2C664}" type="sibTrans" cxnId="{ED7CD5C9-3A70-4E6F-92FD-16292285157E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CBC74F71-F327-4891-B0CF-53E21C286FA7}">
      <dgm:prSet phldrT="[Text]" custT="1"/>
      <dgm:spPr/>
      <dgm:t>
        <a:bodyPr/>
        <a:lstStyle/>
        <a:p>
          <a:r>
            <a:rPr lang="en-US" sz="2800" b="1" dirty="0">
              <a:latin typeface="Avenir Book" panose="02000503020000020003"/>
            </a:rPr>
            <a:t>Model B</a:t>
          </a:r>
        </a:p>
      </dgm:t>
    </dgm:pt>
    <dgm:pt modelId="{CA9FF8B9-83F9-4E5F-B153-1AB44AFA0F4B}" type="parTrans" cxnId="{9AB4FF2B-3F77-47F9-A33C-74C967FBE070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5F85640E-1ABD-47A0-8374-8B0ABF9B27B4}" type="sibTrans" cxnId="{9AB4FF2B-3F77-47F9-A33C-74C967FBE070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0E2C0F3D-F790-4ED4-8890-5CC7E033A532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kern="1200" dirty="0">
              <a:latin typeface="Avenir Book" panose="02000503020000020003"/>
            </a:rPr>
            <a:t>Residents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kern="1200" dirty="0">
              <a:latin typeface="Avenir Book" panose="02000503020000020003"/>
            </a:rPr>
            <a:t>- Residents enrolled in </a:t>
          </a:r>
          <a:r>
            <a:rPr lang="en-US" sz="1400" b="1" kern="1200" dirty="0">
              <a:latin typeface="Avenir Book" panose="02000503020000020003"/>
            </a:rPr>
            <a:t>NEW GME programs</a:t>
          </a:r>
          <a:r>
            <a:rPr lang="en-US" sz="1400" kern="1200" dirty="0">
              <a:latin typeface="Avenir Book" panose="02000503020000020003"/>
            </a:rPr>
            <a:t> at 403-covered facilities</a:t>
          </a:r>
        </a:p>
      </dgm:t>
    </dgm:pt>
    <dgm:pt modelId="{78FD2FE5-88E9-405C-8591-2FED9AA785D9}" type="parTrans" cxnId="{DCAB6E94-3F71-488E-8CF5-59C8687FEEF2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CDF3375E-D85B-427D-9404-5EDBA2FDB4E8}" type="sibTrans" cxnId="{DCAB6E94-3F71-488E-8CF5-59C8687FEEF2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9317FF8B-D3F8-4AAE-B064-44C871586751}">
      <dgm:prSet phldrT="[Text]" custT="1"/>
      <dgm:spPr>
        <a:solidFill>
          <a:srgbClr val="CCFF99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1400" b="1" dirty="0">
              <a:latin typeface="Avenir Book" panose="02000503020000020003"/>
            </a:rPr>
            <a:t>VA 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1400" dirty="0">
              <a:latin typeface="Avenir Book" panose="02000503020000020003"/>
            </a:rPr>
            <a:t>- Covers new GME program costs	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400" dirty="0">
              <a:latin typeface="Avenir Book" panose="02000503020000020003"/>
            </a:rPr>
            <a:t>- Covers cost of resident stipends and benefits</a:t>
          </a:r>
        </a:p>
      </dgm:t>
    </dgm:pt>
    <dgm:pt modelId="{39F4FCF3-EB73-4D79-804E-024064CF1456}" type="parTrans" cxnId="{C26F08AB-191E-4B4A-9126-49918A8EB604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2D6C0CE9-409E-47EB-9695-93D0F9EA474F}" type="sibTrans" cxnId="{C26F08AB-191E-4B4A-9126-49918A8EB604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6E6FE117-6F77-4E24-8688-3DDB09D0046C}">
      <dgm:prSet custT="1"/>
      <dgm:spPr>
        <a:solidFill>
          <a:srgbClr val="CCECFF">
            <a:alpha val="89804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latin typeface="Avenir Book" panose="02000503020000020003"/>
            </a:rPr>
            <a:t>GME Sponsor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Avenir Book" panose="02000503020000020003"/>
            </a:rPr>
            <a:t>- Provides residents to 403-covered facilities</a:t>
          </a:r>
          <a:endParaRPr lang="en-US" sz="1100" dirty="0">
            <a:latin typeface="Avenir Book" panose="02000503020000020003"/>
          </a:endParaRPr>
        </a:p>
      </dgm:t>
    </dgm:pt>
    <dgm:pt modelId="{FDB0C9BB-D873-43DD-A4DD-E03E658B9AB8}" type="parTrans" cxnId="{658A30BB-398C-446C-BED8-CBE9BA2B069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786BEDE6-2250-43F7-80FF-416E0CD80E4B}" type="sibTrans" cxnId="{658A30BB-398C-446C-BED8-CBE9BA2B069B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A9E1F270-5A35-4D48-BF55-6EE285986A21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latin typeface="Avenir Book" panose="02000503020000020003"/>
            </a:rPr>
            <a:t>403-Covered Facility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latin typeface="Avenir Book" panose="02000503020000020003"/>
            </a:rPr>
            <a:t>- Accepts residents</a:t>
          </a:r>
        </a:p>
      </dgm:t>
    </dgm:pt>
    <dgm:pt modelId="{AC628EFF-6B39-457A-8315-3C61E10B03CE}" type="parTrans" cxnId="{0D4D4D09-D447-4D29-A5D1-09F0FC6DA1FD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1BB009D6-94D6-4819-B848-CA2D26034FE1}" type="sibTrans" cxnId="{0D4D4D09-D447-4D29-A5D1-09F0FC6DA1FD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4A937861-6A6A-4F8B-B59F-D571F6C5506C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latin typeface="Avenir Book" panose="02000503020000020003"/>
            </a:rPr>
            <a:t>403-Covered Facility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latin typeface="Avenir Book" panose="02000503020000020003"/>
            </a:rPr>
            <a:t>- Serves as GME sponsor and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latin typeface="Avenir Book" panose="02000503020000020003"/>
            </a:rPr>
            <a:t>  provides residents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Avenir Book" panose="02000503020000020003"/>
            </a:rPr>
            <a:t>- Attains provisional accreditation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>
              <a:latin typeface="Avenir Book" panose="02000503020000020003"/>
            </a:rPr>
            <a:t>   status for GME program</a:t>
          </a:r>
          <a:endParaRPr lang="en-US" sz="1400" b="0" dirty="0">
            <a:latin typeface="Avenir Book" panose="02000503020000020003"/>
          </a:endParaRPr>
        </a:p>
      </dgm:t>
    </dgm:pt>
    <dgm:pt modelId="{9DAC4C18-5B5F-427A-930A-6C3105E06B3A}" type="parTrans" cxnId="{CBC7BE07-3BD7-458E-832E-1E7AF4666D45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7969077E-04F2-461D-AC16-E70E79C3DF1C}" type="sibTrans" cxnId="{CBC7BE07-3BD7-458E-832E-1E7AF4666D45}">
      <dgm:prSet/>
      <dgm:spPr/>
      <dgm:t>
        <a:bodyPr/>
        <a:lstStyle/>
        <a:p>
          <a:endParaRPr lang="en-US">
            <a:latin typeface="Avenir Book" panose="02000503020000020003"/>
          </a:endParaRPr>
        </a:p>
      </dgm:t>
    </dgm:pt>
    <dgm:pt modelId="{A3DA3FFC-ADEA-4463-9C00-0A1F0F751676}" type="pres">
      <dgm:prSet presAssocID="{6EC13DA6-5018-4569-9FC5-028C5B3686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604E02-C216-43EA-8369-5FB72AE5701B}" type="pres">
      <dgm:prSet presAssocID="{00BEC853-0026-45C1-A0F9-9E85DFE79436}" presName="root" presStyleCnt="0"/>
      <dgm:spPr/>
    </dgm:pt>
    <dgm:pt modelId="{B16AADE1-6CEB-4207-9C2F-81BB9C82DFAA}" type="pres">
      <dgm:prSet presAssocID="{00BEC853-0026-45C1-A0F9-9E85DFE79436}" presName="rootComposite" presStyleCnt="0"/>
      <dgm:spPr/>
    </dgm:pt>
    <dgm:pt modelId="{ECF99C33-2147-4050-8194-FC22567FB586}" type="pres">
      <dgm:prSet presAssocID="{00BEC853-0026-45C1-A0F9-9E85DFE79436}" presName="rootText" presStyleLbl="node1" presStyleIdx="0" presStyleCnt="2" custScaleX="192038" custScaleY="86996"/>
      <dgm:spPr/>
    </dgm:pt>
    <dgm:pt modelId="{098ECB5C-8E62-40CB-A42F-6FABBEADBCCC}" type="pres">
      <dgm:prSet presAssocID="{00BEC853-0026-45C1-A0F9-9E85DFE79436}" presName="rootConnector" presStyleLbl="node1" presStyleIdx="0" presStyleCnt="2"/>
      <dgm:spPr/>
    </dgm:pt>
    <dgm:pt modelId="{362BD06D-6F62-4203-9772-43C0231FDF52}" type="pres">
      <dgm:prSet presAssocID="{00BEC853-0026-45C1-A0F9-9E85DFE79436}" presName="childShape" presStyleCnt="0"/>
      <dgm:spPr/>
    </dgm:pt>
    <dgm:pt modelId="{01D3C234-4CA4-4985-90D0-E3E14163F1B3}" type="pres">
      <dgm:prSet presAssocID="{EB5320D7-B620-46F2-B629-7AF0F3FD75D7}" presName="Name13" presStyleLbl="parChTrans1D2" presStyleIdx="0" presStyleCnt="7"/>
      <dgm:spPr/>
    </dgm:pt>
    <dgm:pt modelId="{8120E375-CCFA-4654-A7D6-1295DBC20F3F}" type="pres">
      <dgm:prSet presAssocID="{2BD69177-547E-4D02-92C5-1012C35D7875}" presName="childText" presStyleLbl="bgAcc1" presStyleIdx="0" presStyleCnt="7" custScaleX="261265" custScaleY="133649" custLinFactNeighborX="-1587" custLinFactNeighborY="1312">
        <dgm:presLayoutVars>
          <dgm:bulletEnabled val="1"/>
        </dgm:presLayoutVars>
      </dgm:prSet>
      <dgm:spPr/>
    </dgm:pt>
    <dgm:pt modelId="{706935C2-48A5-412A-B823-F483D8A54529}" type="pres">
      <dgm:prSet presAssocID="{8C1DAB7D-0D93-44CC-A7AE-FFCE822B3B67}" presName="Name13" presStyleLbl="parChTrans1D2" presStyleIdx="1" presStyleCnt="7"/>
      <dgm:spPr/>
    </dgm:pt>
    <dgm:pt modelId="{222B3312-441C-4B31-8556-5A519DF46FEA}" type="pres">
      <dgm:prSet presAssocID="{856F1384-8F65-4758-B139-36864138BD81}" presName="childText" presStyleLbl="bgAcc1" presStyleIdx="1" presStyleCnt="7" custScaleX="252258" custScaleY="100375" custLinFactNeighborX="-1587" custLinFactNeighborY="-1072">
        <dgm:presLayoutVars>
          <dgm:bulletEnabled val="1"/>
        </dgm:presLayoutVars>
      </dgm:prSet>
      <dgm:spPr/>
    </dgm:pt>
    <dgm:pt modelId="{3D3660D8-558C-4609-904B-CD1C46AAD4AF}" type="pres">
      <dgm:prSet presAssocID="{FDB0C9BB-D873-43DD-A4DD-E03E658B9AB8}" presName="Name13" presStyleLbl="parChTrans1D2" presStyleIdx="2" presStyleCnt="7"/>
      <dgm:spPr/>
    </dgm:pt>
    <dgm:pt modelId="{532A8E0F-138A-4971-9D49-CEA79648C1A9}" type="pres">
      <dgm:prSet presAssocID="{6E6FE117-6F77-4E24-8688-3DDB09D0046C}" presName="childText" presStyleLbl="bgAcc1" presStyleIdx="2" presStyleCnt="7" custScaleX="241372" custScaleY="139424" custLinFactNeighborX="-3608" custLinFactNeighborY="-6399">
        <dgm:presLayoutVars>
          <dgm:bulletEnabled val="1"/>
        </dgm:presLayoutVars>
      </dgm:prSet>
      <dgm:spPr/>
    </dgm:pt>
    <dgm:pt modelId="{091C74A0-24D7-4C3F-B7C4-86D6B25CBA0F}" type="pres">
      <dgm:prSet presAssocID="{AC628EFF-6B39-457A-8315-3C61E10B03CE}" presName="Name13" presStyleLbl="parChTrans1D2" presStyleIdx="3" presStyleCnt="7"/>
      <dgm:spPr/>
    </dgm:pt>
    <dgm:pt modelId="{62AEA7D3-219F-4BF7-8239-842087F94A39}" type="pres">
      <dgm:prSet presAssocID="{A9E1F270-5A35-4D48-BF55-6EE285986A21}" presName="childText" presStyleLbl="bgAcc1" presStyleIdx="3" presStyleCnt="7" custScaleX="182189" custScaleY="82913" custLinFactNeighborX="2559" custLinFactNeighborY="-12958">
        <dgm:presLayoutVars>
          <dgm:bulletEnabled val="1"/>
        </dgm:presLayoutVars>
      </dgm:prSet>
      <dgm:spPr/>
    </dgm:pt>
    <dgm:pt modelId="{D1C820F6-011C-4D79-83C0-7665A4F58DE5}" type="pres">
      <dgm:prSet presAssocID="{CBC74F71-F327-4891-B0CF-53E21C286FA7}" presName="root" presStyleCnt="0"/>
      <dgm:spPr/>
    </dgm:pt>
    <dgm:pt modelId="{3B39EA0E-57DF-4896-A348-77B2F6CA825C}" type="pres">
      <dgm:prSet presAssocID="{CBC74F71-F327-4891-B0CF-53E21C286FA7}" presName="rootComposite" presStyleCnt="0"/>
      <dgm:spPr/>
    </dgm:pt>
    <dgm:pt modelId="{10C20DC5-3DA5-4BA1-AE3D-771B7BF3BF9E}" type="pres">
      <dgm:prSet presAssocID="{CBC74F71-F327-4891-B0CF-53E21C286FA7}" presName="rootText" presStyleLbl="node1" presStyleIdx="1" presStyleCnt="2" custScaleX="181840" custScaleY="93452"/>
      <dgm:spPr/>
    </dgm:pt>
    <dgm:pt modelId="{10541266-F66C-47B4-AC4A-1D30C76F6CB6}" type="pres">
      <dgm:prSet presAssocID="{CBC74F71-F327-4891-B0CF-53E21C286FA7}" presName="rootConnector" presStyleLbl="node1" presStyleIdx="1" presStyleCnt="2"/>
      <dgm:spPr/>
    </dgm:pt>
    <dgm:pt modelId="{1D330303-CA44-4D1C-BC46-111AE15F1403}" type="pres">
      <dgm:prSet presAssocID="{CBC74F71-F327-4891-B0CF-53E21C286FA7}" presName="childShape" presStyleCnt="0"/>
      <dgm:spPr/>
    </dgm:pt>
    <dgm:pt modelId="{50C71AD8-2F22-4EAB-8768-CBB9C0A14BDB}" type="pres">
      <dgm:prSet presAssocID="{78FD2FE5-88E9-405C-8591-2FED9AA785D9}" presName="Name13" presStyleLbl="parChTrans1D2" presStyleIdx="4" presStyleCnt="7"/>
      <dgm:spPr/>
    </dgm:pt>
    <dgm:pt modelId="{2A45C37F-E98E-4B0D-82D8-63E27C4873F4}" type="pres">
      <dgm:prSet presAssocID="{0E2C0F3D-F790-4ED4-8890-5CC7E033A532}" presName="childText" presStyleLbl="bgAcc1" presStyleIdx="4" presStyleCnt="7" custScaleX="303272" custScaleY="110441" custLinFactNeighborX="114" custLinFactNeighborY="8030">
        <dgm:presLayoutVars>
          <dgm:bulletEnabled val="1"/>
        </dgm:presLayoutVars>
      </dgm:prSet>
      <dgm:spPr/>
    </dgm:pt>
    <dgm:pt modelId="{6D1AB6D2-84D0-4767-9EC0-46E244ED1977}" type="pres">
      <dgm:prSet presAssocID="{39F4FCF3-EB73-4D79-804E-024064CF1456}" presName="Name13" presStyleLbl="parChTrans1D2" presStyleIdx="5" presStyleCnt="7"/>
      <dgm:spPr/>
    </dgm:pt>
    <dgm:pt modelId="{03E6BED2-CDB0-4C10-B8F1-9E7E35A82261}" type="pres">
      <dgm:prSet presAssocID="{9317FF8B-D3F8-4AAE-B064-44C871586751}" presName="childText" presStyleLbl="bgAcc1" presStyleIdx="5" presStyleCnt="7" custScaleX="298040" custScaleY="120489" custLinFactNeighborX="-126" custLinFactNeighborY="1597">
        <dgm:presLayoutVars>
          <dgm:bulletEnabled val="1"/>
        </dgm:presLayoutVars>
      </dgm:prSet>
      <dgm:spPr/>
    </dgm:pt>
    <dgm:pt modelId="{3EE9384D-09B1-4447-9BE8-2DF3F30D954F}" type="pres">
      <dgm:prSet presAssocID="{9DAC4C18-5B5F-427A-930A-6C3105E06B3A}" presName="Name13" presStyleLbl="parChTrans1D2" presStyleIdx="6" presStyleCnt="7"/>
      <dgm:spPr/>
    </dgm:pt>
    <dgm:pt modelId="{840230A6-F8A3-45D0-ACFB-38176254AA1F}" type="pres">
      <dgm:prSet presAssocID="{4A937861-6A6A-4F8B-B59F-D571F6C5506C}" presName="childText" presStyleLbl="bgAcc1" presStyleIdx="6" presStyleCnt="7" custScaleX="239524" custScaleY="144723" custLinFactNeighborX="2941" custLinFactNeighborY="-4643">
        <dgm:presLayoutVars>
          <dgm:bulletEnabled val="1"/>
        </dgm:presLayoutVars>
      </dgm:prSet>
      <dgm:spPr/>
    </dgm:pt>
  </dgm:ptLst>
  <dgm:cxnLst>
    <dgm:cxn modelId="{CBC7BE07-3BD7-458E-832E-1E7AF4666D45}" srcId="{CBC74F71-F327-4891-B0CF-53E21C286FA7}" destId="{4A937861-6A6A-4F8B-B59F-D571F6C5506C}" srcOrd="2" destOrd="0" parTransId="{9DAC4C18-5B5F-427A-930A-6C3105E06B3A}" sibTransId="{7969077E-04F2-461D-AC16-E70E79C3DF1C}"/>
    <dgm:cxn modelId="{BF674009-D7C2-4560-A39A-746FA8D0DB14}" type="presOf" srcId="{39F4FCF3-EB73-4D79-804E-024064CF1456}" destId="{6D1AB6D2-84D0-4767-9EC0-46E244ED1977}" srcOrd="0" destOrd="0" presId="urn:microsoft.com/office/officeart/2005/8/layout/hierarchy3"/>
    <dgm:cxn modelId="{0D4D4D09-D447-4D29-A5D1-09F0FC6DA1FD}" srcId="{00BEC853-0026-45C1-A0F9-9E85DFE79436}" destId="{A9E1F270-5A35-4D48-BF55-6EE285986A21}" srcOrd="3" destOrd="0" parTransId="{AC628EFF-6B39-457A-8315-3C61E10B03CE}" sibTransId="{1BB009D6-94D6-4819-B848-CA2D26034FE1}"/>
    <dgm:cxn modelId="{7ED45C0C-9959-4350-B9DF-55877D5E038D}" srcId="{6EC13DA6-5018-4569-9FC5-028C5B368633}" destId="{00BEC853-0026-45C1-A0F9-9E85DFE79436}" srcOrd="0" destOrd="0" parTransId="{21F6BA09-C01F-4605-84AC-7A1FCA91123B}" sibTransId="{D7D25FEC-7B80-4705-AEC2-18A1E391BEE3}"/>
    <dgm:cxn modelId="{5E9C720C-7805-4246-A0A9-B90AEA05BD14}" type="presOf" srcId="{00BEC853-0026-45C1-A0F9-9E85DFE79436}" destId="{098ECB5C-8E62-40CB-A42F-6FABBEADBCCC}" srcOrd="1" destOrd="0" presId="urn:microsoft.com/office/officeart/2005/8/layout/hierarchy3"/>
    <dgm:cxn modelId="{9AB4FF2B-3F77-47F9-A33C-74C967FBE070}" srcId="{6EC13DA6-5018-4569-9FC5-028C5B368633}" destId="{CBC74F71-F327-4891-B0CF-53E21C286FA7}" srcOrd="1" destOrd="0" parTransId="{CA9FF8B9-83F9-4E5F-B153-1AB44AFA0F4B}" sibTransId="{5F85640E-1ABD-47A0-8374-8B0ABF9B27B4}"/>
    <dgm:cxn modelId="{89D28135-7274-4FC1-9931-FBBFF6F613A7}" type="presOf" srcId="{78FD2FE5-88E9-405C-8591-2FED9AA785D9}" destId="{50C71AD8-2F22-4EAB-8768-CBB9C0A14BDB}" srcOrd="0" destOrd="0" presId="urn:microsoft.com/office/officeart/2005/8/layout/hierarchy3"/>
    <dgm:cxn modelId="{A39F043D-1EFC-4A62-858B-483974C8979E}" type="presOf" srcId="{A9E1F270-5A35-4D48-BF55-6EE285986A21}" destId="{62AEA7D3-219F-4BF7-8239-842087F94A39}" srcOrd="0" destOrd="0" presId="urn:microsoft.com/office/officeart/2005/8/layout/hierarchy3"/>
    <dgm:cxn modelId="{3D072566-7009-4A0C-986F-FFBC389E8464}" type="presOf" srcId="{2BD69177-547E-4D02-92C5-1012C35D7875}" destId="{8120E375-CCFA-4654-A7D6-1295DBC20F3F}" srcOrd="0" destOrd="0" presId="urn:microsoft.com/office/officeart/2005/8/layout/hierarchy3"/>
    <dgm:cxn modelId="{6DE69166-1AF4-469F-A799-EFC0FBF4DF71}" type="presOf" srcId="{6EC13DA6-5018-4569-9FC5-028C5B368633}" destId="{A3DA3FFC-ADEA-4463-9C00-0A1F0F751676}" srcOrd="0" destOrd="0" presId="urn:microsoft.com/office/officeart/2005/8/layout/hierarchy3"/>
    <dgm:cxn modelId="{41058879-B00C-4E0A-8406-E84006060206}" type="presOf" srcId="{856F1384-8F65-4758-B139-36864138BD81}" destId="{222B3312-441C-4B31-8556-5A519DF46FEA}" srcOrd="0" destOrd="0" presId="urn:microsoft.com/office/officeart/2005/8/layout/hierarchy3"/>
    <dgm:cxn modelId="{1A6A507B-6525-477B-A6CD-09D5F779FF0C}" type="presOf" srcId="{9DAC4C18-5B5F-427A-930A-6C3105E06B3A}" destId="{3EE9384D-09B1-4447-9BE8-2DF3F30D954F}" srcOrd="0" destOrd="0" presId="urn:microsoft.com/office/officeart/2005/8/layout/hierarchy3"/>
    <dgm:cxn modelId="{B0254E85-0B95-4F10-9AD5-0E17DC3BE715}" type="presOf" srcId="{0E2C0F3D-F790-4ED4-8890-5CC7E033A532}" destId="{2A45C37F-E98E-4B0D-82D8-63E27C4873F4}" srcOrd="0" destOrd="0" presId="urn:microsoft.com/office/officeart/2005/8/layout/hierarchy3"/>
    <dgm:cxn modelId="{D476958B-C192-434F-BDA7-1FCD718BAD23}" type="presOf" srcId="{4A937861-6A6A-4F8B-B59F-D571F6C5506C}" destId="{840230A6-F8A3-45D0-ACFB-38176254AA1F}" srcOrd="0" destOrd="0" presId="urn:microsoft.com/office/officeart/2005/8/layout/hierarchy3"/>
    <dgm:cxn modelId="{DCAB6E94-3F71-488E-8CF5-59C8687FEEF2}" srcId="{CBC74F71-F327-4891-B0CF-53E21C286FA7}" destId="{0E2C0F3D-F790-4ED4-8890-5CC7E033A532}" srcOrd="0" destOrd="0" parTransId="{78FD2FE5-88E9-405C-8591-2FED9AA785D9}" sibTransId="{CDF3375E-D85B-427D-9404-5EDBA2FDB4E8}"/>
    <dgm:cxn modelId="{EB039B9F-2B84-40CA-ADDA-ED6DAC8D8C14}" srcId="{00BEC853-0026-45C1-A0F9-9E85DFE79436}" destId="{2BD69177-547E-4D02-92C5-1012C35D7875}" srcOrd="0" destOrd="0" parTransId="{EB5320D7-B620-46F2-B629-7AF0F3FD75D7}" sibTransId="{81D74B35-A0D9-4C46-8C3A-81289BB03BD1}"/>
    <dgm:cxn modelId="{C26F08AB-191E-4B4A-9126-49918A8EB604}" srcId="{CBC74F71-F327-4891-B0CF-53E21C286FA7}" destId="{9317FF8B-D3F8-4AAE-B064-44C871586751}" srcOrd="1" destOrd="0" parTransId="{39F4FCF3-EB73-4D79-804E-024064CF1456}" sibTransId="{2D6C0CE9-409E-47EB-9695-93D0F9EA474F}"/>
    <dgm:cxn modelId="{EE7249B2-FF6D-496C-A303-007829AC275F}" type="presOf" srcId="{9317FF8B-D3F8-4AAE-B064-44C871586751}" destId="{03E6BED2-CDB0-4C10-B8F1-9E7E35A82261}" srcOrd="0" destOrd="0" presId="urn:microsoft.com/office/officeart/2005/8/layout/hierarchy3"/>
    <dgm:cxn modelId="{77BD19B5-220D-4A6E-BAE3-5101955CF511}" type="presOf" srcId="{FDB0C9BB-D873-43DD-A4DD-E03E658B9AB8}" destId="{3D3660D8-558C-4609-904B-CD1C46AAD4AF}" srcOrd="0" destOrd="0" presId="urn:microsoft.com/office/officeart/2005/8/layout/hierarchy3"/>
    <dgm:cxn modelId="{7B29C4BA-DA08-4346-9603-A355AEC9C27E}" type="presOf" srcId="{AC628EFF-6B39-457A-8315-3C61E10B03CE}" destId="{091C74A0-24D7-4C3F-B7C4-86D6B25CBA0F}" srcOrd="0" destOrd="0" presId="urn:microsoft.com/office/officeart/2005/8/layout/hierarchy3"/>
    <dgm:cxn modelId="{658A30BB-398C-446C-BED8-CBE9BA2B069B}" srcId="{00BEC853-0026-45C1-A0F9-9E85DFE79436}" destId="{6E6FE117-6F77-4E24-8688-3DDB09D0046C}" srcOrd="2" destOrd="0" parTransId="{FDB0C9BB-D873-43DD-A4DD-E03E658B9AB8}" sibTransId="{786BEDE6-2250-43F7-80FF-416E0CD80E4B}"/>
    <dgm:cxn modelId="{ED7CD5C9-3A70-4E6F-92FD-16292285157E}" srcId="{00BEC853-0026-45C1-A0F9-9E85DFE79436}" destId="{856F1384-8F65-4758-B139-36864138BD81}" srcOrd="1" destOrd="0" parTransId="{8C1DAB7D-0D93-44CC-A7AE-FFCE822B3B67}" sibTransId="{8A0B3DF3-1BC4-4BAB-AE4B-F90B57A2C664}"/>
    <dgm:cxn modelId="{89D5E3CE-0FC4-4DE5-8253-431F61700FAF}" type="presOf" srcId="{EB5320D7-B620-46F2-B629-7AF0F3FD75D7}" destId="{01D3C234-4CA4-4985-90D0-E3E14163F1B3}" srcOrd="0" destOrd="0" presId="urn:microsoft.com/office/officeart/2005/8/layout/hierarchy3"/>
    <dgm:cxn modelId="{F5361FD2-9280-4FB0-A4FE-1A33E462AA72}" type="presOf" srcId="{8C1DAB7D-0D93-44CC-A7AE-FFCE822B3B67}" destId="{706935C2-48A5-412A-B823-F483D8A54529}" srcOrd="0" destOrd="0" presId="urn:microsoft.com/office/officeart/2005/8/layout/hierarchy3"/>
    <dgm:cxn modelId="{012E7DDB-0EE5-4550-959D-A182BB18A6D3}" type="presOf" srcId="{6E6FE117-6F77-4E24-8688-3DDB09D0046C}" destId="{532A8E0F-138A-4971-9D49-CEA79648C1A9}" srcOrd="0" destOrd="0" presId="urn:microsoft.com/office/officeart/2005/8/layout/hierarchy3"/>
    <dgm:cxn modelId="{C1ABB4F1-2B1A-4205-B5F6-3B040A8E7B85}" type="presOf" srcId="{00BEC853-0026-45C1-A0F9-9E85DFE79436}" destId="{ECF99C33-2147-4050-8194-FC22567FB586}" srcOrd="0" destOrd="0" presId="urn:microsoft.com/office/officeart/2005/8/layout/hierarchy3"/>
    <dgm:cxn modelId="{3D0CC4F4-BF89-4BA5-AD31-71714D64E6F1}" type="presOf" srcId="{CBC74F71-F327-4891-B0CF-53E21C286FA7}" destId="{10541266-F66C-47B4-AC4A-1D30C76F6CB6}" srcOrd="1" destOrd="0" presId="urn:microsoft.com/office/officeart/2005/8/layout/hierarchy3"/>
    <dgm:cxn modelId="{B74CE2FA-226D-4CF2-9237-7F2D00A34A13}" type="presOf" srcId="{CBC74F71-F327-4891-B0CF-53E21C286FA7}" destId="{10C20DC5-3DA5-4BA1-AE3D-771B7BF3BF9E}" srcOrd="0" destOrd="0" presId="urn:microsoft.com/office/officeart/2005/8/layout/hierarchy3"/>
    <dgm:cxn modelId="{05E3A69E-6484-4C85-90D5-1027AF3CE1AD}" type="presParOf" srcId="{A3DA3FFC-ADEA-4463-9C00-0A1F0F751676}" destId="{D7604E02-C216-43EA-8369-5FB72AE5701B}" srcOrd="0" destOrd="0" presId="urn:microsoft.com/office/officeart/2005/8/layout/hierarchy3"/>
    <dgm:cxn modelId="{FA05EC3A-A2B4-4306-AFAA-BFDABA8D4CFB}" type="presParOf" srcId="{D7604E02-C216-43EA-8369-5FB72AE5701B}" destId="{B16AADE1-6CEB-4207-9C2F-81BB9C82DFAA}" srcOrd="0" destOrd="0" presId="urn:microsoft.com/office/officeart/2005/8/layout/hierarchy3"/>
    <dgm:cxn modelId="{E3C265E9-88E7-4351-93E5-15F5AB2BB60F}" type="presParOf" srcId="{B16AADE1-6CEB-4207-9C2F-81BB9C82DFAA}" destId="{ECF99C33-2147-4050-8194-FC22567FB586}" srcOrd="0" destOrd="0" presId="urn:microsoft.com/office/officeart/2005/8/layout/hierarchy3"/>
    <dgm:cxn modelId="{B8852416-761C-452D-9036-F3B3A7C6A59E}" type="presParOf" srcId="{B16AADE1-6CEB-4207-9C2F-81BB9C82DFAA}" destId="{098ECB5C-8E62-40CB-A42F-6FABBEADBCCC}" srcOrd="1" destOrd="0" presId="urn:microsoft.com/office/officeart/2005/8/layout/hierarchy3"/>
    <dgm:cxn modelId="{BE0FC186-C332-48F6-B989-BA826DFDECA1}" type="presParOf" srcId="{D7604E02-C216-43EA-8369-5FB72AE5701B}" destId="{362BD06D-6F62-4203-9772-43C0231FDF52}" srcOrd="1" destOrd="0" presId="urn:microsoft.com/office/officeart/2005/8/layout/hierarchy3"/>
    <dgm:cxn modelId="{890949F0-062A-4B9D-BAF1-192D0C646552}" type="presParOf" srcId="{362BD06D-6F62-4203-9772-43C0231FDF52}" destId="{01D3C234-4CA4-4985-90D0-E3E14163F1B3}" srcOrd="0" destOrd="0" presId="urn:microsoft.com/office/officeart/2005/8/layout/hierarchy3"/>
    <dgm:cxn modelId="{D97964F1-439B-4410-B9E8-9E3ED3EE3DDA}" type="presParOf" srcId="{362BD06D-6F62-4203-9772-43C0231FDF52}" destId="{8120E375-CCFA-4654-A7D6-1295DBC20F3F}" srcOrd="1" destOrd="0" presId="urn:microsoft.com/office/officeart/2005/8/layout/hierarchy3"/>
    <dgm:cxn modelId="{9A3B3B2A-A965-4B2A-8256-2725FE86821E}" type="presParOf" srcId="{362BD06D-6F62-4203-9772-43C0231FDF52}" destId="{706935C2-48A5-412A-B823-F483D8A54529}" srcOrd="2" destOrd="0" presId="urn:microsoft.com/office/officeart/2005/8/layout/hierarchy3"/>
    <dgm:cxn modelId="{E4534148-DFB8-4FC6-8B95-969FAA5833B7}" type="presParOf" srcId="{362BD06D-6F62-4203-9772-43C0231FDF52}" destId="{222B3312-441C-4B31-8556-5A519DF46FEA}" srcOrd="3" destOrd="0" presId="urn:microsoft.com/office/officeart/2005/8/layout/hierarchy3"/>
    <dgm:cxn modelId="{A8525120-C3DD-4C7E-BCC8-DA7341161727}" type="presParOf" srcId="{362BD06D-6F62-4203-9772-43C0231FDF52}" destId="{3D3660D8-558C-4609-904B-CD1C46AAD4AF}" srcOrd="4" destOrd="0" presId="urn:microsoft.com/office/officeart/2005/8/layout/hierarchy3"/>
    <dgm:cxn modelId="{A4E9C80A-8D9C-4BF7-AA86-7FC536DA67BE}" type="presParOf" srcId="{362BD06D-6F62-4203-9772-43C0231FDF52}" destId="{532A8E0F-138A-4971-9D49-CEA79648C1A9}" srcOrd="5" destOrd="0" presId="urn:microsoft.com/office/officeart/2005/8/layout/hierarchy3"/>
    <dgm:cxn modelId="{0C9BC21F-BED7-4AA3-AA28-8F8E13AD7EA1}" type="presParOf" srcId="{362BD06D-6F62-4203-9772-43C0231FDF52}" destId="{091C74A0-24D7-4C3F-B7C4-86D6B25CBA0F}" srcOrd="6" destOrd="0" presId="urn:microsoft.com/office/officeart/2005/8/layout/hierarchy3"/>
    <dgm:cxn modelId="{440CA1F3-C635-4994-B7C9-9F970F694E0F}" type="presParOf" srcId="{362BD06D-6F62-4203-9772-43C0231FDF52}" destId="{62AEA7D3-219F-4BF7-8239-842087F94A39}" srcOrd="7" destOrd="0" presId="urn:microsoft.com/office/officeart/2005/8/layout/hierarchy3"/>
    <dgm:cxn modelId="{606F82EA-8AC1-4F6E-9303-75A5CD6FA15E}" type="presParOf" srcId="{A3DA3FFC-ADEA-4463-9C00-0A1F0F751676}" destId="{D1C820F6-011C-4D79-83C0-7665A4F58DE5}" srcOrd="1" destOrd="0" presId="urn:microsoft.com/office/officeart/2005/8/layout/hierarchy3"/>
    <dgm:cxn modelId="{8ACBA67F-61F5-4A8D-8440-FFD3CEA6B20D}" type="presParOf" srcId="{D1C820F6-011C-4D79-83C0-7665A4F58DE5}" destId="{3B39EA0E-57DF-4896-A348-77B2F6CA825C}" srcOrd="0" destOrd="0" presId="urn:microsoft.com/office/officeart/2005/8/layout/hierarchy3"/>
    <dgm:cxn modelId="{AA6FE38F-3766-4B7A-B1A3-A4DD0A4BC881}" type="presParOf" srcId="{3B39EA0E-57DF-4896-A348-77B2F6CA825C}" destId="{10C20DC5-3DA5-4BA1-AE3D-771B7BF3BF9E}" srcOrd="0" destOrd="0" presId="urn:microsoft.com/office/officeart/2005/8/layout/hierarchy3"/>
    <dgm:cxn modelId="{AB098308-FFF2-4466-9E43-E18BDB36ECA5}" type="presParOf" srcId="{3B39EA0E-57DF-4896-A348-77B2F6CA825C}" destId="{10541266-F66C-47B4-AC4A-1D30C76F6CB6}" srcOrd="1" destOrd="0" presId="urn:microsoft.com/office/officeart/2005/8/layout/hierarchy3"/>
    <dgm:cxn modelId="{FAF389BF-E9C7-4F0D-BBBD-061A22A0824A}" type="presParOf" srcId="{D1C820F6-011C-4D79-83C0-7665A4F58DE5}" destId="{1D330303-CA44-4D1C-BC46-111AE15F1403}" srcOrd="1" destOrd="0" presId="urn:microsoft.com/office/officeart/2005/8/layout/hierarchy3"/>
    <dgm:cxn modelId="{13CD8223-F324-4EFA-89B3-77A2E55A78EC}" type="presParOf" srcId="{1D330303-CA44-4D1C-BC46-111AE15F1403}" destId="{50C71AD8-2F22-4EAB-8768-CBB9C0A14BDB}" srcOrd="0" destOrd="0" presId="urn:microsoft.com/office/officeart/2005/8/layout/hierarchy3"/>
    <dgm:cxn modelId="{9F542062-A103-4BC3-861E-38E3DBF35F0E}" type="presParOf" srcId="{1D330303-CA44-4D1C-BC46-111AE15F1403}" destId="{2A45C37F-E98E-4B0D-82D8-63E27C4873F4}" srcOrd="1" destOrd="0" presId="urn:microsoft.com/office/officeart/2005/8/layout/hierarchy3"/>
    <dgm:cxn modelId="{F6A77AF6-FCD6-41FD-8DC2-7D5F5F6CD13B}" type="presParOf" srcId="{1D330303-CA44-4D1C-BC46-111AE15F1403}" destId="{6D1AB6D2-84D0-4767-9EC0-46E244ED1977}" srcOrd="2" destOrd="0" presId="urn:microsoft.com/office/officeart/2005/8/layout/hierarchy3"/>
    <dgm:cxn modelId="{5B8F9B84-065B-4918-B790-95E9C43AD087}" type="presParOf" srcId="{1D330303-CA44-4D1C-BC46-111AE15F1403}" destId="{03E6BED2-CDB0-4C10-B8F1-9E7E35A82261}" srcOrd="3" destOrd="0" presId="urn:microsoft.com/office/officeart/2005/8/layout/hierarchy3"/>
    <dgm:cxn modelId="{CF88BD0B-DC2A-445E-94D2-4F8EC013E230}" type="presParOf" srcId="{1D330303-CA44-4D1C-BC46-111AE15F1403}" destId="{3EE9384D-09B1-4447-9BE8-2DF3F30D954F}" srcOrd="4" destOrd="0" presId="urn:microsoft.com/office/officeart/2005/8/layout/hierarchy3"/>
    <dgm:cxn modelId="{A6DEBFA9-8FEE-49E0-811C-1EF5B0782B28}" type="presParOf" srcId="{1D330303-CA44-4D1C-BC46-111AE15F1403}" destId="{840230A6-F8A3-45D0-ACFB-38176254AA1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7B00A-0A57-4998-9014-34295878D1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3A833-C4F7-43EC-A0B1-727630BF5B9A}">
      <dgm:prSet phldrT="[Text]"/>
      <dgm:spPr/>
      <dgm:t>
        <a:bodyPr/>
        <a:lstStyle/>
        <a:p>
          <a:r>
            <a:rPr lang="en-US" dirty="0"/>
            <a:t>Costs Covered</a:t>
          </a:r>
        </a:p>
      </dgm:t>
    </dgm:pt>
    <dgm:pt modelId="{E72D1F04-ED39-4B4A-B9AA-08D8E0B9FFE1}" type="parTrans" cxnId="{D3ED4207-057D-4D90-816D-27E84979C311}">
      <dgm:prSet/>
      <dgm:spPr/>
      <dgm:t>
        <a:bodyPr/>
        <a:lstStyle/>
        <a:p>
          <a:endParaRPr lang="en-US"/>
        </a:p>
      </dgm:t>
    </dgm:pt>
    <dgm:pt modelId="{08F5FBF6-5475-4E99-99A3-14317F2E3D24}" type="sibTrans" cxnId="{D3ED4207-057D-4D90-816D-27E84979C311}">
      <dgm:prSet/>
      <dgm:spPr/>
      <dgm:t>
        <a:bodyPr/>
        <a:lstStyle/>
        <a:p>
          <a:endParaRPr lang="en-US"/>
        </a:p>
      </dgm:t>
    </dgm:pt>
    <dgm:pt modelId="{CC9133E6-5804-4A3F-B307-CA5DCBA9DE18}">
      <dgm:prSet phldrT="[Text]"/>
      <dgm:spPr/>
      <dgm:t>
        <a:bodyPr/>
        <a:lstStyle/>
        <a:p>
          <a:r>
            <a:rPr lang="en-US" dirty="0">
              <a:latin typeface="Avenir Book"/>
              <a:ea typeface="Calibri" panose="020F0502020204030204" pitchFamily="34" charset="0"/>
            </a:rPr>
            <a:t>Curriculum development</a:t>
          </a:r>
          <a:endParaRPr lang="en-US" dirty="0"/>
        </a:p>
      </dgm:t>
    </dgm:pt>
    <dgm:pt modelId="{73396D0B-4757-4A5A-8FCB-25B589DF8264}" type="parTrans" cxnId="{A0489C68-9128-4D06-BC2A-8B179CC8F27F}">
      <dgm:prSet/>
      <dgm:spPr/>
      <dgm:t>
        <a:bodyPr/>
        <a:lstStyle/>
        <a:p>
          <a:endParaRPr lang="en-US"/>
        </a:p>
      </dgm:t>
    </dgm:pt>
    <dgm:pt modelId="{3A95FAE2-2AE8-4211-8F68-8B1D1A7B91B6}" type="sibTrans" cxnId="{A0489C68-9128-4D06-BC2A-8B179CC8F27F}">
      <dgm:prSet/>
      <dgm:spPr/>
      <dgm:t>
        <a:bodyPr/>
        <a:lstStyle/>
        <a:p>
          <a:endParaRPr lang="en-US"/>
        </a:p>
      </dgm:t>
    </dgm:pt>
    <dgm:pt modelId="{56BAFD8E-AC71-4B82-A2E4-9BE1E794D47C}">
      <dgm:prSet phldrT="[Text]"/>
      <dgm:spPr/>
      <dgm:t>
        <a:bodyPr/>
        <a:lstStyle/>
        <a:p>
          <a:r>
            <a:rPr lang="en-US" dirty="0"/>
            <a:t>Program Requirements</a:t>
          </a:r>
        </a:p>
      </dgm:t>
    </dgm:pt>
    <dgm:pt modelId="{B88B512C-F64B-4142-A7E8-44BEAAC4219C}" type="parTrans" cxnId="{99A37A5F-19B8-4B91-A0FB-D14244EE0062}">
      <dgm:prSet/>
      <dgm:spPr/>
      <dgm:t>
        <a:bodyPr/>
        <a:lstStyle/>
        <a:p>
          <a:endParaRPr lang="en-US"/>
        </a:p>
      </dgm:t>
    </dgm:pt>
    <dgm:pt modelId="{00010DD6-EFB5-4686-997C-E8ACF41B1C90}" type="sibTrans" cxnId="{99A37A5F-19B8-4B91-A0FB-D14244EE0062}">
      <dgm:prSet/>
      <dgm:spPr/>
      <dgm:t>
        <a:bodyPr/>
        <a:lstStyle/>
        <a:p>
          <a:endParaRPr lang="en-US"/>
        </a:p>
      </dgm:t>
    </dgm:pt>
    <dgm:pt modelId="{9F181938-0AED-4534-B514-D50BD69A760F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>
              <a:latin typeface="Calibri" panose="020F0502020204030204" pitchFamily="34" charset="0"/>
              <a:ea typeface="Calibri" panose="020F0502020204030204" pitchFamily="34" charset="0"/>
            </a:rPr>
            <a:t>Reimbursement authorized for </a:t>
          </a:r>
          <a:r>
            <a:rPr lang="en-US" b="1">
              <a:latin typeface="Calibri" panose="020F0502020204030204" pitchFamily="34" charset="0"/>
              <a:ea typeface="Calibri" panose="020F0502020204030204" pitchFamily="34" charset="0"/>
            </a:rPr>
            <a:t>new residency programs </a:t>
          </a:r>
          <a:r>
            <a:rPr lang="en-US">
              <a:latin typeface="Calibri" panose="020F0502020204030204" pitchFamily="34" charset="0"/>
              <a:ea typeface="Calibri" panose="020F0502020204030204" pitchFamily="34" charset="0"/>
            </a:rPr>
            <a:t>that have</a:t>
          </a:r>
          <a:endParaRPr lang="en-US" dirty="0"/>
        </a:p>
      </dgm:t>
    </dgm:pt>
    <dgm:pt modelId="{A40A4127-76A5-4CA1-BA40-9EC850A54F6C}" type="parTrans" cxnId="{4AA25F6F-F03E-4C4D-9A72-38C6B801708A}">
      <dgm:prSet/>
      <dgm:spPr/>
      <dgm:t>
        <a:bodyPr/>
        <a:lstStyle/>
        <a:p>
          <a:endParaRPr lang="en-US"/>
        </a:p>
      </dgm:t>
    </dgm:pt>
    <dgm:pt modelId="{DC9607F1-B159-46D2-B7C2-82280769157B}" type="sibTrans" cxnId="{4AA25F6F-F03E-4C4D-9A72-38C6B801708A}">
      <dgm:prSet/>
      <dgm:spPr/>
      <dgm:t>
        <a:bodyPr/>
        <a:lstStyle/>
        <a:p>
          <a:endParaRPr lang="en-US"/>
        </a:p>
      </dgm:t>
    </dgm:pt>
    <dgm:pt modelId="{E3C7C8DC-20EE-4555-A49B-5D08A617DD94}">
      <dgm:prSet/>
      <dgm:spPr/>
      <dgm:t>
        <a:bodyPr/>
        <a:lstStyle/>
        <a:p>
          <a:r>
            <a:rPr lang="en-US">
              <a:latin typeface="Avenir Book"/>
              <a:ea typeface="Calibri" panose="020F0502020204030204" pitchFamily="34" charset="0"/>
            </a:rPr>
            <a:t>Recruitment and retention of faculty</a:t>
          </a:r>
          <a:endParaRPr lang="en-US" dirty="0">
            <a:latin typeface="Avenir Book"/>
            <a:ea typeface="Calibri" panose="020F0502020204030204" pitchFamily="34" charset="0"/>
          </a:endParaRPr>
        </a:p>
      </dgm:t>
    </dgm:pt>
    <dgm:pt modelId="{F3F8D3F6-D470-45D1-AB5B-349D98C65B44}" type="parTrans" cxnId="{3D6442D8-BE29-4E54-893C-72F5A76C8EB9}">
      <dgm:prSet/>
      <dgm:spPr/>
      <dgm:t>
        <a:bodyPr/>
        <a:lstStyle/>
        <a:p>
          <a:endParaRPr lang="en-US"/>
        </a:p>
      </dgm:t>
    </dgm:pt>
    <dgm:pt modelId="{3F52B432-2377-4558-807B-09421D9FED1E}" type="sibTrans" cxnId="{3D6442D8-BE29-4E54-893C-72F5A76C8EB9}">
      <dgm:prSet/>
      <dgm:spPr/>
      <dgm:t>
        <a:bodyPr/>
        <a:lstStyle/>
        <a:p>
          <a:endParaRPr lang="en-US"/>
        </a:p>
      </dgm:t>
    </dgm:pt>
    <dgm:pt modelId="{D9844BF7-418A-46B5-B9BB-C05CEA7F7F66}">
      <dgm:prSet/>
      <dgm:spPr/>
      <dgm:t>
        <a:bodyPr/>
        <a:lstStyle/>
        <a:p>
          <a:r>
            <a:rPr lang="en-US">
              <a:latin typeface="Avenir Book"/>
              <a:ea typeface="Calibri" panose="020F0502020204030204" pitchFamily="34" charset="0"/>
            </a:rPr>
            <a:t>Accreditation costs</a:t>
          </a:r>
          <a:endParaRPr lang="en-US" dirty="0">
            <a:latin typeface="Avenir Book"/>
            <a:ea typeface="Calibri" panose="020F0502020204030204" pitchFamily="34" charset="0"/>
          </a:endParaRPr>
        </a:p>
      </dgm:t>
    </dgm:pt>
    <dgm:pt modelId="{B737EA6C-4433-4DCF-A85C-84F62D98C496}" type="parTrans" cxnId="{A911A566-8570-4997-BDF6-188AB91EDB09}">
      <dgm:prSet/>
      <dgm:spPr/>
      <dgm:t>
        <a:bodyPr/>
        <a:lstStyle/>
        <a:p>
          <a:endParaRPr lang="en-US"/>
        </a:p>
      </dgm:t>
    </dgm:pt>
    <dgm:pt modelId="{41685BB0-B5E9-4124-B0B7-84B484A81AC4}" type="sibTrans" cxnId="{A911A566-8570-4997-BDF6-188AB91EDB09}">
      <dgm:prSet/>
      <dgm:spPr/>
      <dgm:t>
        <a:bodyPr/>
        <a:lstStyle/>
        <a:p>
          <a:endParaRPr lang="en-US"/>
        </a:p>
      </dgm:t>
    </dgm:pt>
    <dgm:pt modelId="{F336EB06-73D6-4DED-9E4B-ED4611D88EF3}">
      <dgm:prSet/>
      <dgm:spPr/>
      <dgm:t>
        <a:bodyPr/>
        <a:lstStyle/>
        <a:p>
          <a:r>
            <a:rPr lang="en-US">
              <a:latin typeface="Avenir Book"/>
              <a:ea typeface="Calibri" panose="020F0502020204030204" pitchFamily="34" charset="0"/>
            </a:rPr>
            <a:t>Faculty salary costs</a:t>
          </a:r>
          <a:endParaRPr lang="en-US" dirty="0">
            <a:latin typeface="Avenir Book"/>
            <a:ea typeface="Calibri" panose="020F0502020204030204" pitchFamily="34" charset="0"/>
          </a:endParaRPr>
        </a:p>
      </dgm:t>
    </dgm:pt>
    <dgm:pt modelId="{0F1D0246-B63B-417E-8B45-6B1F69C77264}" type="parTrans" cxnId="{1B0B6411-EF27-42DD-B608-3E7CDE1738DA}">
      <dgm:prSet/>
      <dgm:spPr/>
      <dgm:t>
        <a:bodyPr/>
        <a:lstStyle/>
        <a:p>
          <a:endParaRPr lang="en-US"/>
        </a:p>
      </dgm:t>
    </dgm:pt>
    <dgm:pt modelId="{4077D4C2-4614-4D48-BC2E-31D0A6B481CB}" type="sibTrans" cxnId="{1B0B6411-EF27-42DD-B608-3E7CDE1738DA}">
      <dgm:prSet/>
      <dgm:spPr/>
      <dgm:t>
        <a:bodyPr/>
        <a:lstStyle/>
        <a:p>
          <a:endParaRPr lang="en-US"/>
        </a:p>
      </dgm:t>
    </dgm:pt>
    <dgm:pt modelId="{7CCCF95A-1151-465E-AC53-54E49DBA641B}">
      <dgm:prSet/>
      <dgm:spPr/>
      <dgm:t>
        <a:bodyPr/>
        <a:lstStyle/>
        <a:p>
          <a:r>
            <a:rPr lang="en-US" dirty="0">
              <a:latin typeface="Avenir Book"/>
              <a:ea typeface="Calibri" panose="020F0502020204030204" pitchFamily="34" charset="0"/>
            </a:rPr>
            <a:t>Resident education expense costs (e.g., medical equipment for training or residency program management software)</a:t>
          </a:r>
        </a:p>
      </dgm:t>
    </dgm:pt>
    <dgm:pt modelId="{113DDCB8-4D92-4A9E-9F44-87D331850CBE}" type="parTrans" cxnId="{1A14E936-D2D6-4534-A43D-182B97D26CE1}">
      <dgm:prSet/>
      <dgm:spPr/>
      <dgm:t>
        <a:bodyPr/>
        <a:lstStyle/>
        <a:p>
          <a:endParaRPr lang="en-US"/>
        </a:p>
      </dgm:t>
    </dgm:pt>
    <dgm:pt modelId="{F4AC8586-C633-4774-959D-32EAC42CEDD1}" type="sibTrans" cxnId="{1A14E936-D2D6-4534-A43D-182B97D26CE1}">
      <dgm:prSet/>
      <dgm:spPr/>
      <dgm:t>
        <a:bodyPr/>
        <a:lstStyle/>
        <a:p>
          <a:endParaRPr lang="en-US"/>
        </a:p>
      </dgm:t>
    </dgm:pt>
    <dgm:pt modelId="{36F31761-E64A-4E17-85E5-128F2903D36A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ea typeface="Calibri" panose="020F0502020204030204" pitchFamily="34" charset="0"/>
            </a:rPr>
            <a:t>Initial ACGME accreditation </a:t>
          </a:r>
          <a:r>
            <a:rPr lang="en-US" u="sng">
              <a:latin typeface="Calibri" panose="020F0502020204030204" pitchFamily="34" charset="0"/>
              <a:ea typeface="Calibri" panose="020F0502020204030204" pitchFamily="34" charset="0"/>
            </a:rPr>
            <a:t>or</a:t>
          </a:r>
          <a:endParaRPr lang="en-US" u="sng" dirty="0"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2B20BC32-4B16-4E9D-8B93-B685CFF121A2}" type="parTrans" cxnId="{088CE3E5-0054-4D34-9604-DACA298BBA55}">
      <dgm:prSet/>
      <dgm:spPr/>
      <dgm:t>
        <a:bodyPr/>
        <a:lstStyle/>
        <a:p>
          <a:endParaRPr lang="en-US"/>
        </a:p>
      </dgm:t>
    </dgm:pt>
    <dgm:pt modelId="{39DC0EF0-5C9E-43BD-8ED7-B731FE26DD9C}" type="sibTrans" cxnId="{088CE3E5-0054-4D34-9604-DACA298BBA55}">
      <dgm:prSet/>
      <dgm:spPr/>
      <dgm:t>
        <a:bodyPr/>
        <a:lstStyle/>
        <a:p>
          <a:endParaRPr lang="en-US"/>
        </a:p>
      </dgm:t>
    </dgm:pt>
    <dgm:pt modelId="{FDB2D6A5-530C-4F98-B2AC-76AB9F9FD8EA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</a:rPr>
            <a:t>Continued ACGME accreditation without outcomes and have not graduated an inaugural class </a:t>
          </a:r>
        </a:p>
      </dgm:t>
    </dgm:pt>
    <dgm:pt modelId="{DCDE1DDA-49EC-4203-8E9A-7C58E7F88255}" type="parTrans" cxnId="{A0559C3A-1011-4AFD-814E-366928E4505F}">
      <dgm:prSet/>
      <dgm:spPr/>
      <dgm:t>
        <a:bodyPr/>
        <a:lstStyle/>
        <a:p>
          <a:endParaRPr lang="en-US"/>
        </a:p>
      </dgm:t>
    </dgm:pt>
    <dgm:pt modelId="{26C03770-C637-4EA0-8B86-6A2BD39F522A}" type="sibTrans" cxnId="{A0559C3A-1011-4AFD-814E-366928E4505F}">
      <dgm:prSet/>
      <dgm:spPr/>
      <dgm:t>
        <a:bodyPr/>
        <a:lstStyle/>
        <a:p>
          <a:endParaRPr lang="en-US"/>
        </a:p>
      </dgm:t>
    </dgm:pt>
    <dgm:pt modelId="{1A74BAC4-D16A-4D73-8049-6604F6D3E46C}" type="pres">
      <dgm:prSet presAssocID="{7327B00A-0A57-4998-9014-34295878D170}" presName="Name0" presStyleCnt="0">
        <dgm:presLayoutVars>
          <dgm:dir/>
          <dgm:animLvl val="lvl"/>
          <dgm:resizeHandles val="exact"/>
        </dgm:presLayoutVars>
      </dgm:prSet>
      <dgm:spPr/>
    </dgm:pt>
    <dgm:pt modelId="{74272734-04A0-447C-B08B-4637BDF1DE9A}" type="pres">
      <dgm:prSet presAssocID="{B503A833-C4F7-43EC-A0B1-727630BF5B9A}" presName="composite" presStyleCnt="0"/>
      <dgm:spPr/>
    </dgm:pt>
    <dgm:pt modelId="{ACE3AC56-C625-4241-B162-43966000966E}" type="pres">
      <dgm:prSet presAssocID="{B503A833-C4F7-43EC-A0B1-727630BF5B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B5438D2-36DE-4198-9BBC-BC7D0A0A6EF1}" type="pres">
      <dgm:prSet presAssocID="{B503A833-C4F7-43EC-A0B1-727630BF5B9A}" presName="desTx" presStyleLbl="alignAccFollowNode1" presStyleIdx="0" presStyleCnt="2">
        <dgm:presLayoutVars>
          <dgm:bulletEnabled val="1"/>
        </dgm:presLayoutVars>
      </dgm:prSet>
      <dgm:spPr/>
    </dgm:pt>
    <dgm:pt modelId="{298C596F-5964-4C61-9A06-32A3474D577F}" type="pres">
      <dgm:prSet presAssocID="{08F5FBF6-5475-4E99-99A3-14317F2E3D24}" presName="space" presStyleCnt="0"/>
      <dgm:spPr/>
    </dgm:pt>
    <dgm:pt modelId="{9386A67F-9FAA-4692-8C37-437564AD253A}" type="pres">
      <dgm:prSet presAssocID="{56BAFD8E-AC71-4B82-A2E4-9BE1E794D47C}" presName="composite" presStyleCnt="0"/>
      <dgm:spPr/>
    </dgm:pt>
    <dgm:pt modelId="{0F0C30E0-BC0C-439B-901B-3F6D2C3C2B40}" type="pres">
      <dgm:prSet presAssocID="{56BAFD8E-AC71-4B82-A2E4-9BE1E794D47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1C03877-C744-4A3B-8EEF-06120A31F6EE}" type="pres">
      <dgm:prSet presAssocID="{56BAFD8E-AC71-4B82-A2E4-9BE1E794D47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47D800-29CF-4D6D-9C16-C67E611E5E63}" type="presOf" srcId="{7327B00A-0A57-4998-9014-34295878D170}" destId="{1A74BAC4-D16A-4D73-8049-6604F6D3E46C}" srcOrd="0" destOrd="0" presId="urn:microsoft.com/office/officeart/2005/8/layout/hList1"/>
    <dgm:cxn modelId="{D3ED4207-057D-4D90-816D-27E84979C311}" srcId="{7327B00A-0A57-4998-9014-34295878D170}" destId="{B503A833-C4F7-43EC-A0B1-727630BF5B9A}" srcOrd="0" destOrd="0" parTransId="{E72D1F04-ED39-4B4A-B9AA-08D8E0B9FFE1}" sibTransId="{08F5FBF6-5475-4E99-99A3-14317F2E3D24}"/>
    <dgm:cxn modelId="{1B0B6411-EF27-42DD-B608-3E7CDE1738DA}" srcId="{B503A833-C4F7-43EC-A0B1-727630BF5B9A}" destId="{F336EB06-73D6-4DED-9E4B-ED4611D88EF3}" srcOrd="3" destOrd="0" parTransId="{0F1D0246-B63B-417E-8B45-6B1F69C77264}" sibTransId="{4077D4C2-4614-4D48-BC2E-31D0A6B481CB}"/>
    <dgm:cxn modelId="{77DF0D15-26BB-4906-B4BA-DF7FD36CFCF7}" type="presOf" srcId="{56BAFD8E-AC71-4B82-A2E4-9BE1E794D47C}" destId="{0F0C30E0-BC0C-439B-901B-3F6D2C3C2B40}" srcOrd="0" destOrd="0" presId="urn:microsoft.com/office/officeart/2005/8/layout/hList1"/>
    <dgm:cxn modelId="{E9A49B21-26BC-49F7-8647-2AC92B7E2318}" type="presOf" srcId="{CC9133E6-5804-4A3F-B307-CA5DCBA9DE18}" destId="{9B5438D2-36DE-4198-9BBC-BC7D0A0A6EF1}" srcOrd="0" destOrd="0" presId="urn:microsoft.com/office/officeart/2005/8/layout/hList1"/>
    <dgm:cxn modelId="{6BBA5233-4AD8-4245-A6F5-FD3686323D91}" type="presOf" srcId="{B503A833-C4F7-43EC-A0B1-727630BF5B9A}" destId="{ACE3AC56-C625-4241-B162-43966000966E}" srcOrd="0" destOrd="0" presId="urn:microsoft.com/office/officeart/2005/8/layout/hList1"/>
    <dgm:cxn modelId="{1A14E936-D2D6-4534-A43D-182B97D26CE1}" srcId="{B503A833-C4F7-43EC-A0B1-727630BF5B9A}" destId="{7CCCF95A-1151-465E-AC53-54E49DBA641B}" srcOrd="4" destOrd="0" parTransId="{113DDCB8-4D92-4A9E-9F44-87D331850CBE}" sibTransId="{F4AC8586-C633-4774-959D-32EAC42CEDD1}"/>
    <dgm:cxn modelId="{A0559C3A-1011-4AFD-814E-366928E4505F}" srcId="{56BAFD8E-AC71-4B82-A2E4-9BE1E794D47C}" destId="{FDB2D6A5-530C-4F98-B2AC-76AB9F9FD8EA}" srcOrd="2" destOrd="0" parTransId="{DCDE1DDA-49EC-4203-8E9A-7C58E7F88255}" sibTransId="{26C03770-C637-4EA0-8B86-6A2BD39F522A}"/>
    <dgm:cxn modelId="{677B0B3C-3FC5-45A9-8377-C87FEE3B0A4B}" type="presOf" srcId="{9F181938-0AED-4534-B514-D50BD69A760F}" destId="{A1C03877-C744-4A3B-8EEF-06120A31F6EE}" srcOrd="0" destOrd="0" presId="urn:microsoft.com/office/officeart/2005/8/layout/hList1"/>
    <dgm:cxn modelId="{A9E1253E-0EDC-4840-A073-A7646CE0038C}" type="presOf" srcId="{D9844BF7-418A-46B5-B9BB-C05CEA7F7F66}" destId="{9B5438D2-36DE-4198-9BBC-BC7D0A0A6EF1}" srcOrd="0" destOrd="2" presId="urn:microsoft.com/office/officeart/2005/8/layout/hList1"/>
    <dgm:cxn modelId="{3499413F-D21F-41DF-83B1-47D49D76B4B4}" type="presOf" srcId="{7CCCF95A-1151-465E-AC53-54E49DBA641B}" destId="{9B5438D2-36DE-4198-9BBC-BC7D0A0A6EF1}" srcOrd="0" destOrd="4" presId="urn:microsoft.com/office/officeart/2005/8/layout/hList1"/>
    <dgm:cxn modelId="{99A37A5F-19B8-4B91-A0FB-D14244EE0062}" srcId="{7327B00A-0A57-4998-9014-34295878D170}" destId="{56BAFD8E-AC71-4B82-A2E4-9BE1E794D47C}" srcOrd="1" destOrd="0" parTransId="{B88B512C-F64B-4142-A7E8-44BEAAC4219C}" sibTransId="{00010DD6-EFB5-4686-997C-E8ACF41B1C90}"/>
    <dgm:cxn modelId="{A911A566-8570-4997-BDF6-188AB91EDB09}" srcId="{B503A833-C4F7-43EC-A0B1-727630BF5B9A}" destId="{D9844BF7-418A-46B5-B9BB-C05CEA7F7F66}" srcOrd="2" destOrd="0" parTransId="{B737EA6C-4433-4DCF-A85C-84F62D98C496}" sibTransId="{41685BB0-B5E9-4124-B0B7-84B484A81AC4}"/>
    <dgm:cxn modelId="{A0489C68-9128-4D06-BC2A-8B179CC8F27F}" srcId="{B503A833-C4F7-43EC-A0B1-727630BF5B9A}" destId="{CC9133E6-5804-4A3F-B307-CA5DCBA9DE18}" srcOrd="0" destOrd="0" parTransId="{73396D0B-4757-4A5A-8FCB-25B589DF8264}" sibTransId="{3A95FAE2-2AE8-4211-8F68-8B1D1A7B91B6}"/>
    <dgm:cxn modelId="{4AA25F6F-F03E-4C4D-9A72-38C6B801708A}" srcId="{56BAFD8E-AC71-4B82-A2E4-9BE1E794D47C}" destId="{9F181938-0AED-4534-B514-D50BD69A760F}" srcOrd="0" destOrd="0" parTransId="{A40A4127-76A5-4CA1-BA40-9EC850A54F6C}" sibTransId="{DC9607F1-B159-46D2-B7C2-82280769157B}"/>
    <dgm:cxn modelId="{9B211690-4FE3-416F-A124-E6DD0D77B525}" type="presOf" srcId="{FDB2D6A5-530C-4F98-B2AC-76AB9F9FD8EA}" destId="{A1C03877-C744-4A3B-8EEF-06120A31F6EE}" srcOrd="0" destOrd="2" presId="urn:microsoft.com/office/officeart/2005/8/layout/hList1"/>
    <dgm:cxn modelId="{3D6442D8-BE29-4E54-893C-72F5A76C8EB9}" srcId="{B503A833-C4F7-43EC-A0B1-727630BF5B9A}" destId="{E3C7C8DC-20EE-4555-A49B-5D08A617DD94}" srcOrd="1" destOrd="0" parTransId="{F3F8D3F6-D470-45D1-AB5B-349D98C65B44}" sibTransId="{3F52B432-2377-4558-807B-09421D9FED1E}"/>
    <dgm:cxn modelId="{088CE3E5-0054-4D34-9604-DACA298BBA55}" srcId="{56BAFD8E-AC71-4B82-A2E4-9BE1E794D47C}" destId="{36F31761-E64A-4E17-85E5-128F2903D36A}" srcOrd="1" destOrd="0" parTransId="{2B20BC32-4B16-4E9D-8B93-B685CFF121A2}" sibTransId="{39DC0EF0-5C9E-43BD-8ED7-B731FE26DD9C}"/>
    <dgm:cxn modelId="{B90502E6-EA37-4B3B-BD1A-2058A1011605}" type="presOf" srcId="{E3C7C8DC-20EE-4555-A49B-5D08A617DD94}" destId="{9B5438D2-36DE-4198-9BBC-BC7D0A0A6EF1}" srcOrd="0" destOrd="1" presId="urn:microsoft.com/office/officeart/2005/8/layout/hList1"/>
    <dgm:cxn modelId="{600E06EC-0CF8-48F2-A84B-470A9F1AB0EE}" type="presOf" srcId="{36F31761-E64A-4E17-85E5-128F2903D36A}" destId="{A1C03877-C744-4A3B-8EEF-06120A31F6EE}" srcOrd="0" destOrd="1" presId="urn:microsoft.com/office/officeart/2005/8/layout/hList1"/>
    <dgm:cxn modelId="{54CC89F6-E3C0-48DF-9CFB-7CD342DECB8C}" type="presOf" srcId="{F336EB06-73D6-4DED-9E4B-ED4611D88EF3}" destId="{9B5438D2-36DE-4198-9BBC-BC7D0A0A6EF1}" srcOrd="0" destOrd="3" presId="urn:microsoft.com/office/officeart/2005/8/layout/hList1"/>
    <dgm:cxn modelId="{2066601D-CAEE-4020-99CF-9E8161B974EE}" type="presParOf" srcId="{1A74BAC4-D16A-4D73-8049-6604F6D3E46C}" destId="{74272734-04A0-447C-B08B-4637BDF1DE9A}" srcOrd="0" destOrd="0" presId="urn:microsoft.com/office/officeart/2005/8/layout/hList1"/>
    <dgm:cxn modelId="{6A698706-E178-44F2-A512-7A71B7DA35F3}" type="presParOf" srcId="{74272734-04A0-447C-B08B-4637BDF1DE9A}" destId="{ACE3AC56-C625-4241-B162-43966000966E}" srcOrd="0" destOrd="0" presId="urn:microsoft.com/office/officeart/2005/8/layout/hList1"/>
    <dgm:cxn modelId="{7D698F37-2F09-45D3-B9F8-53A91E63DC8B}" type="presParOf" srcId="{74272734-04A0-447C-B08B-4637BDF1DE9A}" destId="{9B5438D2-36DE-4198-9BBC-BC7D0A0A6EF1}" srcOrd="1" destOrd="0" presId="urn:microsoft.com/office/officeart/2005/8/layout/hList1"/>
    <dgm:cxn modelId="{4F07628B-EE0E-4AF4-B8ED-893B628271A4}" type="presParOf" srcId="{1A74BAC4-D16A-4D73-8049-6604F6D3E46C}" destId="{298C596F-5964-4C61-9A06-32A3474D577F}" srcOrd="1" destOrd="0" presId="urn:microsoft.com/office/officeart/2005/8/layout/hList1"/>
    <dgm:cxn modelId="{41E0C42E-2156-4063-B64A-368467E3AF2C}" type="presParOf" srcId="{1A74BAC4-D16A-4D73-8049-6604F6D3E46C}" destId="{9386A67F-9FAA-4692-8C37-437564AD253A}" srcOrd="2" destOrd="0" presId="urn:microsoft.com/office/officeart/2005/8/layout/hList1"/>
    <dgm:cxn modelId="{C2700895-89DC-49DE-84B5-D18445E3C372}" type="presParOf" srcId="{9386A67F-9FAA-4692-8C37-437564AD253A}" destId="{0F0C30E0-BC0C-439B-901B-3F6D2C3C2B40}" srcOrd="0" destOrd="0" presId="urn:microsoft.com/office/officeart/2005/8/layout/hList1"/>
    <dgm:cxn modelId="{785D63C6-F9FF-4CE5-AE68-0085365CE708}" type="presParOf" srcId="{9386A67F-9FAA-4692-8C37-437564AD253A}" destId="{A1C03877-C744-4A3B-8EEF-06120A31F6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C5624B-DF6A-467D-B5DC-1F4175E8E56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34B78-1AEF-4A71-AC24-7EAA49EAD6F9}">
      <dgm:prSet custT="1"/>
      <dgm:spPr/>
      <dgm:t>
        <a:bodyPr/>
        <a:lstStyle/>
        <a:p>
          <a:r>
            <a:rPr lang="en-US" sz="2000" b="0" i="0" dirty="0">
              <a:latin typeface="Avenir Book" panose="02000503020000020003"/>
            </a:rPr>
            <a:t>Ratio of Veterans to VA providers </a:t>
          </a:r>
          <a:endParaRPr lang="en-US" sz="2000" dirty="0">
            <a:latin typeface="Avenir Book" panose="02000503020000020003"/>
          </a:endParaRPr>
        </a:p>
      </dgm:t>
    </dgm:pt>
    <dgm:pt modelId="{19188D07-4465-437E-8DE2-8BD339019580}" type="parTrans" cxnId="{AB9C2005-A590-4A81-A2BF-FC334C8DF8E9}">
      <dgm:prSet/>
      <dgm:spPr/>
      <dgm:t>
        <a:bodyPr/>
        <a:lstStyle/>
        <a:p>
          <a:endParaRPr lang="en-US"/>
        </a:p>
      </dgm:t>
    </dgm:pt>
    <dgm:pt modelId="{EA606DE4-6309-4CF6-BD48-0733804682D7}" type="sibTrans" cxnId="{AB9C2005-A590-4A81-A2BF-FC334C8DF8E9}">
      <dgm:prSet/>
      <dgm:spPr/>
      <dgm:t>
        <a:bodyPr/>
        <a:lstStyle/>
        <a:p>
          <a:endParaRPr lang="en-US"/>
        </a:p>
      </dgm:t>
    </dgm:pt>
    <dgm:pt modelId="{9B20E166-E95D-4F99-957A-380A691E5FE7}">
      <dgm:prSet custT="1"/>
      <dgm:spPr/>
      <dgm:t>
        <a:bodyPr/>
        <a:lstStyle/>
        <a:p>
          <a:r>
            <a:rPr lang="en-US" sz="2000" b="0" i="0" dirty="0">
              <a:latin typeface="Avenir Book" panose="02000503020000020003"/>
            </a:rPr>
            <a:t>Higher ratio = higher need for provider</a:t>
          </a:r>
          <a:endParaRPr lang="en-US" sz="2000" dirty="0">
            <a:latin typeface="Avenir Book" panose="02000503020000020003"/>
          </a:endParaRPr>
        </a:p>
      </dgm:t>
    </dgm:pt>
    <dgm:pt modelId="{398A51AF-4CF3-4B5E-BC4F-F8B8A863425A}" type="parTrans" cxnId="{2D70FCCE-DD87-4D57-B9D9-3F4E8D10F3E8}">
      <dgm:prSet/>
      <dgm:spPr/>
      <dgm:t>
        <a:bodyPr/>
        <a:lstStyle/>
        <a:p>
          <a:endParaRPr lang="en-US"/>
        </a:p>
      </dgm:t>
    </dgm:pt>
    <dgm:pt modelId="{131BE90C-DDFF-4065-90F1-C7E1F262D1BD}" type="sibTrans" cxnId="{2D70FCCE-DD87-4D57-B9D9-3F4E8D10F3E8}">
      <dgm:prSet/>
      <dgm:spPr/>
      <dgm:t>
        <a:bodyPr/>
        <a:lstStyle/>
        <a:p>
          <a:endParaRPr lang="en-US"/>
        </a:p>
      </dgm:t>
    </dgm:pt>
    <dgm:pt modelId="{048B8A22-4371-45D6-8DFB-4465565A60F4}">
      <dgm:prSet custT="1"/>
      <dgm:spPr/>
      <dgm:t>
        <a:bodyPr/>
        <a:lstStyle/>
        <a:p>
          <a:r>
            <a:rPr lang="en-US" sz="2000" b="0" i="0" dirty="0">
              <a:latin typeface="Avenir Book" panose="02000503020000020003"/>
            </a:rPr>
            <a:t>Range of clinical specialties of VA and non-VA providers</a:t>
          </a:r>
          <a:endParaRPr lang="en-US" sz="2000" dirty="0">
            <a:latin typeface="Avenir Book" panose="02000503020000020003"/>
          </a:endParaRPr>
        </a:p>
      </dgm:t>
    </dgm:pt>
    <dgm:pt modelId="{766F082F-A630-4573-B90E-DE1B7B2A84AD}" type="parTrans" cxnId="{ECA2DBA2-5013-445C-A781-AC9B74F06F12}">
      <dgm:prSet/>
      <dgm:spPr/>
      <dgm:t>
        <a:bodyPr/>
        <a:lstStyle/>
        <a:p>
          <a:endParaRPr lang="en-US"/>
        </a:p>
      </dgm:t>
    </dgm:pt>
    <dgm:pt modelId="{E914CD0E-E7D2-4941-AEA5-6E928D3B0C53}" type="sibTrans" cxnId="{ECA2DBA2-5013-445C-A781-AC9B74F06F12}">
      <dgm:prSet/>
      <dgm:spPr/>
      <dgm:t>
        <a:bodyPr/>
        <a:lstStyle/>
        <a:p>
          <a:endParaRPr lang="en-US"/>
        </a:p>
      </dgm:t>
    </dgm:pt>
    <dgm:pt modelId="{543E940E-7D46-426A-8943-9AA93FBD0684}">
      <dgm:prSet custT="1"/>
      <dgm:spPr/>
      <dgm:t>
        <a:bodyPr/>
        <a:lstStyle/>
        <a:p>
          <a:r>
            <a:rPr lang="en-US" sz="2000" b="0" i="0" dirty="0">
              <a:latin typeface="Avenir Book" panose="02000503020000020003"/>
            </a:rPr>
            <a:t>Fewer clinical specialties = higher need for providers </a:t>
          </a:r>
          <a:endParaRPr lang="en-US" sz="2000" dirty="0">
            <a:latin typeface="Avenir Book" panose="02000503020000020003"/>
          </a:endParaRPr>
        </a:p>
      </dgm:t>
    </dgm:pt>
    <dgm:pt modelId="{B26DD610-A38E-45BC-9270-804A6086C6B0}" type="parTrans" cxnId="{D295F4BC-4D77-410B-8657-53E379B6E1D5}">
      <dgm:prSet/>
      <dgm:spPr/>
      <dgm:t>
        <a:bodyPr/>
        <a:lstStyle/>
        <a:p>
          <a:endParaRPr lang="en-US"/>
        </a:p>
      </dgm:t>
    </dgm:pt>
    <dgm:pt modelId="{DE991F02-A045-41BB-992E-0916D9FB95F0}" type="sibTrans" cxnId="{D295F4BC-4D77-410B-8657-53E379B6E1D5}">
      <dgm:prSet/>
      <dgm:spPr/>
      <dgm:t>
        <a:bodyPr/>
        <a:lstStyle/>
        <a:p>
          <a:endParaRPr lang="en-US"/>
        </a:p>
      </dgm:t>
    </dgm:pt>
    <dgm:pt modelId="{B4447524-6879-4531-9EDE-98F7CFA1D0FD}">
      <dgm:prSet custT="1"/>
      <dgm:spPr/>
      <dgm:t>
        <a:bodyPr/>
        <a:lstStyle/>
        <a:p>
          <a:r>
            <a:rPr lang="en-US" sz="2000" b="0" i="0" dirty="0">
              <a:latin typeface="Avenir Book" panose="02000503020000020003"/>
            </a:rPr>
            <a:t>Health professional shortage</a:t>
          </a:r>
          <a:endParaRPr lang="en-US" sz="2000" dirty="0">
            <a:latin typeface="Avenir Book" panose="02000503020000020003"/>
          </a:endParaRPr>
        </a:p>
      </dgm:t>
    </dgm:pt>
    <dgm:pt modelId="{AF3DE21C-251A-4A68-A49F-0499399EE006}" type="parTrans" cxnId="{1945C272-6E26-46B3-AAFA-8F0153A71883}">
      <dgm:prSet/>
      <dgm:spPr/>
      <dgm:t>
        <a:bodyPr/>
        <a:lstStyle/>
        <a:p>
          <a:endParaRPr lang="en-US"/>
        </a:p>
      </dgm:t>
    </dgm:pt>
    <dgm:pt modelId="{C9788CAB-DDDA-4384-B0B1-247CDA454EA0}" type="sibTrans" cxnId="{1945C272-6E26-46B3-AAFA-8F0153A71883}">
      <dgm:prSet/>
      <dgm:spPr/>
      <dgm:t>
        <a:bodyPr/>
        <a:lstStyle/>
        <a:p>
          <a:endParaRPr lang="en-US"/>
        </a:p>
      </dgm:t>
    </dgm:pt>
    <dgm:pt modelId="{BC482CC3-668E-40F1-8C38-6FA9A8DA2405}">
      <dgm:prSet custT="1"/>
      <dgm:spPr/>
      <dgm:t>
        <a:bodyPr/>
        <a:lstStyle/>
        <a:p>
          <a:r>
            <a:rPr lang="en-US" sz="2000" b="0" i="0" dirty="0">
              <a:latin typeface="Avenir Book" panose="02000503020000020003"/>
            </a:rPr>
            <a:t>Remote or rural area</a:t>
          </a:r>
          <a:endParaRPr lang="en-US" sz="2000" dirty="0">
            <a:latin typeface="Avenir Book" panose="02000503020000020003"/>
          </a:endParaRPr>
        </a:p>
      </dgm:t>
    </dgm:pt>
    <dgm:pt modelId="{E5F7204A-C9DF-44F1-8501-83F8FE756FEF}" type="parTrans" cxnId="{1751FC48-4C27-482F-93E4-3F7F6E7F1F66}">
      <dgm:prSet/>
      <dgm:spPr/>
      <dgm:t>
        <a:bodyPr/>
        <a:lstStyle/>
        <a:p>
          <a:endParaRPr lang="en-US"/>
        </a:p>
      </dgm:t>
    </dgm:pt>
    <dgm:pt modelId="{1230EB64-AAD3-43FC-9B97-D958DD6C1F23}" type="sibTrans" cxnId="{1751FC48-4C27-482F-93E4-3F7F6E7F1F66}">
      <dgm:prSet/>
      <dgm:spPr/>
      <dgm:t>
        <a:bodyPr/>
        <a:lstStyle/>
        <a:p>
          <a:endParaRPr lang="en-US"/>
        </a:p>
      </dgm:t>
    </dgm:pt>
    <dgm:pt modelId="{C5B81E96-AE4B-4677-BC65-D2DBDBC29657}">
      <dgm:prSet/>
      <dgm:spPr/>
      <dgm:t>
        <a:bodyPr/>
        <a:lstStyle/>
        <a:p>
          <a:endParaRPr lang="en-US"/>
        </a:p>
      </dgm:t>
    </dgm:pt>
    <dgm:pt modelId="{4B7C2CFB-2156-4CDF-90E6-29BE38CD0AB6}" type="parTrans" cxnId="{C49A3DD0-B288-4FE3-BFD9-6301C5479440}">
      <dgm:prSet/>
      <dgm:spPr/>
      <dgm:t>
        <a:bodyPr/>
        <a:lstStyle/>
        <a:p>
          <a:endParaRPr lang="en-US"/>
        </a:p>
      </dgm:t>
    </dgm:pt>
    <dgm:pt modelId="{F2CB41BD-9D84-45D6-8966-C87CEBD0E95C}" type="sibTrans" cxnId="{C49A3DD0-B288-4FE3-BFD9-6301C5479440}">
      <dgm:prSet/>
      <dgm:spPr/>
      <dgm:t>
        <a:bodyPr/>
        <a:lstStyle/>
        <a:p>
          <a:endParaRPr lang="en-US"/>
        </a:p>
      </dgm:t>
    </dgm:pt>
    <dgm:pt modelId="{ECA86797-FD76-4A4C-AB39-558ACF63B0A8}">
      <dgm:prSet/>
      <dgm:spPr/>
      <dgm:t>
        <a:bodyPr/>
        <a:lstStyle/>
        <a:p>
          <a:endParaRPr lang="en-US"/>
        </a:p>
      </dgm:t>
    </dgm:pt>
    <dgm:pt modelId="{D604F420-1811-4B7B-98D4-6D687D14050D}" type="parTrans" cxnId="{CA455CBC-FB08-401A-A4EB-1209AF2A6CC8}">
      <dgm:prSet/>
      <dgm:spPr/>
      <dgm:t>
        <a:bodyPr/>
        <a:lstStyle/>
        <a:p>
          <a:endParaRPr lang="en-US"/>
        </a:p>
      </dgm:t>
    </dgm:pt>
    <dgm:pt modelId="{D1048303-FC36-4DDC-8324-5AF1B477EA24}" type="sibTrans" cxnId="{CA455CBC-FB08-401A-A4EB-1209AF2A6CC8}">
      <dgm:prSet/>
      <dgm:spPr/>
      <dgm:t>
        <a:bodyPr/>
        <a:lstStyle/>
        <a:p>
          <a:endParaRPr lang="en-US"/>
        </a:p>
      </dgm:t>
    </dgm:pt>
    <dgm:pt modelId="{63805840-A9D9-4A09-A8CC-3DFDAD721F0B}">
      <dgm:prSet/>
      <dgm:spPr/>
      <dgm:t>
        <a:bodyPr/>
        <a:lstStyle/>
        <a:p>
          <a:endParaRPr lang="en-US"/>
        </a:p>
      </dgm:t>
    </dgm:pt>
    <dgm:pt modelId="{410A6850-A4EB-4648-A3A5-2B947048639C}" type="parTrans" cxnId="{35602713-53AB-478A-A795-BEC90730E8B5}">
      <dgm:prSet/>
      <dgm:spPr/>
      <dgm:t>
        <a:bodyPr/>
        <a:lstStyle/>
        <a:p>
          <a:endParaRPr lang="en-US"/>
        </a:p>
      </dgm:t>
    </dgm:pt>
    <dgm:pt modelId="{0E737DAD-3436-454D-A3BE-0405861CAC22}" type="sibTrans" cxnId="{35602713-53AB-478A-A795-BEC90730E8B5}">
      <dgm:prSet/>
      <dgm:spPr/>
      <dgm:t>
        <a:bodyPr/>
        <a:lstStyle/>
        <a:p>
          <a:endParaRPr lang="en-US"/>
        </a:p>
      </dgm:t>
    </dgm:pt>
    <dgm:pt modelId="{CA4B015F-78B1-495B-AC61-6B05B4AB8561}" type="pres">
      <dgm:prSet presAssocID="{33C5624B-DF6A-467D-B5DC-1F4175E8E564}" presName="matrix" presStyleCnt="0">
        <dgm:presLayoutVars>
          <dgm:chMax val="1"/>
          <dgm:dir/>
          <dgm:resizeHandles val="exact"/>
        </dgm:presLayoutVars>
      </dgm:prSet>
      <dgm:spPr/>
    </dgm:pt>
    <dgm:pt modelId="{2FD4A550-13EB-4032-A3D8-BD2E2A6073DA}" type="pres">
      <dgm:prSet presAssocID="{33C5624B-DF6A-467D-B5DC-1F4175E8E564}" presName="diamond" presStyleLbl="bgShp" presStyleIdx="0" presStyleCnt="1" custScaleX="146458"/>
      <dgm:spPr/>
    </dgm:pt>
    <dgm:pt modelId="{4D94B3A6-0118-4714-B0E8-933D1230E301}" type="pres">
      <dgm:prSet presAssocID="{33C5624B-DF6A-467D-B5DC-1F4175E8E564}" presName="quad1" presStyleLbl="node1" presStyleIdx="0" presStyleCnt="4" custScaleX="218553" custScaleY="100605" custLinFactY="9452" custLinFactNeighborX="-55741" custLinFactNeighborY="100000">
        <dgm:presLayoutVars>
          <dgm:chMax val="0"/>
          <dgm:chPref val="0"/>
          <dgm:bulletEnabled val="1"/>
        </dgm:presLayoutVars>
      </dgm:prSet>
      <dgm:spPr/>
    </dgm:pt>
    <dgm:pt modelId="{6EBA23B2-55C4-4004-A88A-50A9AD529931}" type="pres">
      <dgm:prSet presAssocID="{33C5624B-DF6A-467D-B5DC-1F4175E8E564}" presName="quad2" presStyleLbl="node1" presStyleIdx="1" presStyleCnt="4" custScaleX="218805" custScaleY="100786" custLinFactY="9361" custLinFactNeighborX="61772" custLinFactNeighborY="100000">
        <dgm:presLayoutVars>
          <dgm:chMax val="0"/>
          <dgm:chPref val="0"/>
          <dgm:bulletEnabled val="1"/>
        </dgm:presLayoutVars>
      </dgm:prSet>
      <dgm:spPr/>
    </dgm:pt>
    <dgm:pt modelId="{4AE86CCC-576D-453E-A6E8-A9D2FC12F11C}" type="pres">
      <dgm:prSet presAssocID="{33C5624B-DF6A-467D-B5DC-1F4175E8E564}" presName="quad3" presStyleLbl="node1" presStyleIdx="2" presStyleCnt="4" custScaleX="218805" custScaleY="100605" custLinFactY="-10182" custLinFactNeighborX="-59261" custLinFactNeighborY="-100000">
        <dgm:presLayoutVars>
          <dgm:chMax val="0"/>
          <dgm:chPref val="0"/>
          <dgm:bulletEnabled val="1"/>
        </dgm:presLayoutVars>
      </dgm:prSet>
      <dgm:spPr/>
    </dgm:pt>
    <dgm:pt modelId="{9BEBFE18-57D1-451C-96E6-B9703094B901}" type="pres">
      <dgm:prSet presAssocID="{33C5624B-DF6A-467D-B5DC-1F4175E8E564}" presName="quad4" presStyleLbl="node1" presStyleIdx="3" presStyleCnt="4" custScaleX="218805" custScaleY="100605" custLinFactY="-10182" custLinFactNeighborX="61011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5CC36B04-AF64-4A9B-8816-0648E8C61049}" type="presOf" srcId="{543E940E-7D46-426A-8943-9AA93FBD0684}" destId="{6EBA23B2-55C4-4004-A88A-50A9AD529931}" srcOrd="0" destOrd="1" presId="urn:microsoft.com/office/officeart/2005/8/layout/matrix3"/>
    <dgm:cxn modelId="{AB9C2005-A590-4A81-A2BF-FC334C8DF8E9}" srcId="{33C5624B-DF6A-467D-B5DC-1F4175E8E564}" destId="{D1834B78-1AEF-4A71-AC24-7EAA49EAD6F9}" srcOrd="0" destOrd="0" parTransId="{19188D07-4465-437E-8DE2-8BD339019580}" sibTransId="{EA606DE4-6309-4CF6-BD48-0733804682D7}"/>
    <dgm:cxn modelId="{35602713-53AB-478A-A795-BEC90730E8B5}" srcId="{C5B81E96-AE4B-4677-BC65-D2DBDBC29657}" destId="{63805840-A9D9-4A09-A8CC-3DFDAD721F0B}" srcOrd="1" destOrd="0" parTransId="{410A6850-A4EB-4648-A3A5-2B947048639C}" sibTransId="{0E737DAD-3436-454D-A3BE-0405861CAC22}"/>
    <dgm:cxn modelId="{86102C17-9DAB-476B-AA39-94EB0208D041}" type="presOf" srcId="{BC482CC3-668E-40F1-8C38-6FA9A8DA2405}" destId="{9BEBFE18-57D1-451C-96E6-B9703094B901}" srcOrd="0" destOrd="0" presId="urn:microsoft.com/office/officeart/2005/8/layout/matrix3"/>
    <dgm:cxn modelId="{AAE87D3C-D308-4F9D-A883-928BC7A16982}" type="presOf" srcId="{9B20E166-E95D-4F99-957A-380A691E5FE7}" destId="{4D94B3A6-0118-4714-B0E8-933D1230E301}" srcOrd="0" destOrd="1" presId="urn:microsoft.com/office/officeart/2005/8/layout/matrix3"/>
    <dgm:cxn modelId="{6A509967-24A6-4F76-9F4D-A28409ADCA11}" type="presOf" srcId="{048B8A22-4371-45D6-8DFB-4465565A60F4}" destId="{6EBA23B2-55C4-4004-A88A-50A9AD529931}" srcOrd="0" destOrd="0" presId="urn:microsoft.com/office/officeart/2005/8/layout/matrix3"/>
    <dgm:cxn modelId="{1751FC48-4C27-482F-93E4-3F7F6E7F1F66}" srcId="{33C5624B-DF6A-467D-B5DC-1F4175E8E564}" destId="{BC482CC3-668E-40F1-8C38-6FA9A8DA2405}" srcOrd="3" destOrd="0" parTransId="{E5F7204A-C9DF-44F1-8501-83F8FE756FEF}" sibTransId="{1230EB64-AAD3-43FC-9B97-D958DD6C1F23}"/>
    <dgm:cxn modelId="{1945C272-6E26-46B3-AAFA-8F0153A71883}" srcId="{33C5624B-DF6A-467D-B5DC-1F4175E8E564}" destId="{B4447524-6879-4531-9EDE-98F7CFA1D0FD}" srcOrd="2" destOrd="0" parTransId="{AF3DE21C-251A-4A68-A49F-0499399EE006}" sibTransId="{C9788CAB-DDDA-4384-B0B1-247CDA454EA0}"/>
    <dgm:cxn modelId="{368591A2-BAFE-43D6-845D-4EF91E982A1A}" type="presOf" srcId="{D1834B78-1AEF-4A71-AC24-7EAA49EAD6F9}" destId="{4D94B3A6-0118-4714-B0E8-933D1230E301}" srcOrd="0" destOrd="0" presId="urn:microsoft.com/office/officeart/2005/8/layout/matrix3"/>
    <dgm:cxn modelId="{ECA2DBA2-5013-445C-A781-AC9B74F06F12}" srcId="{33C5624B-DF6A-467D-B5DC-1F4175E8E564}" destId="{048B8A22-4371-45D6-8DFB-4465565A60F4}" srcOrd="1" destOrd="0" parTransId="{766F082F-A630-4573-B90E-DE1B7B2A84AD}" sibTransId="{E914CD0E-E7D2-4941-AEA5-6E928D3B0C53}"/>
    <dgm:cxn modelId="{CA455CBC-FB08-401A-A4EB-1209AF2A6CC8}" srcId="{C5B81E96-AE4B-4677-BC65-D2DBDBC29657}" destId="{ECA86797-FD76-4A4C-AB39-558ACF63B0A8}" srcOrd="0" destOrd="0" parTransId="{D604F420-1811-4B7B-98D4-6D687D14050D}" sibTransId="{D1048303-FC36-4DDC-8324-5AF1B477EA24}"/>
    <dgm:cxn modelId="{D295F4BC-4D77-410B-8657-53E379B6E1D5}" srcId="{048B8A22-4371-45D6-8DFB-4465565A60F4}" destId="{543E940E-7D46-426A-8943-9AA93FBD0684}" srcOrd="0" destOrd="0" parTransId="{B26DD610-A38E-45BC-9270-804A6086C6B0}" sibTransId="{DE991F02-A045-41BB-992E-0916D9FB95F0}"/>
    <dgm:cxn modelId="{7E5D42C2-5DCA-4296-A353-FB62B68F4C27}" type="presOf" srcId="{B4447524-6879-4531-9EDE-98F7CFA1D0FD}" destId="{4AE86CCC-576D-453E-A6E8-A9D2FC12F11C}" srcOrd="0" destOrd="0" presId="urn:microsoft.com/office/officeart/2005/8/layout/matrix3"/>
    <dgm:cxn modelId="{1D274DC5-F853-4826-B3AB-FF8EF746E6EB}" type="presOf" srcId="{33C5624B-DF6A-467D-B5DC-1F4175E8E564}" destId="{CA4B015F-78B1-495B-AC61-6B05B4AB8561}" srcOrd="0" destOrd="0" presId="urn:microsoft.com/office/officeart/2005/8/layout/matrix3"/>
    <dgm:cxn modelId="{2D70FCCE-DD87-4D57-B9D9-3F4E8D10F3E8}" srcId="{D1834B78-1AEF-4A71-AC24-7EAA49EAD6F9}" destId="{9B20E166-E95D-4F99-957A-380A691E5FE7}" srcOrd="0" destOrd="0" parTransId="{398A51AF-4CF3-4B5E-BC4F-F8B8A863425A}" sibTransId="{131BE90C-DDFF-4065-90F1-C7E1F262D1BD}"/>
    <dgm:cxn modelId="{C49A3DD0-B288-4FE3-BFD9-6301C5479440}" srcId="{33C5624B-DF6A-467D-B5DC-1F4175E8E564}" destId="{C5B81E96-AE4B-4677-BC65-D2DBDBC29657}" srcOrd="4" destOrd="0" parTransId="{4B7C2CFB-2156-4CDF-90E6-29BE38CD0AB6}" sibTransId="{F2CB41BD-9D84-45D6-8966-C87CEBD0E95C}"/>
    <dgm:cxn modelId="{9E565555-7122-4CC6-87B8-A0FAB6D1A4A3}" type="presParOf" srcId="{CA4B015F-78B1-495B-AC61-6B05B4AB8561}" destId="{2FD4A550-13EB-4032-A3D8-BD2E2A6073DA}" srcOrd="0" destOrd="0" presId="urn:microsoft.com/office/officeart/2005/8/layout/matrix3"/>
    <dgm:cxn modelId="{69CE6F55-DC2E-406C-86E2-021840102B9B}" type="presParOf" srcId="{CA4B015F-78B1-495B-AC61-6B05B4AB8561}" destId="{4D94B3A6-0118-4714-B0E8-933D1230E301}" srcOrd="1" destOrd="0" presId="urn:microsoft.com/office/officeart/2005/8/layout/matrix3"/>
    <dgm:cxn modelId="{FC0F850C-118C-4192-B824-6EB6A7B5A63C}" type="presParOf" srcId="{CA4B015F-78B1-495B-AC61-6B05B4AB8561}" destId="{6EBA23B2-55C4-4004-A88A-50A9AD529931}" srcOrd="2" destOrd="0" presId="urn:microsoft.com/office/officeart/2005/8/layout/matrix3"/>
    <dgm:cxn modelId="{D1AA3E24-BEF5-491A-9067-3183628277C7}" type="presParOf" srcId="{CA4B015F-78B1-495B-AC61-6B05B4AB8561}" destId="{4AE86CCC-576D-453E-A6E8-A9D2FC12F11C}" srcOrd="3" destOrd="0" presId="urn:microsoft.com/office/officeart/2005/8/layout/matrix3"/>
    <dgm:cxn modelId="{AB2E7F0D-23A8-448A-B31D-584C68539043}" type="presParOf" srcId="{CA4B015F-78B1-495B-AC61-6B05B4AB8561}" destId="{9BEBFE18-57D1-451C-96E6-B9703094B90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499A4-68AD-48E5-9D19-A6F4B18338F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954923-CFFA-41EC-B972-CDB98C2E3D7B}">
      <dgm:prSet phldrT="[Text]" custT="1"/>
      <dgm:spPr/>
      <dgm:t>
        <a:bodyPr anchor="ctr"/>
        <a:lstStyle/>
        <a:p>
          <a:r>
            <a:rPr lang="en-US" sz="1800" b="1" dirty="0">
              <a:latin typeface="Avenir Book"/>
            </a:rPr>
            <a:t>VA issues a Request for Proposal (RFP)</a:t>
          </a:r>
        </a:p>
      </dgm:t>
    </dgm:pt>
    <dgm:pt modelId="{3F681A66-8DFF-48AF-97C1-2895A3669695}" type="parTrans" cxnId="{0EB5DB1C-F140-48C4-AED4-E6EBEBBD2645}">
      <dgm:prSet/>
      <dgm:spPr/>
      <dgm:t>
        <a:bodyPr/>
        <a:lstStyle/>
        <a:p>
          <a:endParaRPr lang="en-US"/>
        </a:p>
      </dgm:t>
    </dgm:pt>
    <dgm:pt modelId="{51E06D4D-63E5-41EF-9139-09CA95FB8071}" type="sibTrans" cxnId="{0EB5DB1C-F140-48C4-AED4-E6EBEBBD2645}">
      <dgm:prSet/>
      <dgm:spPr/>
      <dgm:t>
        <a:bodyPr/>
        <a:lstStyle/>
        <a:p>
          <a:endParaRPr lang="en-US"/>
        </a:p>
      </dgm:t>
    </dgm:pt>
    <dgm:pt modelId="{B9F1D02F-30E4-4FB8-A4E1-B46394B21F41}">
      <dgm:prSet phldrT="[Text]" custT="1"/>
      <dgm:spPr/>
      <dgm:t>
        <a:bodyPr/>
        <a:lstStyle/>
        <a:p>
          <a:pPr algn="ctr"/>
          <a:r>
            <a:rPr lang="en-US" sz="1800" b="1" dirty="0">
              <a:latin typeface="Avenir Book"/>
            </a:rPr>
            <a:t>VA reviews RFPs</a:t>
          </a:r>
        </a:p>
      </dgm:t>
    </dgm:pt>
    <dgm:pt modelId="{CECBEF5C-857E-4ECB-B12B-65C0F5613392}" type="parTrans" cxnId="{CAB31673-2C0F-4A43-89E3-2E92320E3474}">
      <dgm:prSet/>
      <dgm:spPr/>
      <dgm:t>
        <a:bodyPr/>
        <a:lstStyle/>
        <a:p>
          <a:endParaRPr lang="en-US"/>
        </a:p>
      </dgm:t>
    </dgm:pt>
    <dgm:pt modelId="{09476493-D3CE-4723-B10E-ADA84AA22F40}" type="sibTrans" cxnId="{CAB31673-2C0F-4A43-89E3-2E92320E3474}">
      <dgm:prSet/>
      <dgm:spPr/>
      <dgm:t>
        <a:bodyPr/>
        <a:lstStyle/>
        <a:p>
          <a:endParaRPr lang="en-US"/>
        </a:p>
      </dgm:t>
    </dgm:pt>
    <dgm:pt modelId="{6E4A19FB-8BB6-4CEF-8273-DBE8A735C905}">
      <dgm:prSet phldrT="[Text]" custT="1"/>
      <dgm:spPr/>
      <dgm:t>
        <a:bodyPr/>
        <a:lstStyle/>
        <a:p>
          <a:pPr algn="ctr"/>
          <a:r>
            <a:rPr lang="en-US" sz="1800" b="1" dirty="0">
              <a:latin typeface="Avenir Book"/>
            </a:rPr>
            <a:t>VA selects 403-covered facilities</a:t>
          </a:r>
        </a:p>
      </dgm:t>
    </dgm:pt>
    <dgm:pt modelId="{246DB222-11FE-4EA5-842E-CACA3CC9D89E}" type="parTrans" cxnId="{107CE7D8-8FE8-4173-BF2F-5FC7078A9745}">
      <dgm:prSet/>
      <dgm:spPr/>
      <dgm:t>
        <a:bodyPr/>
        <a:lstStyle/>
        <a:p>
          <a:endParaRPr lang="en-US"/>
        </a:p>
      </dgm:t>
    </dgm:pt>
    <dgm:pt modelId="{52199988-0B6D-4BB8-B08F-E03B30E652A6}" type="sibTrans" cxnId="{107CE7D8-8FE8-4173-BF2F-5FC7078A9745}">
      <dgm:prSet/>
      <dgm:spPr/>
      <dgm:t>
        <a:bodyPr/>
        <a:lstStyle/>
        <a:p>
          <a:endParaRPr lang="en-US"/>
        </a:p>
      </dgm:t>
    </dgm:pt>
    <dgm:pt modelId="{45DF96EE-A142-4888-B7BC-92F677B65E1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Avenir Book"/>
            </a:rPr>
            <a:t>VA and GME Sponsors enter contracts, agreements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latin typeface="Avenir Book"/>
            </a:rPr>
            <a:t>or other arrangements</a:t>
          </a:r>
          <a:endParaRPr lang="en-US" sz="800" b="1" dirty="0">
            <a:latin typeface="Avenir Book"/>
          </a:endParaRPr>
        </a:p>
      </dgm:t>
    </dgm:pt>
    <dgm:pt modelId="{6B0270E9-34DA-458B-A5B4-9FDF5115C261}" type="parTrans" cxnId="{F8AE58CA-BCD6-43FE-881B-EBD3B022FFC8}">
      <dgm:prSet/>
      <dgm:spPr/>
      <dgm:t>
        <a:bodyPr/>
        <a:lstStyle/>
        <a:p>
          <a:endParaRPr lang="en-US"/>
        </a:p>
      </dgm:t>
    </dgm:pt>
    <dgm:pt modelId="{8273338B-4F9F-41B3-B04E-B3F62B5F67A4}" type="sibTrans" cxnId="{F8AE58CA-BCD6-43FE-881B-EBD3B022FFC8}">
      <dgm:prSet/>
      <dgm:spPr/>
      <dgm:t>
        <a:bodyPr/>
        <a:lstStyle/>
        <a:p>
          <a:endParaRPr lang="en-US"/>
        </a:p>
      </dgm:t>
    </dgm:pt>
    <dgm:pt modelId="{FF8550FE-B095-490C-B701-C612A5A846DD}">
      <dgm:prSet phldrT="[Text]"/>
      <dgm:spPr/>
      <dgm:t>
        <a:bodyPr/>
        <a:lstStyle/>
        <a:p>
          <a:r>
            <a:rPr lang="en-US" b="1" dirty="0">
              <a:latin typeface="Avenir Book"/>
            </a:rPr>
            <a:t>Resident Placement in Covered Facilities</a:t>
          </a:r>
        </a:p>
      </dgm:t>
    </dgm:pt>
    <dgm:pt modelId="{497057CC-3BE2-4A3F-A64D-AB13E824C5EB}" type="parTrans" cxnId="{3B7D5AE1-FAB0-4A69-8DAA-0D3F482123D9}">
      <dgm:prSet/>
      <dgm:spPr/>
      <dgm:t>
        <a:bodyPr/>
        <a:lstStyle/>
        <a:p>
          <a:endParaRPr lang="en-US"/>
        </a:p>
      </dgm:t>
    </dgm:pt>
    <dgm:pt modelId="{197F903E-0AC7-400D-88AB-A8901E74F6AD}" type="sibTrans" cxnId="{3B7D5AE1-FAB0-4A69-8DAA-0D3F482123D9}">
      <dgm:prSet/>
      <dgm:spPr/>
      <dgm:t>
        <a:bodyPr/>
        <a:lstStyle/>
        <a:p>
          <a:endParaRPr lang="en-US"/>
        </a:p>
      </dgm:t>
    </dgm:pt>
    <dgm:pt modelId="{33BAA3E1-89C5-455E-AFE4-F9B89EDE85DA}">
      <dgm:prSet phldrT="[Text]" custT="1"/>
      <dgm:spPr/>
      <dgm:t>
        <a:bodyPr anchor="ctr"/>
        <a:lstStyle/>
        <a:p>
          <a:r>
            <a:rPr lang="en-US" sz="1800" b="1" dirty="0">
              <a:latin typeface="Avenir Book"/>
            </a:rPr>
            <a:t>       RFP submitted to OAA</a:t>
          </a:r>
        </a:p>
      </dgm:t>
    </dgm:pt>
    <dgm:pt modelId="{5BB97181-A55D-4832-A3A7-8DA2DEE2F685}" type="parTrans" cxnId="{A077B6CC-15BC-464F-99E6-80C414EBF2DA}">
      <dgm:prSet/>
      <dgm:spPr/>
      <dgm:t>
        <a:bodyPr/>
        <a:lstStyle/>
        <a:p>
          <a:endParaRPr lang="en-US"/>
        </a:p>
      </dgm:t>
    </dgm:pt>
    <dgm:pt modelId="{27A92791-7246-4007-8545-C2C4142D47BF}" type="sibTrans" cxnId="{A077B6CC-15BC-464F-99E6-80C414EBF2DA}">
      <dgm:prSet/>
      <dgm:spPr/>
      <dgm:t>
        <a:bodyPr/>
        <a:lstStyle/>
        <a:p>
          <a:endParaRPr lang="en-US"/>
        </a:p>
      </dgm:t>
    </dgm:pt>
    <dgm:pt modelId="{9A54C0D6-1822-472C-A2D8-4DB7B250F88E}">
      <dgm:prSet/>
      <dgm:spPr/>
      <dgm:t>
        <a:bodyPr/>
        <a:lstStyle/>
        <a:p>
          <a:endParaRPr lang="en-US"/>
        </a:p>
      </dgm:t>
    </dgm:pt>
    <dgm:pt modelId="{291ECF5E-51D4-4B0A-A5BC-854D0FCD55D8}" type="parTrans" cxnId="{F8FA1CDF-8B0D-4039-B86C-F2303E9821E4}">
      <dgm:prSet/>
      <dgm:spPr/>
      <dgm:t>
        <a:bodyPr/>
        <a:lstStyle/>
        <a:p>
          <a:endParaRPr lang="en-US"/>
        </a:p>
      </dgm:t>
    </dgm:pt>
    <dgm:pt modelId="{2EFD273C-0AB0-4210-9BB0-2771A57BD8E5}" type="sibTrans" cxnId="{F8FA1CDF-8B0D-4039-B86C-F2303E9821E4}">
      <dgm:prSet custLinFactX="201275" custLinFactNeighborX="300000" custLinFactNeighborY="71393"/>
      <dgm:spPr/>
      <dgm:t>
        <a:bodyPr/>
        <a:lstStyle/>
        <a:p>
          <a:endParaRPr lang="en-US"/>
        </a:p>
      </dgm:t>
    </dgm:pt>
    <dgm:pt modelId="{96235D24-32F6-40AF-8DB1-C8A233154288}" type="pres">
      <dgm:prSet presAssocID="{FC3499A4-68AD-48E5-9D19-A6F4B18338F4}" presName="Name0" presStyleCnt="0">
        <dgm:presLayoutVars>
          <dgm:chMax val="7"/>
          <dgm:chPref val="5"/>
        </dgm:presLayoutVars>
      </dgm:prSet>
      <dgm:spPr/>
    </dgm:pt>
    <dgm:pt modelId="{CE5019CD-C30A-4D6C-B266-D9F68D75BB4D}" type="pres">
      <dgm:prSet presAssocID="{FC3499A4-68AD-48E5-9D19-A6F4B18338F4}" presName="arrowNode" presStyleLbl="node1" presStyleIdx="0" presStyleCnt="1" custAng="179340" custLinFactNeighborX="13034" custLinFactNeighborY="143"/>
      <dgm:spPr/>
    </dgm:pt>
    <dgm:pt modelId="{301D0D2C-CA73-4627-B820-7172563273A5}" type="pres">
      <dgm:prSet presAssocID="{10954923-CFFA-41EC-B972-CDB98C2E3D7B}" presName="txNode1" presStyleLbl="revTx" presStyleIdx="0" presStyleCnt="7" custScaleX="182987" custScaleY="100918" custLinFactX="44468" custLinFactNeighborX="100000" custLinFactNeighborY="55796">
        <dgm:presLayoutVars>
          <dgm:bulletEnabled val="1"/>
        </dgm:presLayoutVars>
      </dgm:prSet>
      <dgm:spPr/>
    </dgm:pt>
    <dgm:pt modelId="{AE03F022-B2B2-436E-A4C8-086E56EF389D}" type="pres">
      <dgm:prSet presAssocID="{B9F1D02F-30E4-4FB8-A4E1-B46394B21F41}" presName="txNode2" presStyleLbl="revTx" presStyleIdx="1" presStyleCnt="7" custScaleX="88391" custScaleY="86793" custLinFactY="19049" custLinFactNeighborX="40511" custLinFactNeighborY="100000">
        <dgm:presLayoutVars>
          <dgm:bulletEnabled val="1"/>
        </dgm:presLayoutVars>
      </dgm:prSet>
      <dgm:spPr/>
    </dgm:pt>
    <dgm:pt modelId="{36061995-3F96-4A83-A72A-0C274C728253}" type="pres">
      <dgm:prSet presAssocID="{09476493-D3CE-4723-B10E-ADA84AA22F40}" presName="dotNode2" presStyleCnt="0"/>
      <dgm:spPr/>
    </dgm:pt>
    <dgm:pt modelId="{14BFD269-3595-433E-BEE4-E8502C484C08}" type="pres">
      <dgm:prSet presAssocID="{09476493-D3CE-4723-B10E-ADA84AA22F40}" presName="dotRepeatNode" presStyleLbl="fgShp" presStyleIdx="0" presStyleCnt="5" custLinFactX="300000" custLinFactNeighborX="330246" custLinFactNeighborY="42852"/>
      <dgm:spPr/>
    </dgm:pt>
    <dgm:pt modelId="{79341719-2BFA-48C4-AB3E-66A6BF93EF26}" type="pres">
      <dgm:prSet presAssocID="{6E4A19FB-8BB6-4CEF-8273-DBE8A735C905}" presName="txNode3" presStyleLbl="revTx" presStyleIdx="2" presStyleCnt="7" custScaleX="141017" custScaleY="80271" custLinFactY="64605" custLinFactNeighborX="75621" custLinFactNeighborY="100000">
        <dgm:presLayoutVars>
          <dgm:bulletEnabled val="1"/>
        </dgm:presLayoutVars>
      </dgm:prSet>
      <dgm:spPr/>
    </dgm:pt>
    <dgm:pt modelId="{D3C1E309-3157-4D05-BC8D-44262A11CF7E}" type="pres">
      <dgm:prSet presAssocID="{52199988-0B6D-4BB8-B08F-E03B30E652A6}" presName="dotNode3" presStyleCnt="0"/>
      <dgm:spPr/>
    </dgm:pt>
    <dgm:pt modelId="{A905A5A6-3CFA-4469-9B83-D0EEE9C13205}" type="pres">
      <dgm:prSet presAssocID="{52199988-0B6D-4BB8-B08F-E03B30E652A6}" presName="dotRepeatNode" presStyleLbl="fgShp" presStyleIdx="1" presStyleCnt="5" custLinFactX="257565" custLinFactNeighborX="300000" custLinFactNeighborY="46105"/>
      <dgm:spPr/>
    </dgm:pt>
    <dgm:pt modelId="{13749075-630D-41D2-91C9-AF4F3305649D}" type="pres">
      <dgm:prSet presAssocID="{45DF96EE-A142-4888-B7BC-92F677B65E1D}" presName="txNode4" presStyleLbl="revTx" presStyleIdx="3" presStyleCnt="7" custScaleX="232118" custScaleY="102721" custLinFactX="-59443" custLinFactY="98784" custLinFactNeighborX="-100000" custLinFactNeighborY="100000">
        <dgm:presLayoutVars>
          <dgm:bulletEnabled val="1"/>
        </dgm:presLayoutVars>
      </dgm:prSet>
      <dgm:spPr/>
    </dgm:pt>
    <dgm:pt modelId="{502B30A4-240F-4E48-A2CF-DA91EF862C58}" type="pres">
      <dgm:prSet presAssocID="{8273338B-4F9F-41B3-B04E-B3F62B5F67A4}" presName="dotNode4" presStyleCnt="0"/>
      <dgm:spPr/>
    </dgm:pt>
    <dgm:pt modelId="{319FB2BA-DAD3-4E41-8131-A04923737CB0}" type="pres">
      <dgm:prSet presAssocID="{8273338B-4F9F-41B3-B04E-B3F62B5F67A4}" presName="dotRepeatNode" presStyleLbl="fgShp" presStyleIdx="2" presStyleCnt="5" custLinFactX="300000" custLinFactY="62046" custLinFactNeighborX="312611" custLinFactNeighborY="100000"/>
      <dgm:spPr/>
    </dgm:pt>
    <dgm:pt modelId="{D33CD6DB-FD8B-4C36-AD79-FE39E04A912F}" type="pres">
      <dgm:prSet presAssocID="{FF8550FE-B095-490C-B701-C612A5A846DD}" presName="txNode5" presStyleLbl="revTx" presStyleIdx="4" presStyleCnt="7" custScaleX="172438" custScaleY="46097" custLinFactX="20558" custLinFactY="100000" custLinFactNeighborX="100000" custLinFactNeighborY="131821">
        <dgm:presLayoutVars>
          <dgm:bulletEnabled val="1"/>
        </dgm:presLayoutVars>
      </dgm:prSet>
      <dgm:spPr/>
    </dgm:pt>
    <dgm:pt modelId="{9B2E736E-A418-4821-BB1E-09A0EC96FDEE}" type="pres">
      <dgm:prSet presAssocID="{197F903E-0AC7-400D-88AB-A8901E74F6AD}" presName="dotNode5" presStyleCnt="0"/>
      <dgm:spPr/>
    </dgm:pt>
    <dgm:pt modelId="{A535D661-DCC3-4258-AB72-F77E004D5B22}" type="pres">
      <dgm:prSet presAssocID="{197F903E-0AC7-400D-88AB-A8901E74F6AD}" presName="dotRepeatNode" presStyleLbl="fgShp" presStyleIdx="3" presStyleCnt="5" custLinFactX="291090" custLinFactY="100000" custLinFactNeighborX="300000" custLinFactNeighborY="155338"/>
      <dgm:spPr/>
    </dgm:pt>
    <dgm:pt modelId="{C937C9FE-FC64-49D1-9397-FCC0309A1952}" type="pres">
      <dgm:prSet presAssocID="{33BAA3E1-89C5-455E-AFE4-F9B89EDE85DA}" presName="txNode6" presStyleLbl="revTx" presStyleIdx="5" presStyleCnt="7" custScaleX="186822" custScaleY="58382" custLinFactY="-91442" custLinFactNeighborX="-1000" custLinFactNeighborY="-100000">
        <dgm:presLayoutVars>
          <dgm:bulletEnabled val="1"/>
        </dgm:presLayoutVars>
      </dgm:prSet>
      <dgm:spPr/>
    </dgm:pt>
    <dgm:pt modelId="{43E74D2B-82AB-4D96-987B-BB17749EC0DA}" type="pres">
      <dgm:prSet presAssocID="{27A92791-7246-4007-8545-C2C4142D47BF}" presName="dotNode6" presStyleCnt="0"/>
      <dgm:spPr/>
    </dgm:pt>
    <dgm:pt modelId="{9E55CA36-F98C-4F72-9708-2DB71A085887}" type="pres">
      <dgm:prSet presAssocID="{27A92791-7246-4007-8545-C2C4142D47BF}" presName="dotRepeatNode" presStyleLbl="fgShp" presStyleIdx="4" presStyleCnt="5" custLinFactX="271654" custLinFactY="100000" custLinFactNeighborX="300000" custLinFactNeighborY="189551"/>
      <dgm:spPr/>
    </dgm:pt>
    <dgm:pt modelId="{12EDDE25-3AA5-4A66-9A86-C296033E09CE}" type="pres">
      <dgm:prSet presAssocID="{9A54C0D6-1822-472C-A2D8-4DB7B250F88E}" presName="txNode7" presStyleLbl="revTx" presStyleIdx="6" presStyleCnt="7" custScaleX="172438" custScaleY="46097" custLinFactY="100000" custLinFactNeighborX="95556" custLinFactNeighborY="106536">
        <dgm:presLayoutVars>
          <dgm:bulletEnabled val="1"/>
        </dgm:presLayoutVars>
      </dgm:prSet>
      <dgm:spPr/>
    </dgm:pt>
  </dgm:ptLst>
  <dgm:cxnLst>
    <dgm:cxn modelId="{B6ECDD09-7131-4C0B-B0FF-67D1F2CC776C}" type="presOf" srcId="{27A92791-7246-4007-8545-C2C4142D47BF}" destId="{9E55CA36-F98C-4F72-9708-2DB71A085887}" srcOrd="0" destOrd="0" presId="urn:microsoft.com/office/officeart/2009/3/layout/DescendingProcess"/>
    <dgm:cxn modelId="{A52BED0C-3E83-4BCD-A62B-CA72FEF9FC15}" type="presOf" srcId="{FF8550FE-B095-490C-B701-C612A5A846DD}" destId="{D33CD6DB-FD8B-4C36-AD79-FE39E04A912F}" srcOrd="0" destOrd="0" presId="urn:microsoft.com/office/officeart/2009/3/layout/DescendingProcess"/>
    <dgm:cxn modelId="{0EB5DB1C-F140-48C4-AED4-E6EBEBBD2645}" srcId="{FC3499A4-68AD-48E5-9D19-A6F4B18338F4}" destId="{10954923-CFFA-41EC-B972-CDB98C2E3D7B}" srcOrd="0" destOrd="0" parTransId="{3F681A66-8DFF-48AF-97C1-2895A3669695}" sibTransId="{51E06D4D-63E5-41EF-9139-09CA95FB8071}"/>
    <dgm:cxn modelId="{FD73A23D-D5B1-40A5-B18C-4DE749B1AE8E}" type="presOf" srcId="{B9F1D02F-30E4-4FB8-A4E1-B46394B21F41}" destId="{AE03F022-B2B2-436E-A4C8-086E56EF389D}" srcOrd="0" destOrd="0" presId="urn:microsoft.com/office/officeart/2009/3/layout/DescendingProcess"/>
    <dgm:cxn modelId="{FC7C203F-9439-415A-B9BD-0EF90D863B7F}" type="presOf" srcId="{52199988-0B6D-4BB8-B08F-E03B30E652A6}" destId="{A905A5A6-3CFA-4469-9B83-D0EEE9C13205}" srcOrd="0" destOrd="0" presId="urn:microsoft.com/office/officeart/2009/3/layout/DescendingProcess"/>
    <dgm:cxn modelId="{F8A0E547-0DB8-47FF-AF86-7CD9CE33E18B}" type="presOf" srcId="{8273338B-4F9F-41B3-B04E-B3F62B5F67A4}" destId="{319FB2BA-DAD3-4E41-8131-A04923737CB0}" srcOrd="0" destOrd="0" presId="urn:microsoft.com/office/officeart/2009/3/layout/DescendingProcess"/>
    <dgm:cxn modelId="{CAB31673-2C0F-4A43-89E3-2E92320E3474}" srcId="{FC3499A4-68AD-48E5-9D19-A6F4B18338F4}" destId="{B9F1D02F-30E4-4FB8-A4E1-B46394B21F41}" srcOrd="1" destOrd="0" parTransId="{CECBEF5C-857E-4ECB-B12B-65C0F5613392}" sibTransId="{09476493-D3CE-4723-B10E-ADA84AA22F40}"/>
    <dgm:cxn modelId="{D1585880-44E5-44CE-A2FD-5E29202E949C}" type="presOf" srcId="{9A54C0D6-1822-472C-A2D8-4DB7B250F88E}" destId="{12EDDE25-3AA5-4A66-9A86-C296033E09CE}" srcOrd="0" destOrd="0" presId="urn:microsoft.com/office/officeart/2009/3/layout/DescendingProcess"/>
    <dgm:cxn modelId="{AC2A6288-818B-4652-8384-12559C927448}" type="presOf" srcId="{6E4A19FB-8BB6-4CEF-8273-DBE8A735C905}" destId="{79341719-2BFA-48C4-AB3E-66A6BF93EF26}" srcOrd="0" destOrd="0" presId="urn:microsoft.com/office/officeart/2009/3/layout/DescendingProcess"/>
    <dgm:cxn modelId="{DF0A9F94-601D-4FB7-9B42-F1188FE327FD}" type="presOf" srcId="{FC3499A4-68AD-48E5-9D19-A6F4B18338F4}" destId="{96235D24-32F6-40AF-8DB1-C8A233154288}" srcOrd="0" destOrd="0" presId="urn:microsoft.com/office/officeart/2009/3/layout/DescendingProcess"/>
    <dgm:cxn modelId="{EAFC1499-4B28-4C6D-AC5F-428D89E39748}" type="presOf" srcId="{09476493-D3CE-4723-B10E-ADA84AA22F40}" destId="{14BFD269-3595-433E-BEE4-E8502C484C08}" srcOrd="0" destOrd="0" presId="urn:microsoft.com/office/officeart/2009/3/layout/DescendingProcess"/>
    <dgm:cxn modelId="{08E8699A-73E9-45CF-BC00-8F930BC8161A}" type="presOf" srcId="{45DF96EE-A142-4888-B7BC-92F677B65E1D}" destId="{13749075-630D-41D2-91C9-AF4F3305649D}" srcOrd="0" destOrd="0" presId="urn:microsoft.com/office/officeart/2009/3/layout/DescendingProcess"/>
    <dgm:cxn modelId="{E4CBD0AF-AFAF-4EB4-89F6-D99CBFBF814E}" type="presOf" srcId="{10954923-CFFA-41EC-B972-CDB98C2E3D7B}" destId="{301D0D2C-CA73-4627-B820-7172563273A5}" srcOrd="0" destOrd="0" presId="urn:microsoft.com/office/officeart/2009/3/layout/DescendingProcess"/>
    <dgm:cxn modelId="{F8AE58CA-BCD6-43FE-881B-EBD3B022FFC8}" srcId="{FC3499A4-68AD-48E5-9D19-A6F4B18338F4}" destId="{45DF96EE-A142-4888-B7BC-92F677B65E1D}" srcOrd="3" destOrd="0" parTransId="{6B0270E9-34DA-458B-A5B4-9FDF5115C261}" sibTransId="{8273338B-4F9F-41B3-B04E-B3F62B5F67A4}"/>
    <dgm:cxn modelId="{A077B6CC-15BC-464F-99E6-80C414EBF2DA}" srcId="{FC3499A4-68AD-48E5-9D19-A6F4B18338F4}" destId="{33BAA3E1-89C5-455E-AFE4-F9B89EDE85DA}" srcOrd="5" destOrd="0" parTransId="{5BB97181-A55D-4832-A3A7-8DA2DEE2F685}" sibTransId="{27A92791-7246-4007-8545-C2C4142D47BF}"/>
    <dgm:cxn modelId="{107CE7D8-8FE8-4173-BF2F-5FC7078A9745}" srcId="{FC3499A4-68AD-48E5-9D19-A6F4B18338F4}" destId="{6E4A19FB-8BB6-4CEF-8273-DBE8A735C905}" srcOrd="2" destOrd="0" parTransId="{246DB222-11FE-4EA5-842E-CACA3CC9D89E}" sibTransId="{52199988-0B6D-4BB8-B08F-E03B30E652A6}"/>
    <dgm:cxn modelId="{F8FA1CDF-8B0D-4039-B86C-F2303E9821E4}" srcId="{FC3499A4-68AD-48E5-9D19-A6F4B18338F4}" destId="{9A54C0D6-1822-472C-A2D8-4DB7B250F88E}" srcOrd="6" destOrd="0" parTransId="{291ECF5E-51D4-4B0A-A5BC-854D0FCD55D8}" sibTransId="{2EFD273C-0AB0-4210-9BB0-2771A57BD8E5}"/>
    <dgm:cxn modelId="{3B7D5AE1-FAB0-4A69-8DAA-0D3F482123D9}" srcId="{FC3499A4-68AD-48E5-9D19-A6F4B18338F4}" destId="{FF8550FE-B095-490C-B701-C612A5A846DD}" srcOrd="4" destOrd="0" parTransId="{497057CC-3BE2-4A3F-A64D-AB13E824C5EB}" sibTransId="{197F903E-0AC7-400D-88AB-A8901E74F6AD}"/>
    <dgm:cxn modelId="{38F7A0E1-FB14-4392-AD1F-35D85369CEE2}" type="presOf" srcId="{33BAA3E1-89C5-455E-AFE4-F9B89EDE85DA}" destId="{C937C9FE-FC64-49D1-9397-FCC0309A1952}" srcOrd="0" destOrd="0" presId="urn:microsoft.com/office/officeart/2009/3/layout/DescendingProcess"/>
    <dgm:cxn modelId="{A59CBAF3-21EB-49CA-BDDB-FD7B809ED957}" type="presOf" srcId="{197F903E-0AC7-400D-88AB-A8901E74F6AD}" destId="{A535D661-DCC3-4258-AB72-F77E004D5B22}" srcOrd="0" destOrd="0" presId="urn:microsoft.com/office/officeart/2009/3/layout/DescendingProcess"/>
    <dgm:cxn modelId="{3462396E-434D-477A-81FE-63D24B2B8EC4}" type="presParOf" srcId="{96235D24-32F6-40AF-8DB1-C8A233154288}" destId="{CE5019CD-C30A-4D6C-B266-D9F68D75BB4D}" srcOrd="0" destOrd="0" presId="urn:microsoft.com/office/officeart/2009/3/layout/DescendingProcess"/>
    <dgm:cxn modelId="{EDAE87C6-21C8-4446-BD09-4B78759F5806}" type="presParOf" srcId="{96235D24-32F6-40AF-8DB1-C8A233154288}" destId="{301D0D2C-CA73-4627-B820-7172563273A5}" srcOrd="1" destOrd="0" presId="urn:microsoft.com/office/officeart/2009/3/layout/DescendingProcess"/>
    <dgm:cxn modelId="{C83E2565-18CA-471B-86CF-03EC2394FE3D}" type="presParOf" srcId="{96235D24-32F6-40AF-8DB1-C8A233154288}" destId="{AE03F022-B2B2-436E-A4C8-086E56EF389D}" srcOrd="2" destOrd="0" presId="urn:microsoft.com/office/officeart/2009/3/layout/DescendingProcess"/>
    <dgm:cxn modelId="{637BFE0C-813C-4DD7-A4C9-D41524CFE4D2}" type="presParOf" srcId="{96235D24-32F6-40AF-8DB1-C8A233154288}" destId="{36061995-3F96-4A83-A72A-0C274C728253}" srcOrd="3" destOrd="0" presId="urn:microsoft.com/office/officeart/2009/3/layout/DescendingProcess"/>
    <dgm:cxn modelId="{2C01D8E6-E4FF-4FB5-9DDF-18620BB99CB6}" type="presParOf" srcId="{36061995-3F96-4A83-A72A-0C274C728253}" destId="{14BFD269-3595-433E-BEE4-E8502C484C08}" srcOrd="0" destOrd="0" presId="urn:microsoft.com/office/officeart/2009/3/layout/DescendingProcess"/>
    <dgm:cxn modelId="{A0BF5FEF-0690-43B5-B014-E2E1CA1C70EA}" type="presParOf" srcId="{96235D24-32F6-40AF-8DB1-C8A233154288}" destId="{79341719-2BFA-48C4-AB3E-66A6BF93EF26}" srcOrd="4" destOrd="0" presId="urn:microsoft.com/office/officeart/2009/3/layout/DescendingProcess"/>
    <dgm:cxn modelId="{8062A8F6-80DE-478A-9CED-63F22A792BC1}" type="presParOf" srcId="{96235D24-32F6-40AF-8DB1-C8A233154288}" destId="{D3C1E309-3157-4D05-BC8D-44262A11CF7E}" srcOrd="5" destOrd="0" presId="urn:microsoft.com/office/officeart/2009/3/layout/DescendingProcess"/>
    <dgm:cxn modelId="{891951FA-AE22-475C-A1BA-D9B68719F7C1}" type="presParOf" srcId="{D3C1E309-3157-4D05-BC8D-44262A11CF7E}" destId="{A905A5A6-3CFA-4469-9B83-D0EEE9C13205}" srcOrd="0" destOrd="0" presId="urn:microsoft.com/office/officeart/2009/3/layout/DescendingProcess"/>
    <dgm:cxn modelId="{FD674437-E12F-448D-A12D-D94EC3C8F5AF}" type="presParOf" srcId="{96235D24-32F6-40AF-8DB1-C8A233154288}" destId="{13749075-630D-41D2-91C9-AF4F3305649D}" srcOrd="6" destOrd="0" presId="urn:microsoft.com/office/officeart/2009/3/layout/DescendingProcess"/>
    <dgm:cxn modelId="{1BAB1EB8-1EF3-41F8-93F0-99737D7FBC08}" type="presParOf" srcId="{96235D24-32F6-40AF-8DB1-C8A233154288}" destId="{502B30A4-240F-4E48-A2CF-DA91EF862C58}" srcOrd="7" destOrd="0" presId="urn:microsoft.com/office/officeart/2009/3/layout/DescendingProcess"/>
    <dgm:cxn modelId="{CADA20A7-9719-43B7-B47F-E0463759F93D}" type="presParOf" srcId="{502B30A4-240F-4E48-A2CF-DA91EF862C58}" destId="{319FB2BA-DAD3-4E41-8131-A04923737CB0}" srcOrd="0" destOrd="0" presId="urn:microsoft.com/office/officeart/2009/3/layout/DescendingProcess"/>
    <dgm:cxn modelId="{4A700E19-BA03-48FA-AE02-719418CC3CCE}" type="presParOf" srcId="{96235D24-32F6-40AF-8DB1-C8A233154288}" destId="{D33CD6DB-FD8B-4C36-AD79-FE39E04A912F}" srcOrd="8" destOrd="0" presId="urn:microsoft.com/office/officeart/2009/3/layout/DescendingProcess"/>
    <dgm:cxn modelId="{C858FD52-B622-4A69-BDED-7592A1622DC2}" type="presParOf" srcId="{96235D24-32F6-40AF-8DB1-C8A233154288}" destId="{9B2E736E-A418-4821-BB1E-09A0EC96FDEE}" srcOrd="9" destOrd="0" presId="urn:microsoft.com/office/officeart/2009/3/layout/DescendingProcess"/>
    <dgm:cxn modelId="{2D22E12C-474B-4B4B-8FD7-D38C93130A46}" type="presParOf" srcId="{9B2E736E-A418-4821-BB1E-09A0EC96FDEE}" destId="{A535D661-DCC3-4258-AB72-F77E004D5B22}" srcOrd="0" destOrd="0" presId="urn:microsoft.com/office/officeart/2009/3/layout/DescendingProcess"/>
    <dgm:cxn modelId="{E3AE313D-8035-4C9C-A86A-2DCDA4D378A4}" type="presParOf" srcId="{96235D24-32F6-40AF-8DB1-C8A233154288}" destId="{C937C9FE-FC64-49D1-9397-FCC0309A1952}" srcOrd="10" destOrd="0" presId="urn:microsoft.com/office/officeart/2009/3/layout/DescendingProcess"/>
    <dgm:cxn modelId="{614A9671-E64E-4531-A34B-FC31A61BD081}" type="presParOf" srcId="{96235D24-32F6-40AF-8DB1-C8A233154288}" destId="{43E74D2B-82AB-4D96-987B-BB17749EC0DA}" srcOrd="11" destOrd="0" presId="urn:microsoft.com/office/officeart/2009/3/layout/DescendingProcess"/>
    <dgm:cxn modelId="{05D028B0-E53A-41C3-8579-845DE6C04C92}" type="presParOf" srcId="{43E74D2B-82AB-4D96-987B-BB17749EC0DA}" destId="{9E55CA36-F98C-4F72-9708-2DB71A085887}" srcOrd="0" destOrd="0" presId="urn:microsoft.com/office/officeart/2009/3/layout/DescendingProcess"/>
    <dgm:cxn modelId="{AF966D46-DAED-46A6-BB0B-F4F359C3249C}" type="presParOf" srcId="{96235D24-32F6-40AF-8DB1-C8A233154288}" destId="{12EDDE25-3AA5-4A66-9A86-C296033E09CE}" srcOrd="12" destOrd="0" presId="urn:microsoft.com/office/officeart/2009/3/layout/DescendingProcess"/>
  </dgm:cxnLst>
  <dgm:bg>
    <a:effectLst>
      <a:softEdge rad="7493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1BC5F0-EF62-4ED2-A44E-FCC97F230B5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232FF-2C48-4F80-8915-DD97F1CC01DE}">
      <dgm:prSet phldrT="[Text]"/>
      <dgm:spPr/>
      <dgm:t>
        <a:bodyPr/>
        <a:lstStyle/>
        <a:p>
          <a:r>
            <a:rPr lang="en-US" dirty="0"/>
            <a:t>Relationship Building</a:t>
          </a:r>
        </a:p>
        <a:p>
          <a:r>
            <a:rPr lang="en-US" dirty="0"/>
            <a:t>Strategic Communications </a:t>
          </a:r>
        </a:p>
        <a:p>
          <a:r>
            <a:rPr lang="en-US" b="1" dirty="0"/>
            <a:t>October 2023 – Summer 2024</a:t>
          </a:r>
        </a:p>
      </dgm:t>
    </dgm:pt>
    <dgm:pt modelId="{C95FC19B-0385-423F-B51B-F8C16A6EA999}" type="parTrans" cxnId="{5F31A7AB-64BC-40D3-B4BB-473C67E550D7}">
      <dgm:prSet/>
      <dgm:spPr/>
      <dgm:t>
        <a:bodyPr/>
        <a:lstStyle/>
        <a:p>
          <a:endParaRPr lang="en-US"/>
        </a:p>
      </dgm:t>
    </dgm:pt>
    <dgm:pt modelId="{1E848AA3-D324-4658-AC4F-713F0DCB576B}" type="sibTrans" cxnId="{5F31A7AB-64BC-40D3-B4BB-473C67E550D7}">
      <dgm:prSet/>
      <dgm:spPr/>
      <dgm:t>
        <a:bodyPr/>
        <a:lstStyle/>
        <a:p>
          <a:endParaRPr lang="en-US"/>
        </a:p>
      </dgm:t>
    </dgm:pt>
    <dgm:pt modelId="{84AD0A6D-61D0-4A66-9E67-21ED4DC5B58B}">
      <dgm:prSet phldrT="[Text]"/>
      <dgm:spPr/>
      <dgm:t>
        <a:bodyPr/>
        <a:lstStyle/>
        <a:p>
          <a:r>
            <a:rPr lang="en-US" dirty="0"/>
            <a:t>RFP Issued for </a:t>
          </a:r>
        </a:p>
        <a:p>
          <a:r>
            <a:rPr lang="en-US" dirty="0"/>
            <a:t>Model A</a:t>
          </a:r>
        </a:p>
        <a:p>
          <a:r>
            <a:rPr lang="en-US" b="1" dirty="0"/>
            <a:t>Summer 2024</a:t>
          </a:r>
        </a:p>
      </dgm:t>
    </dgm:pt>
    <dgm:pt modelId="{A737DC7E-314F-4559-86FC-F16ADC61E41C}" type="parTrans" cxnId="{E9D7525F-65C3-4558-AA32-F17E29D3E16D}">
      <dgm:prSet/>
      <dgm:spPr/>
      <dgm:t>
        <a:bodyPr/>
        <a:lstStyle/>
        <a:p>
          <a:endParaRPr lang="en-US"/>
        </a:p>
      </dgm:t>
    </dgm:pt>
    <dgm:pt modelId="{0E0FAC3B-FDB5-431E-905E-F48DFD3548D6}" type="sibTrans" cxnId="{E9D7525F-65C3-4558-AA32-F17E29D3E16D}">
      <dgm:prSet/>
      <dgm:spPr/>
      <dgm:t>
        <a:bodyPr/>
        <a:lstStyle/>
        <a:p>
          <a:endParaRPr lang="en-US"/>
        </a:p>
      </dgm:t>
    </dgm:pt>
    <dgm:pt modelId="{0988BA9C-967B-4375-B453-64985A42290D}">
      <dgm:prSet phldrT="[Text]"/>
      <dgm:spPr/>
      <dgm:t>
        <a:bodyPr/>
        <a:lstStyle/>
        <a:p>
          <a:r>
            <a:rPr lang="en-US" dirty="0"/>
            <a:t>Applications Due to OAA </a:t>
          </a:r>
        </a:p>
        <a:p>
          <a:r>
            <a:rPr lang="en-US" b="1" dirty="0"/>
            <a:t>Fall 2024</a:t>
          </a:r>
        </a:p>
      </dgm:t>
    </dgm:pt>
    <dgm:pt modelId="{A7C6FDEA-851E-48FD-A4E4-D9D0CAFE68D8}" type="parTrans" cxnId="{B5A7D32A-54C8-44B7-9A3E-BCDF8AB49FE5}">
      <dgm:prSet/>
      <dgm:spPr/>
      <dgm:t>
        <a:bodyPr/>
        <a:lstStyle/>
        <a:p>
          <a:endParaRPr lang="en-US"/>
        </a:p>
      </dgm:t>
    </dgm:pt>
    <dgm:pt modelId="{83258E8B-5DAD-4A3D-811E-13A6B81B81DF}" type="sibTrans" cxnId="{B5A7D32A-54C8-44B7-9A3E-BCDF8AB49FE5}">
      <dgm:prSet/>
      <dgm:spPr/>
      <dgm:t>
        <a:bodyPr/>
        <a:lstStyle/>
        <a:p>
          <a:endParaRPr lang="en-US"/>
        </a:p>
      </dgm:t>
    </dgm:pt>
    <dgm:pt modelId="{9F61F77C-A689-4262-8198-ABA8689D3307}">
      <dgm:prSet/>
      <dgm:spPr/>
      <dgm:t>
        <a:bodyPr/>
        <a:lstStyle/>
        <a:p>
          <a:endParaRPr lang="en-US"/>
        </a:p>
      </dgm:t>
    </dgm:pt>
    <dgm:pt modelId="{CF59E7B5-D6A0-473C-AAE1-62D21BA88BD6}" type="parTrans" cxnId="{EE6E9688-5754-4648-8F34-B8C79EFD89F5}">
      <dgm:prSet/>
      <dgm:spPr/>
      <dgm:t>
        <a:bodyPr/>
        <a:lstStyle/>
        <a:p>
          <a:endParaRPr lang="en-US"/>
        </a:p>
      </dgm:t>
    </dgm:pt>
    <dgm:pt modelId="{158993EE-F360-43B8-AB83-1CC96D33C510}" type="sibTrans" cxnId="{EE6E9688-5754-4648-8F34-B8C79EFD89F5}">
      <dgm:prSet/>
      <dgm:spPr/>
      <dgm:t>
        <a:bodyPr/>
        <a:lstStyle/>
        <a:p>
          <a:endParaRPr lang="en-US"/>
        </a:p>
      </dgm:t>
    </dgm:pt>
    <dgm:pt modelId="{107F40AE-F1E3-4006-BD6C-BADACD54E6AD}" type="pres">
      <dgm:prSet presAssocID="{521BC5F0-EF62-4ED2-A44E-FCC97F230B55}" presName="Name0" presStyleCnt="0">
        <dgm:presLayoutVars>
          <dgm:dir/>
          <dgm:resizeHandles val="exact"/>
        </dgm:presLayoutVars>
      </dgm:prSet>
      <dgm:spPr/>
    </dgm:pt>
    <dgm:pt modelId="{8464121D-4E11-4742-A671-8441C520ED4B}" type="pres">
      <dgm:prSet presAssocID="{521BC5F0-EF62-4ED2-A44E-FCC97F230B55}" presName="arrow" presStyleLbl="bgShp" presStyleIdx="0" presStyleCnt="1"/>
      <dgm:spPr/>
    </dgm:pt>
    <dgm:pt modelId="{1962DD45-5415-4D59-9B29-BB5695A8B044}" type="pres">
      <dgm:prSet presAssocID="{521BC5F0-EF62-4ED2-A44E-FCC97F230B55}" presName="points" presStyleCnt="0"/>
      <dgm:spPr/>
    </dgm:pt>
    <dgm:pt modelId="{203ECA2E-F649-4F54-9668-F8C91F9B4BF0}" type="pres">
      <dgm:prSet presAssocID="{02A232FF-2C48-4F80-8915-DD97F1CC01DE}" presName="compositeA" presStyleCnt="0"/>
      <dgm:spPr/>
    </dgm:pt>
    <dgm:pt modelId="{9135101B-992D-4FA9-A6F1-519BCF0C955E}" type="pres">
      <dgm:prSet presAssocID="{02A232FF-2C48-4F80-8915-DD97F1CC01DE}" presName="textA" presStyleLbl="revTx" presStyleIdx="0" presStyleCnt="4">
        <dgm:presLayoutVars>
          <dgm:bulletEnabled val="1"/>
        </dgm:presLayoutVars>
      </dgm:prSet>
      <dgm:spPr/>
    </dgm:pt>
    <dgm:pt modelId="{612AE52D-91BD-419F-B36F-8C7C7801570A}" type="pres">
      <dgm:prSet presAssocID="{02A232FF-2C48-4F80-8915-DD97F1CC01DE}" presName="circleA" presStyleLbl="node1" presStyleIdx="0" presStyleCnt="4"/>
      <dgm:spPr/>
    </dgm:pt>
    <dgm:pt modelId="{3350398E-1929-404C-B6AA-C49528CBF678}" type="pres">
      <dgm:prSet presAssocID="{02A232FF-2C48-4F80-8915-DD97F1CC01DE}" presName="spaceA" presStyleCnt="0"/>
      <dgm:spPr/>
    </dgm:pt>
    <dgm:pt modelId="{EA009F77-F912-4BA3-984D-A6A6AF95C98B}" type="pres">
      <dgm:prSet presAssocID="{1E848AA3-D324-4658-AC4F-713F0DCB576B}" presName="space" presStyleCnt="0"/>
      <dgm:spPr/>
    </dgm:pt>
    <dgm:pt modelId="{646233DA-AD1A-4EE2-A81A-7D0E6062A175}" type="pres">
      <dgm:prSet presAssocID="{84AD0A6D-61D0-4A66-9E67-21ED4DC5B58B}" presName="compositeB" presStyleCnt="0"/>
      <dgm:spPr/>
    </dgm:pt>
    <dgm:pt modelId="{4E573DBE-331B-4713-AEFB-8FEA6D8836D6}" type="pres">
      <dgm:prSet presAssocID="{84AD0A6D-61D0-4A66-9E67-21ED4DC5B58B}" presName="textB" presStyleLbl="revTx" presStyleIdx="1" presStyleCnt="4">
        <dgm:presLayoutVars>
          <dgm:bulletEnabled val="1"/>
        </dgm:presLayoutVars>
      </dgm:prSet>
      <dgm:spPr/>
    </dgm:pt>
    <dgm:pt modelId="{75CD6242-DC5D-4843-920E-87354A043AE3}" type="pres">
      <dgm:prSet presAssocID="{84AD0A6D-61D0-4A66-9E67-21ED4DC5B58B}" presName="circleB" presStyleLbl="node1" presStyleIdx="1" presStyleCnt="4"/>
      <dgm:spPr/>
    </dgm:pt>
    <dgm:pt modelId="{2ACF1A9B-FDC5-4009-9E96-C7EC636E8DC9}" type="pres">
      <dgm:prSet presAssocID="{84AD0A6D-61D0-4A66-9E67-21ED4DC5B58B}" presName="spaceB" presStyleCnt="0"/>
      <dgm:spPr/>
    </dgm:pt>
    <dgm:pt modelId="{0B92C5D1-BF9D-488E-941E-63214ECA3B98}" type="pres">
      <dgm:prSet presAssocID="{0E0FAC3B-FDB5-431E-905E-F48DFD3548D6}" presName="space" presStyleCnt="0"/>
      <dgm:spPr/>
    </dgm:pt>
    <dgm:pt modelId="{8DBE43C6-CF23-4F7C-8C47-BF6F4527FA04}" type="pres">
      <dgm:prSet presAssocID="{0988BA9C-967B-4375-B453-64985A42290D}" presName="compositeA" presStyleCnt="0"/>
      <dgm:spPr/>
    </dgm:pt>
    <dgm:pt modelId="{6F3DE3D6-CA5E-4C18-AA3B-D1898B6381D9}" type="pres">
      <dgm:prSet presAssocID="{0988BA9C-967B-4375-B453-64985A42290D}" presName="textA" presStyleLbl="revTx" presStyleIdx="2" presStyleCnt="4" custScaleX="145701">
        <dgm:presLayoutVars>
          <dgm:bulletEnabled val="1"/>
        </dgm:presLayoutVars>
      </dgm:prSet>
      <dgm:spPr/>
    </dgm:pt>
    <dgm:pt modelId="{4AB4055C-2AD4-4A14-B4C9-2A9724DAC50D}" type="pres">
      <dgm:prSet presAssocID="{0988BA9C-967B-4375-B453-64985A42290D}" presName="circleA" presStyleLbl="node1" presStyleIdx="2" presStyleCnt="4"/>
      <dgm:spPr/>
    </dgm:pt>
    <dgm:pt modelId="{30B0C3A7-3DD9-46A3-B8AD-9EE5DE80033C}" type="pres">
      <dgm:prSet presAssocID="{0988BA9C-967B-4375-B453-64985A42290D}" presName="spaceA" presStyleCnt="0"/>
      <dgm:spPr/>
    </dgm:pt>
    <dgm:pt modelId="{7A941A9A-63A2-4C69-B259-62D48E263C21}" type="pres">
      <dgm:prSet presAssocID="{83258E8B-5DAD-4A3D-811E-13A6B81B81DF}" presName="space" presStyleCnt="0"/>
      <dgm:spPr/>
    </dgm:pt>
    <dgm:pt modelId="{6EEA3807-93E6-4330-A571-B40D0071081A}" type="pres">
      <dgm:prSet presAssocID="{9F61F77C-A689-4262-8198-ABA8689D3307}" presName="compositeB" presStyleCnt="0"/>
      <dgm:spPr/>
    </dgm:pt>
    <dgm:pt modelId="{A81CB96A-9D0B-4F67-AEF5-6F91DEF49382}" type="pres">
      <dgm:prSet presAssocID="{9F61F77C-A689-4262-8198-ABA8689D3307}" presName="textB" presStyleLbl="revTx" presStyleIdx="3" presStyleCnt="4">
        <dgm:presLayoutVars>
          <dgm:bulletEnabled val="1"/>
        </dgm:presLayoutVars>
      </dgm:prSet>
      <dgm:spPr/>
    </dgm:pt>
    <dgm:pt modelId="{3190B88F-D0B6-4B57-8D56-7D822A6285C4}" type="pres">
      <dgm:prSet presAssocID="{9F61F77C-A689-4262-8198-ABA8689D3307}" presName="circleB" presStyleLbl="node1" presStyleIdx="3" presStyleCnt="4"/>
      <dgm:spPr/>
    </dgm:pt>
    <dgm:pt modelId="{89A36D36-7952-4408-A304-DEC3CE0163E6}" type="pres">
      <dgm:prSet presAssocID="{9F61F77C-A689-4262-8198-ABA8689D3307}" presName="spaceB" presStyleCnt="0"/>
      <dgm:spPr/>
    </dgm:pt>
  </dgm:ptLst>
  <dgm:cxnLst>
    <dgm:cxn modelId="{62B8B604-8971-468F-AAC6-0BFCEA57E3FA}" type="presOf" srcId="{0988BA9C-967B-4375-B453-64985A42290D}" destId="{6F3DE3D6-CA5E-4C18-AA3B-D1898B6381D9}" srcOrd="0" destOrd="0" presId="urn:microsoft.com/office/officeart/2005/8/layout/hProcess11"/>
    <dgm:cxn modelId="{24ED651D-E842-4BF3-99F8-B8298585F4AF}" type="presOf" srcId="{9F61F77C-A689-4262-8198-ABA8689D3307}" destId="{A81CB96A-9D0B-4F67-AEF5-6F91DEF49382}" srcOrd="0" destOrd="0" presId="urn:microsoft.com/office/officeart/2005/8/layout/hProcess11"/>
    <dgm:cxn modelId="{B5A7D32A-54C8-44B7-9A3E-BCDF8AB49FE5}" srcId="{521BC5F0-EF62-4ED2-A44E-FCC97F230B55}" destId="{0988BA9C-967B-4375-B453-64985A42290D}" srcOrd="2" destOrd="0" parTransId="{A7C6FDEA-851E-48FD-A4E4-D9D0CAFE68D8}" sibTransId="{83258E8B-5DAD-4A3D-811E-13A6B81B81DF}"/>
    <dgm:cxn modelId="{DAAF322D-F62F-4DAF-A6BE-006FE53464D0}" type="presOf" srcId="{521BC5F0-EF62-4ED2-A44E-FCC97F230B55}" destId="{107F40AE-F1E3-4006-BD6C-BADACD54E6AD}" srcOrd="0" destOrd="0" presId="urn:microsoft.com/office/officeart/2005/8/layout/hProcess11"/>
    <dgm:cxn modelId="{E9D7525F-65C3-4558-AA32-F17E29D3E16D}" srcId="{521BC5F0-EF62-4ED2-A44E-FCC97F230B55}" destId="{84AD0A6D-61D0-4A66-9E67-21ED4DC5B58B}" srcOrd="1" destOrd="0" parTransId="{A737DC7E-314F-4559-86FC-F16ADC61E41C}" sibTransId="{0E0FAC3B-FDB5-431E-905E-F48DFD3548D6}"/>
    <dgm:cxn modelId="{F335ED43-F4F3-4F08-A77D-D3F49B893953}" type="presOf" srcId="{02A232FF-2C48-4F80-8915-DD97F1CC01DE}" destId="{9135101B-992D-4FA9-A6F1-519BCF0C955E}" srcOrd="0" destOrd="0" presId="urn:microsoft.com/office/officeart/2005/8/layout/hProcess11"/>
    <dgm:cxn modelId="{EE6E9688-5754-4648-8F34-B8C79EFD89F5}" srcId="{521BC5F0-EF62-4ED2-A44E-FCC97F230B55}" destId="{9F61F77C-A689-4262-8198-ABA8689D3307}" srcOrd="3" destOrd="0" parTransId="{CF59E7B5-D6A0-473C-AAE1-62D21BA88BD6}" sibTransId="{158993EE-F360-43B8-AB83-1CC96D33C510}"/>
    <dgm:cxn modelId="{5F31A7AB-64BC-40D3-B4BB-473C67E550D7}" srcId="{521BC5F0-EF62-4ED2-A44E-FCC97F230B55}" destId="{02A232FF-2C48-4F80-8915-DD97F1CC01DE}" srcOrd="0" destOrd="0" parTransId="{C95FC19B-0385-423F-B51B-F8C16A6EA999}" sibTransId="{1E848AA3-D324-4658-AC4F-713F0DCB576B}"/>
    <dgm:cxn modelId="{8012D4F3-7F6F-4C75-89DB-BCC339FD3452}" type="presOf" srcId="{84AD0A6D-61D0-4A66-9E67-21ED4DC5B58B}" destId="{4E573DBE-331B-4713-AEFB-8FEA6D8836D6}" srcOrd="0" destOrd="0" presId="urn:microsoft.com/office/officeart/2005/8/layout/hProcess11"/>
    <dgm:cxn modelId="{925BAF56-D935-43A4-9D55-EAD5C63B5A4D}" type="presParOf" srcId="{107F40AE-F1E3-4006-BD6C-BADACD54E6AD}" destId="{8464121D-4E11-4742-A671-8441C520ED4B}" srcOrd="0" destOrd="0" presId="urn:microsoft.com/office/officeart/2005/8/layout/hProcess11"/>
    <dgm:cxn modelId="{D87F81FC-9E55-4C4E-B1DC-441358659B44}" type="presParOf" srcId="{107F40AE-F1E3-4006-BD6C-BADACD54E6AD}" destId="{1962DD45-5415-4D59-9B29-BB5695A8B044}" srcOrd="1" destOrd="0" presId="urn:microsoft.com/office/officeart/2005/8/layout/hProcess11"/>
    <dgm:cxn modelId="{7B1B57F9-39FD-41C5-A609-ECC6090E57DD}" type="presParOf" srcId="{1962DD45-5415-4D59-9B29-BB5695A8B044}" destId="{203ECA2E-F649-4F54-9668-F8C91F9B4BF0}" srcOrd="0" destOrd="0" presId="urn:microsoft.com/office/officeart/2005/8/layout/hProcess11"/>
    <dgm:cxn modelId="{96091787-8293-4D11-B743-AA92DC788117}" type="presParOf" srcId="{203ECA2E-F649-4F54-9668-F8C91F9B4BF0}" destId="{9135101B-992D-4FA9-A6F1-519BCF0C955E}" srcOrd="0" destOrd="0" presId="urn:microsoft.com/office/officeart/2005/8/layout/hProcess11"/>
    <dgm:cxn modelId="{23534750-34FD-4C1F-9A06-0CA58A5E222D}" type="presParOf" srcId="{203ECA2E-F649-4F54-9668-F8C91F9B4BF0}" destId="{612AE52D-91BD-419F-B36F-8C7C7801570A}" srcOrd="1" destOrd="0" presId="urn:microsoft.com/office/officeart/2005/8/layout/hProcess11"/>
    <dgm:cxn modelId="{7A0EE7FE-E1B6-4E7F-A29E-FB0081F3F18C}" type="presParOf" srcId="{203ECA2E-F649-4F54-9668-F8C91F9B4BF0}" destId="{3350398E-1929-404C-B6AA-C49528CBF678}" srcOrd="2" destOrd="0" presId="urn:microsoft.com/office/officeart/2005/8/layout/hProcess11"/>
    <dgm:cxn modelId="{CF5F1F5A-96A7-4AE1-9329-54991913B2A4}" type="presParOf" srcId="{1962DD45-5415-4D59-9B29-BB5695A8B044}" destId="{EA009F77-F912-4BA3-984D-A6A6AF95C98B}" srcOrd="1" destOrd="0" presId="urn:microsoft.com/office/officeart/2005/8/layout/hProcess11"/>
    <dgm:cxn modelId="{5C19D572-4B6A-48C5-A8A8-8361A26FA447}" type="presParOf" srcId="{1962DD45-5415-4D59-9B29-BB5695A8B044}" destId="{646233DA-AD1A-4EE2-A81A-7D0E6062A175}" srcOrd="2" destOrd="0" presId="urn:microsoft.com/office/officeart/2005/8/layout/hProcess11"/>
    <dgm:cxn modelId="{FC7F715F-78D0-4CA1-AEE2-1100C600539B}" type="presParOf" srcId="{646233DA-AD1A-4EE2-A81A-7D0E6062A175}" destId="{4E573DBE-331B-4713-AEFB-8FEA6D8836D6}" srcOrd="0" destOrd="0" presId="urn:microsoft.com/office/officeart/2005/8/layout/hProcess11"/>
    <dgm:cxn modelId="{DCB024EE-6105-4C07-AFD1-1FDEA1D5A115}" type="presParOf" srcId="{646233DA-AD1A-4EE2-A81A-7D0E6062A175}" destId="{75CD6242-DC5D-4843-920E-87354A043AE3}" srcOrd="1" destOrd="0" presId="urn:microsoft.com/office/officeart/2005/8/layout/hProcess11"/>
    <dgm:cxn modelId="{184625C8-3D85-4106-8808-B6D1ED09B8BA}" type="presParOf" srcId="{646233DA-AD1A-4EE2-A81A-7D0E6062A175}" destId="{2ACF1A9B-FDC5-4009-9E96-C7EC636E8DC9}" srcOrd="2" destOrd="0" presId="urn:microsoft.com/office/officeart/2005/8/layout/hProcess11"/>
    <dgm:cxn modelId="{FA155ED8-76A5-4BC3-B583-6BD729E5D3C2}" type="presParOf" srcId="{1962DD45-5415-4D59-9B29-BB5695A8B044}" destId="{0B92C5D1-BF9D-488E-941E-63214ECA3B98}" srcOrd="3" destOrd="0" presId="urn:microsoft.com/office/officeart/2005/8/layout/hProcess11"/>
    <dgm:cxn modelId="{F20E5AF8-2B00-413B-9397-F9ED0EFB677F}" type="presParOf" srcId="{1962DD45-5415-4D59-9B29-BB5695A8B044}" destId="{8DBE43C6-CF23-4F7C-8C47-BF6F4527FA04}" srcOrd="4" destOrd="0" presId="urn:microsoft.com/office/officeart/2005/8/layout/hProcess11"/>
    <dgm:cxn modelId="{50B6F125-E0AF-4AD3-BA2F-4769F4CA62A9}" type="presParOf" srcId="{8DBE43C6-CF23-4F7C-8C47-BF6F4527FA04}" destId="{6F3DE3D6-CA5E-4C18-AA3B-D1898B6381D9}" srcOrd="0" destOrd="0" presId="urn:microsoft.com/office/officeart/2005/8/layout/hProcess11"/>
    <dgm:cxn modelId="{4DBB3041-1093-48C8-9D0D-F180308F4ACD}" type="presParOf" srcId="{8DBE43C6-CF23-4F7C-8C47-BF6F4527FA04}" destId="{4AB4055C-2AD4-4A14-B4C9-2A9724DAC50D}" srcOrd="1" destOrd="0" presId="urn:microsoft.com/office/officeart/2005/8/layout/hProcess11"/>
    <dgm:cxn modelId="{3602B900-ED31-439B-80CC-50D19C4C2531}" type="presParOf" srcId="{8DBE43C6-CF23-4F7C-8C47-BF6F4527FA04}" destId="{30B0C3A7-3DD9-46A3-B8AD-9EE5DE80033C}" srcOrd="2" destOrd="0" presId="urn:microsoft.com/office/officeart/2005/8/layout/hProcess11"/>
    <dgm:cxn modelId="{72DEB603-C50F-43EB-8841-D190F72016CF}" type="presParOf" srcId="{1962DD45-5415-4D59-9B29-BB5695A8B044}" destId="{7A941A9A-63A2-4C69-B259-62D48E263C21}" srcOrd="5" destOrd="0" presId="urn:microsoft.com/office/officeart/2005/8/layout/hProcess11"/>
    <dgm:cxn modelId="{1A342F82-3245-4CC2-A700-97D4693032D7}" type="presParOf" srcId="{1962DD45-5415-4D59-9B29-BB5695A8B044}" destId="{6EEA3807-93E6-4330-A571-B40D0071081A}" srcOrd="6" destOrd="0" presId="urn:microsoft.com/office/officeart/2005/8/layout/hProcess11"/>
    <dgm:cxn modelId="{61C78F27-172A-4604-BEC0-633405731217}" type="presParOf" srcId="{6EEA3807-93E6-4330-A571-B40D0071081A}" destId="{A81CB96A-9D0B-4F67-AEF5-6F91DEF49382}" srcOrd="0" destOrd="0" presId="urn:microsoft.com/office/officeart/2005/8/layout/hProcess11"/>
    <dgm:cxn modelId="{ACBE4FD9-ECC6-484A-BCAF-8D8C5C068374}" type="presParOf" srcId="{6EEA3807-93E6-4330-A571-B40D0071081A}" destId="{3190B88F-D0B6-4B57-8D56-7D822A6285C4}" srcOrd="1" destOrd="0" presId="urn:microsoft.com/office/officeart/2005/8/layout/hProcess11"/>
    <dgm:cxn modelId="{09B8C9F9-81C7-4D7A-A4CF-785E03A05A8E}" type="presParOf" srcId="{6EEA3807-93E6-4330-A571-B40D0071081A}" destId="{89A36D36-7952-4408-A304-DEC3CE0163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8080-F254-40FB-A167-154A2038924F}">
      <dsp:nvSpPr>
        <dsp:cNvPr id="0" name=""/>
        <dsp:cNvSpPr/>
      </dsp:nvSpPr>
      <dsp:spPr>
        <a:xfrm>
          <a:off x="938458" y="0"/>
          <a:ext cx="5418667" cy="5418667"/>
        </a:xfrm>
        <a:prstGeom prst="triangle">
          <a:avLst/>
        </a:prstGeom>
        <a:solidFill>
          <a:srgbClr val="003D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F6C93-7B92-453A-BADD-52EAEF5940DA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Trainee Allocation</a:t>
          </a:r>
        </a:p>
      </dsp:txBody>
      <dsp:txXfrm>
        <a:off x="3695210" y="580006"/>
        <a:ext cx="3446911" cy="695244"/>
      </dsp:txXfrm>
    </dsp:sp>
    <dsp:sp modelId="{1D84E418-709E-45A9-A808-A9179209A293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Finances</a:t>
          </a:r>
        </a:p>
      </dsp:txBody>
      <dsp:txXfrm>
        <a:off x="3695210" y="1446781"/>
        <a:ext cx="3446911" cy="695244"/>
      </dsp:txXfrm>
    </dsp:sp>
    <dsp:sp modelId="{F5E1374B-11DE-4422-B199-7913EA0B8C58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Affiliations</a:t>
          </a:r>
        </a:p>
      </dsp:txBody>
      <dsp:txXfrm>
        <a:off x="3695210" y="2313556"/>
        <a:ext cx="3446911" cy="695244"/>
      </dsp:txXfrm>
    </dsp:sp>
    <dsp:sp modelId="{19E9006A-AABF-4B6B-A978-6A0B83C3A12E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Support and Education</a:t>
          </a:r>
        </a:p>
      </dsp:txBody>
      <dsp:txXfrm>
        <a:off x="3695210" y="3180332"/>
        <a:ext cx="3446911" cy="695244"/>
      </dsp:txXfrm>
    </dsp:sp>
    <dsp:sp modelId="{C4979536-2B56-4836-A29A-8AFB2F25B51F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venir"/>
            </a:rPr>
            <a:t>Policies and Guidance</a:t>
          </a:r>
        </a:p>
      </dsp:txBody>
      <dsp:txXfrm>
        <a:off x="3695210" y="4047107"/>
        <a:ext cx="3446911" cy="695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72EB-25E1-4F14-9641-A7A21FB1D07D}">
      <dsp:nvSpPr>
        <dsp:cNvPr id="0" name=""/>
        <dsp:cNvSpPr/>
      </dsp:nvSpPr>
      <dsp:spPr>
        <a:xfrm>
          <a:off x="0" y="71199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ACGME Medically Underserved Areas and Populations</a:t>
          </a:r>
          <a:endParaRPr lang="en-US" sz="1700" kern="1200"/>
        </a:p>
      </dsp:txBody>
      <dsp:txXfrm>
        <a:off x="19904" y="91103"/>
        <a:ext cx="10999360" cy="367937"/>
      </dsp:txXfrm>
    </dsp:sp>
    <dsp:sp modelId="{B049F5C9-1515-4175-8883-CA1B08B06E9A}">
      <dsp:nvSpPr>
        <dsp:cNvPr id="0" name=""/>
        <dsp:cNvSpPr/>
      </dsp:nvSpPr>
      <dsp:spPr>
        <a:xfrm>
          <a:off x="0" y="527904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AAMC Learn Serve Lead </a:t>
          </a:r>
          <a:endParaRPr lang="en-US" sz="1700" kern="1200"/>
        </a:p>
      </dsp:txBody>
      <dsp:txXfrm>
        <a:off x="19904" y="547808"/>
        <a:ext cx="10999360" cy="367937"/>
      </dsp:txXfrm>
    </dsp:sp>
    <dsp:sp modelId="{137FE23E-8072-4A67-B886-456315363599}">
      <dsp:nvSpPr>
        <dsp:cNvPr id="0" name=""/>
        <dsp:cNvSpPr/>
      </dsp:nvSpPr>
      <dsp:spPr>
        <a:xfrm>
          <a:off x="0" y="984609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AAMC Group on Resident Affairs Webinar</a:t>
          </a:r>
          <a:endParaRPr lang="en-US" sz="1700" kern="1200"/>
        </a:p>
      </dsp:txBody>
      <dsp:txXfrm>
        <a:off x="19904" y="1004513"/>
        <a:ext cx="10999360" cy="367937"/>
      </dsp:txXfrm>
    </dsp:sp>
    <dsp:sp modelId="{330A44C3-C080-40EA-97EC-006B141EFD27}">
      <dsp:nvSpPr>
        <dsp:cNvPr id="0" name=""/>
        <dsp:cNvSpPr/>
      </dsp:nvSpPr>
      <dsp:spPr>
        <a:xfrm>
          <a:off x="0" y="1441314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VA Tribal Advisory Council Subcommittee for Health</a:t>
          </a:r>
          <a:endParaRPr lang="en-US" sz="1700" kern="1200"/>
        </a:p>
      </dsp:txBody>
      <dsp:txXfrm>
        <a:off x="19904" y="1461218"/>
        <a:ext cx="10999360" cy="367937"/>
      </dsp:txXfrm>
    </dsp:sp>
    <dsp:sp modelId="{EDF61D08-F2D5-4AEA-A662-72C2E5253E5F}">
      <dsp:nvSpPr>
        <dsp:cNvPr id="0" name=""/>
        <dsp:cNvSpPr/>
      </dsp:nvSpPr>
      <dsp:spPr>
        <a:xfrm>
          <a:off x="0" y="1898019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Affiliated Tribes of Northwest Indians</a:t>
          </a:r>
          <a:endParaRPr lang="en-US" sz="1700" kern="1200"/>
        </a:p>
      </dsp:txBody>
      <dsp:txXfrm>
        <a:off x="19904" y="1917923"/>
        <a:ext cx="10999360" cy="367937"/>
      </dsp:txXfrm>
    </dsp:sp>
    <dsp:sp modelId="{DB1BF2C2-BCFA-4A3D-8EF6-28E2A3E9532D}">
      <dsp:nvSpPr>
        <dsp:cNvPr id="0" name=""/>
        <dsp:cNvSpPr/>
      </dsp:nvSpPr>
      <dsp:spPr>
        <a:xfrm>
          <a:off x="0" y="2354724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VA Advisory Committee on Tribal and Indian Affairs (ACTIA)</a:t>
          </a:r>
          <a:endParaRPr lang="en-US" sz="1700" kern="1200"/>
        </a:p>
      </dsp:txBody>
      <dsp:txXfrm>
        <a:off x="19904" y="2374628"/>
        <a:ext cx="10999360" cy="367937"/>
      </dsp:txXfrm>
    </dsp:sp>
    <dsp:sp modelId="{F4735C44-0F89-48A3-870D-07193B54C895}">
      <dsp:nvSpPr>
        <dsp:cNvPr id="0" name=""/>
        <dsp:cNvSpPr/>
      </dsp:nvSpPr>
      <dsp:spPr>
        <a:xfrm>
          <a:off x="0" y="2811429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Tribal Self Governance Conference</a:t>
          </a:r>
          <a:endParaRPr lang="en-US" sz="1700" kern="1200"/>
        </a:p>
      </dsp:txBody>
      <dsp:txXfrm>
        <a:off x="19904" y="2831333"/>
        <a:ext cx="10999360" cy="367937"/>
      </dsp:txXfrm>
    </dsp:sp>
    <dsp:sp modelId="{66EF06FB-FD2E-45FF-887C-5D0B8E4CAD18}">
      <dsp:nvSpPr>
        <dsp:cNvPr id="0" name=""/>
        <dsp:cNvSpPr/>
      </dsp:nvSpPr>
      <dsp:spPr>
        <a:xfrm>
          <a:off x="0" y="3268134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National Council of Urban Indian Health</a:t>
          </a:r>
          <a:endParaRPr lang="en-US" sz="1700" kern="1200"/>
        </a:p>
      </dsp:txBody>
      <dsp:txXfrm>
        <a:off x="19904" y="3288038"/>
        <a:ext cx="10999360" cy="367937"/>
      </dsp:txXfrm>
    </dsp:sp>
    <dsp:sp modelId="{E868E643-AFBC-4A24-813B-73241C8E4C6F}">
      <dsp:nvSpPr>
        <dsp:cNvPr id="0" name=""/>
        <dsp:cNvSpPr/>
      </dsp:nvSpPr>
      <dsp:spPr>
        <a:xfrm>
          <a:off x="0" y="3724839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National Indian Health Board (NIHB) 2024 Tribal Health Conference</a:t>
          </a:r>
          <a:endParaRPr lang="en-US" sz="1700" kern="1200"/>
        </a:p>
      </dsp:txBody>
      <dsp:txXfrm>
        <a:off x="19904" y="3744743"/>
        <a:ext cx="10999360" cy="367937"/>
      </dsp:txXfrm>
    </dsp:sp>
    <dsp:sp modelId="{E4A1BA09-940A-4D5F-9FF8-408945A96B8E}">
      <dsp:nvSpPr>
        <dsp:cNvPr id="0" name=""/>
        <dsp:cNvSpPr/>
      </dsp:nvSpPr>
      <dsp:spPr>
        <a:xfrm>
          <a:off x="0" y="4181544"/>
          <a:ext cx="110391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National Indian Health Board (NHIB)</a:t>
          </a:r>
          <a:endParaRPr lang="en-US" sz="1700" kern="1200"/>
        </a:p>
      </dsp:txBody>
      <dsp:txXfrm>
        <a:off x="19904" y="4201448"/>
        <a:ext cx="10999360" cy="367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A360B-D55A-44B4-8252-E41D2EB1BAB4}">
      <dsp:nvSpPr>
        <dsp:cNvPr id="0" name=""/>
        <dsp:cNvSpPr/>
      </dsp:nvSpPr>
      <dsp:spPr>
        <a:xfrm>
          <a:off x="2848930" y="3932517"/>
          <a:ext cx="419685" cy="135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842" y="0"/>
              </a:lnTo>
              <a:lnTo>
                <a:pt x="209842" y="1353484"/>
              </a:lnTo>
              <a:lnTo>
                <a:pt x="419685" y="13534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8849E-C3F4-4C89-B3B9-CCE849DEA22E}">
      <dsp:nvSpPr>
        <dsp:cNvPr id="0" name=""/>
        <dsp:cNvSpPr/>
      </dsp:nvSpPr>
      <dsp:spPr>
        <a:xfrm>
          <a:off x="2848930" y="3932517"/>
          <a:ext cx="419685" cy="4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842" y="0"/>
              </a:lnTo>
              <a:lnTo>
                <a:pt x="209842" y="451161"/>
              </a:lnTo>
              <a:lnTo>
                <a:pt x="419685" y="4511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783DF-E842-4788-8A62-DDE6DAF77F25}">
      <dsp:nvSpPr>
        <dsp:cNvPr id="0" name=""/>
        <dsp:cNvSpPr/>
      </dsp:nvSpPr>
      <dsp:spPr>
        <a:xfrm>
          <a:off x="2848930" y="3481355"/>
          <a:ext cx="419685" cy="451161"/>
        </a:xfrm>
        <a:custGeom>
          <a:avLst/>
          <a:gdLst/>
          <a:ahLst/>
          <a:cxnLst/>
          <a:rect l="0" t="0" r="0" b="0"/>
          <a:pathLst>
            <a:path>
              <a:moveTo>
                <a:pt x="0" y="451161"/>
              </a:moveTo>
              <a:lnTo>
                <a:pt x="209842" y="451161"/>
              </a:lnTo>
              <a:lnTo>
                <a:pt x="209842" y="0"/>
              </a:lnTo>
              <a:lnTo>
                <a:pt x="41968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A3B43-E142-408F-A9B2-537D8C41171E}">
      <dsp:nvSpPr>
        <dsp:cNvPr id="0" name=""/>
        <dsp:cNvSpPr/>
      </dsp:nvSpPr>
      <dsp:spPr>
        <a:xfrm>
          <a:off x="2848930" y="2579032"/>
          <a:ext cx="419685" cy="1353484"/>
        </a:xfrm>
        <a:custGeom>
          <a:avLst/>
          <a:gdLst/>
          <a:ahLst/>
          <a:cxnLst/>
          <a:rect l="0" t="0" r="0" b="0"/>
          <a:pathLst>
            <a:path>
              <a:moveTo>
                <a:pt x="0" y="1353484"/>
              </a:moveTo>
              <a:lnTo>
                <a:pt x="209842" y="1353484"/>
              </a:lnTo>
              <a:lnTo>
                <a:pt x="209842" y="0"/>
              </a:lnTo>
              <a:lnTo>
                <a:pt x="41968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ACCD-BFEF-4D55-A62A-47150B8799D4}">
      <dsp:nvSpPr>
        <dsp:cNvPr id="0" name=""/>
        <dsp:cNvSpPr/>
      </dsp:nvSpPr>
      <dsp:spPr>
        <a:xfrm>
          <a:off x="750504" y="3214"/>
          <a:ext cx="2098426" cy="6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venir Book" panose="02000503020000020003"/>
            </a:rPr>
            <a:t>Release Spring 2024</a:t>
          </a:r>
          <a:endParaRPr lang="en-US" sz="1800" kern="1200" dirty="0">
            <a:latin typeface="Avenir Book" panose="02000503020000020003"/>
          </a:endParaRPr>
        </a:p>
      </dsp:txBody>
      <dsp:txXfrm>
        <a:off x="750504" y="3214"/>
        <a:ext cx="2098426" cy="640019"/>
      </dsp:txXfrm>
    </dsp:sp>
    <dsp:sp modelId="{26C22C7A-000C-4DAB-9051-C7BAB0A43A4C}">
      <dsp:nvSpPr>
        <dsp:cNvPr id="0" name=""/>
        <dsp:cNvSpPr/>
      </dsp:nvSpPr>
      <dsp:spPr>
        <a:xfrm>
          <a:off x="750504" y="905537"/>
          <a:ext cx="2098426" cy="6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Academic Year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2025-2026</a:t>
          </a:r>
        </a:p>
      </dsp:txBody>
      <dsp:txXfrm>
        <a:off x="750504" y="905537"/>
        <a:ext cx="2098426" cy="640019"/>
      </dsp:txXfrm>
    </dsp:sp>
    <dsp:sp modelId="{C5F93E81-A6F5-4085-8F74-2DD2E75E22FA}">
      <dsp:nvSpPr>
        <dsp:cNvPr id="0" name=""/>
        <dsp:cNvSpPr/>
      </dsp:nvSpPr>
      <dsp:spPr>
        <a:xfrm>
          <a:off x="750504" y="1807861"/>
          <a:ext cx="2098426" cy="6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Model A only</a:t>
          </a:r>
          <a:endParaRPr lang="en-US" sz="1800" kern="1200">
            <a:latin typeface="Avenir Book" panose="02000503020000020003"/>
          </a:endParaRPr>
        </a:p>
      </dsp:txBody>
      <dsp:txXfrm>
        <a:off x="750504" y="1807861"/>
        <a:ext cx="2098426" cy="640019"/>
      </dsp:txXfrm>
    </dsp:sp>
    <dsp:sp modelId="{F33B267D-6079-4ED5-97FE-71E455FC730B}">
      <dsp:nvSpPr>
        <dsp:cNvPr id="0" name=""/>
        <dsp:cNvSpPr/>
      </dsp:nvSpPr>
      <dsp:spPr>
        <a:xfrm>
          <a:off x="750504" y="2710184"/>
          <a:ext cx="2098426" cy="6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Sponsoring institutions apply to OAA</a:t>
          </a:r>
          <a:endParaRPr lang="en-US" sz="1800" kern="1200">
            <a:latin typeface="Avenir Book" panose="02000503020000020003"/>
          </a:endParaRPr>
        </a:p>
      </dsp:txBody>
      <dsp:txXfrm>
        <a:off x="750504" y="2710184"/>
        <a:ext cx="2098426" cy="640019"/>
      </dsp:txXfrm>
    </dsp:sp>
    <dsp:sp modelId="{D96E11FF-C43F-412D-BEC0-22A6162AEEB3}">
      <dsp:nvSpPr>
        <dsp:cNvPr id="0" name=""/>
        <dsp:cNvSpPr/>
      </dsp:nvSpPr>
      <dsp:spPr>
        <a:xfrm>
          <a:off x="750504" y="3612507"/>
          <a:ext cx="2098426" cy="6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Rotations at covered facilities</a:t>
          </a:r>
          <a:endParaRPr lang="en-US" sz="1800" kern="1200">
            <a:latin typeface="Avenir Book" panose="02000503020000020003"/>
          </a:endParaRPr>
        </a:p>
      </dsp:txBody>
      <dsp:txXfrm>
        <a:off x="750504" y="3612507"/>
        <a:ext cx="2098426" cy="640019"/>
      </dsp:txXfrm>
    </dsp:sp>
    <dsp:sp modelId="{6C25E412-F76B-4F2A-AF4A-C809DD7CEB96}">
      <dsp:nvSpPr>
        <dsp:cNvPr id="0" name=""/>
        <dsp:cNvSpPr/>
      </dsp:nvSpPr>
      <dsp:spPr>
        <a:xfrm>
          <a:off x="3268616" y="2259022"/>
          <a:ext cx="2098426" cy="640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Indian Health Service</a:t>
          </a:r>
          <a:endParaRPr lang="en-US" sz="1800" kern="1200">
            <a:latin typeface="Avenir Book" panose="02000503020000020003"/>
          </a:endParaRPr>
        </a:p>
      </dsp:txBody>
      <dsp:txXfrm>
        <a:off x="3268616" y="2259022"/>
        <a:ext cx="2098426" cy="640019"/>
      </dsp:txXfrm>
    </dsp:sp>
    <dsp:sp modelId="{14343243-6E78-4110-9CA3-0F8A249BD538}">
      <dsp:nvSpPr>
        <dsp:cNvPr id="0" name=""/>
        <dsp:cNvSpPr/>
      </dsp:nvSpPr>
      <dsp:spPr>
        <a:xfrm>
          <a:off x="3268616" y="3161345"/>
          <a:ext cx="2098426" cy="640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Tribe and tribal organizations</a:t>
          </a:r>
          <a:endParaRPr lang="en-US" sz="1800" kern="1200">
            <a:latin typeface="Avenir Book" panose="02000503020000020003"/>
          </a:endParaRPr>
        </a:p>
      </dsp:txBody>
      <dsp:txXfrm>
        <a:off x="3268616" y="3161345"/>
        <a:ext cx="2098426" cy="640019"/>
      </dsp:txXfrm>
    </dsp:sp>
    <dsp:sp modelId="{F673CDD4-9F60-4CD9-91B6-8768C6A172E6}">
      <dsp:nvSpPr>
        <dsp:cNvPr id="0" name=""/>
        <dsp:cNvSpPr/>
      </dsp:nvSpPr>
      <dsp:spPr>
        <a:xfrm>
          <a:off x="3268616" y="4063669"/>
          <a:ext cx="2098426" cy="640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Federally Qualified Health Centers</a:t>
          </a:r>
          <a:endParaRPr lang="en-US" sz="1800" kern="1200">
            <a:latin typeface="Avenir Book" panose="02000503020000020003"/>
          </a:endParaRPr>
        </a:p>
      </dsp:txBody>
      <dsp:txXfrm>
        <a:off x="3268616" y="4063669"/>
        <a:ext cx="2098426" cy="640019"/>
      </dsp:txXfrm>
    </dsp:sp>
    <dsp:sp modelId="{79761D24-0312-4A6D-9D02-F07D43BE6C13}">
      <dsp:nvSpPr>
        <dsp:cNvPr id="0" name=""/>
        <dsp:cNvSpPr/>
      </dsp:nvSpPr>
      <dsp:spPr>
        <a:xfrm>
          <a:off x="3268616" y="4965992"/>
          <a:ext cx="2098426" cy="640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Department of Defense</a:t>
          </a:r>
          <a:endParaRPr lang="en-US" sz="1800" kern="1200">
            <a:latin typeface="Avenir Book" panose="02000503020000020003"/>
          </a:endParaRPr>
        </a:p>
      </dsp:txBody>
      <dsp:txXfrm>
        <a:off x="3268616" y="4965992"/>
        <a:ext cx="2098426" cy="640019"/>
      </dsp:txXfrm>
    </dsp:sp>
    <dsp:sp modelId="{30EA9390-395C-4F51-88B7-402A318399A5}">
      <dsp:nvSpPr>
        <dsp:cNvPr id="0" name=""/>
        <dsp:cNvSpPr/>
      </dsp:nvSpPr>
      <dsp:spPr>
        <a:xfrm>
          <a:off x="750504" y="4514830"/>
          <a:ext cx="2098426" cy="6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Avenir Book" panose="02000503020000020003"/>
            </a:rPr>
            <a:t>Priority on Indian Health Service</a:t>
          </a:r>
          <a:endParaRPr lang="en-US" sz="1800" kern="1200">
            <a:latin typeface="Avenir Book" panose="02000503020000020003"/>
          </a:endParaRPr>
        </a:p>
      </dsp:txBody>
      <dsp:txXfrm>
        <a:off x="750504" y="4514830"/>
        <a:ext cx="2098426" cy="640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3A26-F0B6-46C2-8F99-82B5455BACA6}">
      <dsp:nvSpPr>
        <dsp:cNvPr id="0" name=""/>
        <dsp:cNvSpPr/>
      </dsp:nvSpPr>
      <dsp:spPr>
        <a:xfrm>
          <a:off x="663212" y="0"/>
          <a:ext cx="7516406" cy="39624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475FC-332F-4767-9DF6-C6BC0FAE19F5}">
      <dsp:nvSpPr>
        <dsp:cNvPr id="0" name=""/>
        <dsp:cNvSpPr/>
      </dsp:nvSpPr>
      <dsp:spPr>
        <a:xfrm>
          <a:off x="0" y="1199402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AUTHORIZING LEGISLATION PASSED</a:t>
          </a:r>
        </a:p>
      </dsp:txBody>
      <dsp:txXfrm>
        <a:off x="69029" y="1268431"/>
        <a:ext cx="1276017" cy="1446902"/>
      </dsp:txXfrm>
    </dsp:sp>
    <dsp:sp modelId="{358785BC-FF1F-449A-8601-9AD62D307787}">
      <dsp:nvSpPr>
        <dsp:cNvPr id="0" name=""/>
        <dsp:cNvSpPr/>
      </dsp:nvSpPr>
      <dsp:spPr>
        <a:xfrm>
          <a:off x="1487208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DEVELOPS PROPOSED RULE</a:t>
          </a:r>
        </a:p>
      </dsp:txBody>
      <dsp:txXfrm>
        <a:off x="1556237" y="1257748"/>
        <a:ext cx="1276017" cy="1446902"/>
      </dsp:txXfrm>
    </dsp:sp>
    <dsp:sp modelId="{58550543-73AD-4631-A365-59081620C5EE}">
      <dsp:nvSpPr>
        <dsp:cNvPr id="0" name=""/>
        <dsp:cNvSpPr/>
      </dsp:nvSpPr>
      <dsp:spPr>
        <a:xfrm>
          <a:off x="2971987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PUBLISHES PROPOSED RULE</a:t>
          </a:r>
        </a:p>
      </dsp:txBody>
      <dsp:txXfrm>
        <a:off x="3041016" y="1257748"/>
        <a:ext cx="1276017" cy="1446902"/>
      </dsp:txXfrm>
    </dsp:sp>
    <dsp:sp modelId="{AE263CCD-7C3A-4EEC-9362-9219A0A13083}">
      <dsp:nvSpPr>
        <dsp:cNvPr id="0" name=""/>
        <dsp:cNvSpPr/>
      </dsp:nvSpPr>
      <dsp:spPr>
        <a:xfrm>
          <a:off x="4456767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PUBLIC COMMENT</a:t>
          </a:r>
        </a:p>
      </dsp:txBody>
      <dsp:txXfrm>
        <a:off x="4525796" y="1257748"/>
        <a:ext cx="1276017" cy="1446902"/>
      </dsp:txXfrm>
    </dsp:sp>
    <dsp:sp modelId="{979E6268-8DCA-446E-AA5A-748120A50CB8}">
      <dsp:nvSpPr>
        <dsp:cNvPr id="0" name=""/>
        <dsp:cNvSpPr/>
      </dsp:nvSpPr>
      <dsp:spPr>
        <a:xfrm>
          <a:off x="5941546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RECIEVES COMMENTS</a:t>
          </a:r>
        </a:p>
      </dsp:txBody>
      <dsp:txXfrm>
        <a:off x="6010575" y="1257748"/>
        <a:ext cx="1276017" cy="1446902"/>
      </dsp:txXfrm>
    </dsp:sp>
    <dsp:sp modelId="{F7CBF277-AAAD-41D6-8BFF-EDCA71C84760}">
      <dsp:nvSpPr>
        <dsp:cNvPr id="0" name=""/>
        <dsp:cNvSpPr/>
      </dsp:nvSpPr>
      <dsp:spPr>
        <a:xfrm>
          <a:off x="7426326" y="1188719"/>
          <a:ext cx="1414075" cy="158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venir Book" panose="02000503020000020003"/>
            </a:rPr>
            <a:t>AGENCY PUBLISHES FINAL RULE</a:t>
          </a:r>
        </a:p>
      </dsp:txBody>
      <dsp:txXfrm>
        <a:off x="7495355" y="1257748"/>
        <a:ext cx="1276017" cy="1446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6631-8295-4B6B-9CF4-72AE2D78FBE8}">
      <dsp:nvSpPr>
        <dsp:cNvPr id="0" name=""/>
        <dsp:cNvSpPr/>
      </dsp:nvSpPr>
      <dsp:spPr>
        <a:xfrm>
          <a:off x="3886200" y="1789901"/>
          <a:ext cx="2126712" cy="73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98"/>
              </a:lnTo>
              <a:lnTo>
                <a:pt x="2126712" y="369098"/>
              </a:lnTo>
              <a:lnTo>
                <a:pt x="2126712" y="7381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AE27F-658B-4758-911F-B7E9DA19714F}">
      <dsp:nvSpPr>
        <dsp:cNvPr id="0" name=""/>
        <dsp:cNvSpPr/>
      </dsp:nvSpPr>
      <dsp:spPr>
        <a:xfrm>
          <a:off x="1759487" y="1789901"/>
          <a:ext cx="2126712" cy="738197"/>
        </a:xfrm>
        <a:custGeom>
          <a:avLst/>
          <a:gdLst/>
          <a:ahLst/>
          <a:cxnLst/>
          <a:rect l="0" t="0" r="0" b="0"/>
          <a:pathLst>
            <a:path>
              <a:moveTo>
                <a:pt x="2126712" y="0"/>
              </a:moveTo>
              <a:lnTo>
                <a:pt x="2126712" y="369098"/>
              </a:lnTo>
              <a:lnTo>
                <a:pt x="0" y="369098"/>
              </a:lnTo>
              <a:lnTo>
                <a:pt x="0" y="7381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CA080-3C40-4344-8AD2-3BDE4C5062F4}">
      <dsp:nvSpPr>
        <dsp:cNvPr id="0" name=""/>
        <dsp:cNvSpPr/>
      </dsp:nvSpPr>
      <dsp:spPr>
        <a:xfrm>
          <a:off x="3007393" y="32287"/>
          <a:ext cx="1757613" cy="17576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F49F6-B022-4326-BF45-5D95883A0B44}">
      <dsp:nvSpPr>
        <dsp:cNvPr id="0" name=""/>
        <dsp:cNvSpPr/>
      </dsp:nvSpPr>
      <dsp:spPr>
        <a:xfrm>
          <a:off x="3007393" y="32287"/>
          <a:ext cx="1757613" cy="17576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264DC-72AC-41C1-A37B-35BD02CC6E53}">
      <dsp:nvSpPr>
        <dsp:cNvPr id="0" name=""/>
        <dsp:cNvSpPr/>
      </dsp:nvSpPr>
      <dsp:spPr>
        <a:xfrm>
          <a:off x="2128586" y="348657"/>
          <a:ext cx="3515227" cy="112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Two New Authorities</a:t>
          </a:r>
        </a:p>
      </dsp:txBody>
      <dsp:txXfrm>
        <a:off x="2128586" y="348657"/>
        <a:ext cx="3515227" cy="1124872"/>
      </dsp:txXfrm>
    </dsp:sp>
    <dsp:sp modelId="{01C2AEDF-168F-48C7-89C1-ABE19823441B}">
      <dsp:nvSpPr>
        <dsp:cNvPr id="0" name=""/>
        <dsp:cNvSpPr/>
      </dsp:nvSpPr>
      <dsp:spPr>
        <a:xfrm>
          <a:off x="880680" y="2528098"/>
          <a:ext cx="1757613" cy="17576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83AED-4AA2-4AD8-88F0-409A8DC09534}">
      <dsp:nvSpPr>
        <dsp:cNvPr id="0" name=""/>
        <dsp:cNvSpPr/>
      </dsp:nvSpPr>
      <dsp:spPr>
        <a:xfrm>
          <a:off x="880680" y="2528098"/>
          <a:ext cx="1757613" cy="17576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17DC8-32DC-4B9A-BF42-AA42F2646AE6}">
      <dsp:nvSpPr>
        <dsp:cNvPr id="0" name=""/>
        <dsp:cNvSpPr/>
      </dsp:nvSpPr>
      <dsp:spPr>
        <a:xfrm>
          <a:off x="1873" y="2844469"/>
          <a:ext cx="3515227" cy="112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Reimbursement </a:t>
          </a:r>
          <a:r>
            <a:rPr lang="en-US" sz="1900" kern="1200" dirty="0"/>
            <a:t>for resident time (salary &amp; benefits) for </a:t>
          </a:r>
          <a:r>
            <a:rPr lang="en-US" sz="1900" b="1" kern="1200" dirty="0"/>
            <a:t>delivering non-Veteran care in non-VA facilities</a:t>
          </a:r>
        </a:p>
      </dsp:txBody>
      <dsp:txXfrm>
        <a:off x="1873" y="2844469"/>
        <a:ext cx="3515227" cy="1124872"/>
      </dsp:txXfrm>
    </dsp:sp>
    <dsp:sp modelId="{CB07B95D-837C-449E-B95D-B1CC65B86C05}">
      <dsp:nvSpPr>
        <dsp:cNvPr id="0" name=""/>
        <dsp:cNvSpPr/>
      </dsp:nvSpPr>
      <dsp:spPr>
        <a:xfrm>
          <a:off x="5134105" y="2528098"/>
          <a:ext cx="1757613" cy="17576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08D5B-2A50-46E9-8A42-24CDBBC5A341}">
      <dsp:nvSpPr>
        <dsp:cNvPr id="0" name=""/>
        <dsp:cNvSpPr/>
      </dsp:nvSpPr>
      <dsp:spPr>
        <a:xfrm>
          <a:off x="5134105" y="2528098"/>
          <a:ext cx="1757613" cy="17576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65B4E-9A76-49AF-BB1E-19D5F5860E60}">
      <dsp:nvSpPr>
        <dsp:cNvPr id="0" name=""/>
        <dsp:cNvSpPr/>
      </dsp:nvSpPr>
      <dsp:spPr>
        <a:xfrm>
          <a:off x="4255298" y="2844469"/>
          <a:ext cx="3515227" cy="112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Reimbursement of startup costs </a:t>
          </a:r>
          <a:r>
            <a:rPr lang="en-US" sz="1900" kern="1200" dirty="0"/>
            <a:t>for new residency programs at </a:t>
          </a:r>
          <a:r>
            <a:rPr lang="en-US" sz="1900" b="1" kern="1200" dirty="0"/>
            <a:t>non-VA facilities</a:t>
          </a:r>
        </a:p>
      </dsp:txBody>
      <dsp:txXfrm>
        <a:off x="4255298" y="2844469"/>
        <a:ext cx="3515227" cy="1124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9C33-2147-4050-8194-FC22567FB586}">
      <dsp:nvSpPr>
        <dsp:cNvPr id="0" name=""/>
        <dsp:cNvSpPr/>
      </dsp:nvSpPr>
      <dsp:spPr>
        <a:xfrm>
          <a:off x="453239" y="919518"/>
          <a:ext cx="3664147" cy="79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/>
            </a:rPr>
            <a:t>Model A</a:t>
          </a:r>
        </a:p>
      </dsp:txBody>
      <dsp:txXfrm>
        <a:off x="476623" y="942902"/>
        <a:ext cx="3617379" cy="751624"/>
      </dsp:txXfrm>
    </dsp:sp>
    <dsp:sp modelId="{01D3C234-4CA4-4985-90D0-E3E14163F1B3}">
      <dsp:nvSpPr>
        <dsp:cNvPr id="0" name=""/>
        <dsp:cNvSpPr/>
      </dsp:nvSpPr>
      <dsp:spPr>
        <a:xfrm>
          <a:off x="400051" y="1717910"/>
          <a:ext cx="419602" cy="1543001"/>
        </a:xfrm>
        <a:custGeom>
          <a:avLst/>
          <a:gdLst/>
          <a:ahLst/>
          <a:cxnLst/>
          <a:rect l="0" t="0" r="0" b="0"/>
          <a:pathLst>
            <a:path>
              <a:moveTo>
                <a:pt x="419602" y="0"/>
              </a:moveTo>
              <a:lnTo>
                <a:pt x="0" y="15430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0E375-CCFA-4654-A7D6-1295DBC20F3F}">
      <dsp:nvSpPr>
        <dsp:cNvPr id="0" name=""/>
        <dsp:cNvSpPr/>
      </dsp:nvSpPr>
      <dsp:spPr>
        <a:xfrm>
          <a:off x="400051" y="2248187"/>
          <a:ext cx="3774929" cy="2025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2800" b="1" kern="1200">
              <a:latin typeface="Avenir Book" panose="02000503020000020003"/>
            </a:rPr>
            <a:t>Costs of resident stipends + benefits only</a:t>
          </a:r>
          <a:endParaRPr lang="en-US" sz="2800" b="1" kern="1200" dirty="0">
            <a:latin typeface="Avenir Book" panose="02000503020000020003"/>
          </a:endParaRPr>
        </a:p>
      </dsp:txBody>
      <dsp:txXfrm>
        <a:off x="459374" y="2307510"/>
        <a:ext cx="3656283" cy="1906803"/>
      </dsp:txXfrm>
    </dsp:sp>
    <dsp:sp modelId="{10C20DC5-3DA5-4BA1-AE3D-771B7BF3BF9E}">
      <dsp:nvSpPr>
        <dsp:cNvPr id="0" name=""/>
        <dsp:cNvSpPr/>
      </dsp:nvSpPr>
      <dsp:spPr>
        <a:xfrm>
          <a:off x="4569062" y="919518"/>
          <a:ext cx="3589021" cy="840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/>
            </a:rPr>
            <a:t>Model B</a:t>
          </a:r>
        </a:p>
      </dsp:txBody>
      <dsp:txXfrm>
        <a:off x="4593666" y="944122"/>
        <a:ext cx="3539813" cy="790849"/>
      </dsp:txXfrm>
    </dsp:sp>
    <dsp:sp modelId="{50C71AD8-2F22-4EAB-8768-CBB9C0A14BDB}">
      <dsp:nvSpPr>
        <dsp:cNvPr id="0" name=""/>
        <dsp:cNvSpPr/>
      </dsp:nvSpPr>
      <dsp:spPr>
        <a:xfrm>
          <a:off x="4574613" y="1759576"/>
          <a:ext cx="353351" cy="1533988"/>
        </a:xfrm>
        <a:custGeom>
          <a:avLst/>
          <a:gdLst/>
          <a:ahLst/>
          <a:cxnLst/>
          <a:rect l="0" t="0" r="0" b="0"/>
          <a:pathLst>
            <a:path>
              <a:moveTo>
                <a:pt x="353351" y="0"/>
              </a:moveTo>
              <a:lnTo>
                <a:pt x="0" y="1533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5C37F-E98E-4B0D-82D8-63E27C4873F4}">
      <dsp:nvSpPr>
        <dsp:cNvPr id="0" name=""/>
        <dsp:cNvSpPr/>
      </dsp:nvSpPr>
      <dsp:spPr>
        <a:xfrm>
          <a:off x="4574613" y="2265064"/>
          <a:ext cx="3598298" cy="2057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>
              <a:latin typeface="Avenir Book" panose="02000503020000020003"/>
            </a:rPr>
            <a:t>Costs of new GME programs and resident stipends + benefits</a:t>
          </a:r>
          <a:endParaRPr lang="en-US" sz="2800" b="1" kern="1200" dirty="0">
            <a:latin typeface="Avenir Book" panose="02000503020000020003"/>
          </a:endParaRPr>
        </a:p>
      </dsp:txBody>
      <dsp:txXfrm>
        <a:off x="4634861" y="2325312"/>
        <a:ext cx="3477802" cy="1936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9C33-2147-4050-8194-FC22567FB586}">
      <dsp:nvSpPr>
        <dsp:cNvPr id="0" name=""/>
        <dsp:cNvSpPr/>
      </dsp:nvSpPr>
      <dsp:spPr>
        <a:xfrm>
          <a:off x="63051" y="1332"/>
          <a:ext cx="2997448" cy="678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/>
            </a:rPr>
            <a:t>Model A</a:t>
          </a:r>
        </a:p>
      </dsp:txBody>
      <dsp:txXfrm>
        <a:off x="82937" y="21218"/>
        <a:ext cx="2957676" cy="639171"/>
      </dsp:txXfrm>
    </dsp:sp>
    <dsp:sp modelId="{01D3C234-4CA4-4985-90D0-E3E14163F1B3}">
      <dsp:nvSpPr>
        <dsp:cNvPr id="0" name=""/>
        <dsp:cNvSpPr/>
      </dsp:nvSpPr>
      <dsp:spPr>
        <a:xfrm>
          <a:off x="362796" y="680275"/>
          <a:ext cx="279928" cy="72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866"/>
              </a:lnTo>
              <a:lnTo>
                <a:pt x="279928" y="7268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0E375-CCFA-4654-A7D6-1295DBC20F3F}">
      <dsp:nvSpPr>
        <dsp:cNvPr id="0" name=""/>
        <dsp:cNvSpPr/>
      </dsp:nvSpPr>
      <dsp:spPr>
        <a:xfrm>
          <a:off x="642724" y="885622"/>
          <a:ext cx="3262389" cy="104303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b="1" kern="1200" dirty="0">
              <a:latin typeface="Avenir Book" panose="02000503020000020003"/>
            </a:rPr>
            <a:t>Residents</a:t>
          </a:r>
          <a:r>
            <a:rPr lang="en-US" sz="1400" kern="1200" dirty="0">
              <a:latin typeface="Avenir Book" panose="02000503020000020003"/>
            </a:rPr>
            <a:t>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venir Book" panose="02000503020000020003"/>
            </a:rPr>
            <a:t>- Residents from existing accredited GME programs 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Book" panose="02000503020000020003"/>
              <a:ea typeface="+mn-ea"/>
              <a:cs typeface="+mn-cs"/>
            </a:rPr>
            <a:t>rotate</a:t>
          </a:r>
          <a:r>
            <a:rPr lang="en-US" sz="1400" kern="1200" dirty="0">
              <a:latin typeface="Avenir Book" panose="02000503020000020003"/>
            </a:rPr>
            <a:t> at 403-covered facilities</a:t>
          </a:r>
        </a:p>
      </dsp:txBody>
      <dsp:txXfrm>
        <a:off x="673274" y="916172"/>
        <a:ext cx="3201289" cy="981938"/>
      </dsp:txXfrm>
    </dsp:sp>
    <dsp:sp modelId="{706935C2-48A5-412A-B823-F483D8A54529}">
      <dsp:nvSpPr>
        <dsp:cNvPr id="0" name=""/>
        <dsp:cNvSpPr/>
      </dsp:nvSpPr>
      <dsp:spPr>
        <a:xfrm>
          <a:off x="362796" y="680275"/>
          <a:ext cx="279928" cy="181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566"/>
              </a:lnTo>
              <a:lnTo>
                <a:pt x="279928" y="18165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B3312-441C-4B31-8556-5A519DF46FEA}">
      <dsp:nvSpPr>
        <dsp:cNvPr id="0" name=""/>
        <dsp:cNvSpPr/>
      </dsp:nvSpPr>
      <dsp:spPr>
        <a:xfrm>
          <a:off x="642724" y="2105163"/>
          <a:ext cx="3149919" cy="783357"/>
        </a:xfrm>
        <a:prstGeom prst="roundRect">
          <a:avLst>
            <a:gd name="adj" fmla="val 10000"/>
          </a:avLst>
        </a:prstGeom>
        <a:solidFill>
          <a:srgbClr val="CCFF99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venir Book" panose="02000503020000020003"/>
            </a:rPr>
            <a:t>VA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Avenir Book" panose="02000503020000020003"/>
            </a:rPr>
            <a:t>- Covers costs of resident stipends and benefits </a:t>
          </a:r>
        </a:p>
      </dsp:txBody>
      <dsp:txXfrm>
        <a:off x="665668" y="2128107"/>
        <a:ext cx="3104031" cy="737469"/>
      </dsp:txXfrm>
    </dsp:sp>
    <dsp:sp modelId="{3D3660D8-558C-4609-904B-CD1C46AAD4AF}">
      <dsp:nvSpPr>
        <dsp:cNvPr id="0" name=""/>
        <dsp:cNvSpPr/>
      </dsp:nvSpPr>
      <dsp:spPr>
        <a:xfrm>
          <a:off x="362796" y="680275"/>
          <a:ext cx="254692" cy="290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833"/>
              </a:lnTo>
              <a:lnTo>
                <a:pt x="254692" y="29058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A8E0F-138A-4971-9D49-CEA79648C1A9}">
      <dsp:nvSpPr>
        <dsp:cNvPr id="0" name=""/>
        <dsp:cNvSpPr/>
      </dsp:nvSpPr>
      <dsp:spPr>
        <a:xfrm>
          <a:off x="617488" y="3042055"/>
          <a:ext cx="3013987" cy="1088108"/>
        </a:xfrm>
        <a:prstGeom prst="roundRect">
          <a:avLst>
            <a:gd name="adj" fmla="val 10000"/>
          </a:avLst>
        </a:prstGeom>
        <a:solidFill>
          <a:srgbClr val="CCEC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venir Book" panose="02000503020000020003"/>
            </a:rPr>
            <a:t>GME Sponsor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Avenir Book" panose="02000503020000020003"/>
            </a:rPr>
            <a:t>- Provides residents to 403-covered facilities</a:t>
          </a:r>
          <a:endParaRPr lang="en-US" sz="1100" kern="1200" dirty="0">
            <a:latin typeface="Avenir Book" panose="02000503020000020003"/>
          </a:endParaRPr>
        </a:p>
      </dsp:txBody>
      <dsp:txXfrm>
        <a:off x="649358" y="3073925"/>
        <a:ext cx="2950247" cy="1024368"/>
      </dsp:txXfrm>
    </dsp:sp>
    <dsp:sp modelId="{091C74A0-24D7-4C3F-B7C4-86D6B25CBA0F}">
      <dsp:nvSpPr>
        <dsp:cNvPr id="0" name=""/>
        <dsp:cNvSpPr/>
      </dsp:nvSpPr>
      <dsp:spPr>
        <a:xfrm>
          <a:off x="362796" y="680275"/>
          <a:ext cx="331698" cy="3917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7346"/>
              </a:lnTo>
              <a:lnTo>
                <a:pt x="331698" y="3917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EA7D3-219F-4BF7-8239-842087F94A39}">
      <dsp:nvSpPr>
        <dsp:cNvPr id="0" name=""/>
        <dsp:cNvSpPr/>
      </dsp:nvSpPr>
      <dsp:spPr>
        <a:xfrm>
          <a:off x="694494" y="4274082"/>
          <a:ext cx="2274975" cy="64707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venir Book" panose="02000503020000020003"/>
            </a:rPr>
            <a:t>403-Covered Facility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latin typeface="Avenir Book" panose="02000503020000020003"/>
            </a:rPr>
            <a:t>- Accepts residents</a:t>
          </a:r>
        </a:p>
      </dsp:txBody>
      <dsp:txXfrm>
        <a:off x="713446" y="4293034"/>
        <a:ext cx="2237071" cy="609174"/>
      </dsp:txXfrm>
    </dsp:sp>
    <dsp:sp modelId="{10C20DC5-3DA5-4BA1-AE3D-771B7BF3BF9E}">
      <dsp:nvSpPr>
        <dsp:cNvPr id="0" name=""/>
        <dsp:cNvSpPr/>
      </dsp:nvSpPr>
      <dsp:spPr>
        <a:xfrm>
          <a:off x="3747491" y="1332"/>
          <a:ext cx="2838271" cy="729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venir Book" panose="02000503020000020003"/>
            </a:rPr>
            <a:t>Model B</a:t>
          </a:r>
        </a:p>
      </dsp:txBody>
      <dsp:txXfrm>
        <a:off x="3768852" y="22693"/>
        <a:ext cx="2795549" cy="686606"/>
      </dsp:txXfrm>
    </dsp:sp>
    <dsp:sp modelId="{50C71AD8-2F22-4EAB-8768-CBB9C0A14BDB}">
      <dsp:nvSpPr>
        <dsp:cNvPr id="0" name=""/>
        <dsp:cNvSpPr/>
      </dsp:nvSpPr>
      <dsp:spPr>
        <a:xfrm>
          <a:off x="4031318" y="730660"/>
          <a:ext cx="285250" cy="688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734"/>
              </a:lnTo>
              <a:lnTo>
                <a:pt x="285250" y="688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5C37F-E98E-4B0D-82D8-63E27C4873F4}">
      <dsp:nvSpPr>
        <dsp:cNvPr id="0" name=""/>
        <dsp:cNvSpPr/>
      </dsp:nvSpPr>
      <dsp:spPr>
        <a:xfrm>
          <a:off x="4316569" y="988436"/>
          <a:ext cx="3786926" cy="86191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venir Book" panose="02000503020000020003"/>
            </a:rPr>
            <a:t>Residents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Avenir Book" panose="02000503020000020003"/>
            </a:rPr>
            <a:t>- Residents enrolled in </a:t>
          </a:r>
          <a:r>
            <a:rPr lang="en-US" sz="1400" b="1" kern="1200" dirty="0">
              <a:latin typeface="Avenir Book" panose="02000503020000020003"/>
            </a:rPr>
            <a:t>NEW GME programs</a:t>
          </a:r>
          <a:r>
            <a:rPr lang="en-US" sz="1400" kern="1200" dirty="0">
              <a:latin typeface="Avenir Book" panose="02000503020000020003"/>
            </a:rPr>
            <a:t> at 403-covered facilities</a:t>
          </a:r>
        </a:p>
      </dsp:txBody>
      <dsp:txXfrm>
        <a:off x="4341814" y="1013681"/>
        <a:ext cx="3736436" cy="811425"/>
      </dsp:txXfrm>
    </dsp:sp>
    <dsp:sp modelId="{6D1AB6D2-84D0-4767-9EC0-46E244ED1977}">
      <dsp:nvSpPr>
        <dsp:cNvPr id="0" name=""/>
        <dsp:cNvSpPr/>
      </dsp:nvSpPr>
      <dsp:spPr>
        <a:xfrm>
          <a:off x="4031318" y="730660"/>
          <a:ext cx="282253" cy="173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761"/>
              </a:lnTo>
              <a:lnTo>
                <a:pt x="282253" y="1734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6BED2-CDB0-4C10-B8F1-9E7E35A82261}">
      <dsp:nvSpPr>
        <dsp:cNvPr id="0" name=""/>
        <dsp:cNvSpPr/>
      </dsp:nvSpPr>
      <dsp:spPr>
        <a:xfrm>
          <a:off x="4313572" y="1995255"/>
          <a:ext cx="3721594" cy="940333"/>
        </a:xfrm>
        <a:prstGeom prst="roundRect">
          <a:avLst>
            <a:gd name="adj" fmla="val 10000"/>
          </a:avLst>
        </a:prstGeom>
        <a:solidFill>
          <a:srgbClr val="CC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venir Book" panose="02000503020000020003"/>
            </a:rPr>
            <a:t>VA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Avenir Book" panose="02000503020000020003"/>
            </a:rPr>
            <a:t>- Covers new GME program costs	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venir Book" panose="02000503020000020003"/>
            </a:rPr>
            <a:t>- Covers cost of resident stipends and benefits</a:t>
          </a:r>
        </a:p>
      </dsp:txBody>
      <dsp:txXfrm>
        <a:off x="4341113" y="2022796"/>
        <a:ext cx="3666512" cy="885251"/>
      </dsp:txXfrm>
    </dsp:sp>
    <dsp:sp modelId="{3EE9384D-09B1-4447-9BE8-2DF3F30D954F}">
      <dsp:nvSpPr>
        <dsp:cNvPr id="0" name=""/>
        <dsp:cNvSpPr/>
      </dsp:nvSpPr>
      <dsp:spPr>
        <a:xfrm>
          <a:off x="4031318" y="730660"/>
          <a:ext cx="320551" cy="291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068"/>
              </a:lnTo>
              <a:lnTo>
                <a:pt x="320551" y="2916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30A6-F8A3-45D0-ACFB-38176254AA1F}">
      <dsp:nvSpPr>
        <dsp:cNvPr id="0" name=""/>
        <dsp:cNvSpPr/>
      </dsp:nvSpPr>
      <dsp:spPr>
        <a:xfrm>
          <a:off x="4351869" y="3081997"/>
          <a:ext cx="2990911" cy="1129463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venir Book" panose="02000503020000020003"/>
            </a:rPr>
            <a:t>403-Covered Facility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latin typeface="Avenir Book" panose="02000503020000020003"/>
            </a:rPr>
            <a:t>- Serves as GME sponsor and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latin typeface="Avenir Book" panose="02000503020000020003"/>
            </a:rPr>
            <a:t>  provides residents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Avenir Book" panose="02000503020000020003"/>
            </a:rPr>
            <a:t>- Attains provisional accreditation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latin typeface="Avenir Book" panose="02000503020000020003"/>
            </a:rPr>
            <a:t>   status for GME program</a:t>
          </a:r>
          <a:endParaRPr lang="en-US" sz="1400" b="0" kern="1200" dirty="0">
            <a:latin typeface="Avenir Book" panose="02000503020000020003"/>
          </a:endParaRPr>
        </a:p>
      </dsp:txBody>
      <dsp:txXfrm>
        <a:off x="4384950" y="3115078"/>
        <a:ext cx="2924749" cy="1063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3AC56-C625-4241-B162-43966000966E}">
      <dsp:nvSpPr>
        <dsp:cNvPr id="0" name=""/>
        <dsp:cNvSpPr/>
      </dsp:nvSpPr>
      <dsp:spPr>
        <a:xfrm>
          <a:off x="53" y="151143"/>
          <a:ext cx="5079817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Costs Covered</a:t>
          </a:r>
        </a:p>
      </dsp:txBody>
      <dsp:txXfrm>
        <a:off x="53" y="151143"/>
        <a:ext cx="5079817" cy="720000"/>
      </dsp:txXfrm>
    </dsp:sp>
    <dsp:sp modelId="{9B5438D2-36DE-4198-9BBC-BC7D0A0A6EF1}">
      <dsp:nvSpPr>
        <dsp:cNvPr id="0" name=""/>
        <dsp:cNvSpPr/>
      </dsp:nvSpPr>
      <dsp:spPr>
        <a:xfrm>
          <a:off x="53" y="871143"/>
          <a:ext cx="5079817" cy="308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venir Book"/>
              <a:ea typeface="Calibri" panose="020F0502020204030204" pitchFamily="34" charset="0"/>
            </a:rPr>
            <a:t>Curriculum development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venir Book"/>
              <a:ea typeface="Calibri" panose="020F0502020204030204" pitchFamily="34" charset="0"/>
            </a:rPr>
            <a:t>Recruitment and retention of faculty</a:t>
          </a:r>
          <a:endParaRPr lang="en-US" sz="2500" kern="1200" dirty="0">
            <a:latin typeface="Avenir Book"/>
            <a:ea typeface="Calibri" panose="020F050202020403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venir Book"/>
              <a:ea typeface="Calibri" panose="020F0502020204030204" pitchFamily="34" charset="0"/>
            </a:rPr>
            <a:t>Accreditation costs</a:t>
          </a:r>
          <a:endParaRPr lang="en-US" sz="2500" kern="1200" dirty="0">
            <a:latin typeface="Avenir Book"/>
            <a:ea typeface="Calibri" panose="020F050202020403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venir Book"/>
              <a:ea typeface="Calibri" panose="020F0502020204030204" pitchFamily="34" charset="0"/>
            </a:rPr>
            <a:t>Faculty salary costs</a:t>
          </a:r>
          <a:endParaRPr lang="en-US" sz="2500" kern="1200" dirty="0">
            <a:latin typeface="Avenir Book"/>
            <a:ea typeface="Calibri" panose="020F050202020403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venir Book"/>
              <a:ea typeface="Calibri" panose="020F0502020204030204" pitchFamily="34" charset="0"/>
            </a:rPr>
            <a:t>Resident education expense costs (e.g., medical equipment for training or residency program management software)</a:t>
          </a:r>
        </a:p>
      </dsp:txBody>
      <dsp:txXfrm>
        <a:off x="53" y="871143"/>
        <a:ext cx="5079817" cy="3088125"/>
      </dsp:txXfrm>
    </dsp:sp>
    <dsp:sp modelId="{0F0C30E0-BC0C-439B-901B-3F6D2C3C2B40}">
      <dsp:nvSpPr>
        <dsp:cNvPr id="0" name=""/>
        <dsp:cNvSpPr/>
      </dsp:nvSpPr>
      <dsp:spPr>
        <a:xfrm>
          <a:off x="5791044" y="151143"/>
          <a:ext cx="5079817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Program Requirements</a:t>
          </a:r>
        </a:p>
      </dsp:txBody>
      <dsp:txXfrm>
        <a:off x="5791044" y="151143"/>
        <a:ext cx="5079817" cy="720000"/>
      </dsp:txXfrm>
    </dsp:sp>
    <dsp:sp modelId="{A1C03877-C744-4A3B-8EEF-06120A31F6EE}">
      <dsp:nvSpPr>
        <dsp:cNvPr id="0" name=""/>
        <dsp:cNvSpPr/>
      </dsp:nvSpPr>
      <dsp:spPr>
        <a:xfrm>
          <a:off x="5791044" y="871143"/>
          <a:ext cx="5079817" cy="308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500" kern="1200">
              <a:latin typeface="Calibri" panose="020F0502020204030204" pitchFamily="34" charset="0"/>
              <a:ea typeface="Calibri" panose="020F0502020204030204" pitchFamily="34" charset="0"/>
            </a:rPr>
            <a:t>Reimbursement authorized for </a:t>
          </a:r>
          <a:r>
            <a:rPr lang="en-US" sz="2500" b="1" kern="1200">
              <a:latin typeface="Calibri" panose="020F0502020204030204" pitchFamily="34" charset="0"/>
              <a:ea typeface="Calibri" panose="020F0502020204030204" pitchFamily="34" charset="0"/>
            </a:rPr>
            <a:t>new residency programs </a:t>
          </a:r>
          <a:r>
            <a:rPr lang="en-US" sz="2500" kern="1200">
              <a:latin typeface="Calibri" panose="020F0502020204030204" pitchFamily="34" charset="0"/>
              <a:ea typeface="Calibri" panose="020F0502020204030204" pitchFamily="34" charset="0"/>
            </a:rPr>
            <a:t>that have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Calibri" panose="020F0502020204030204" pitchFamily="34" charset="0"/>
              <a:ea typeface="Calibri" panose="020F0502020204030204" pitchFamily="34" charset="0"/>
            </a:rPr>
            <a:t>Initial ACGME accreditation </a:t>
          </a:r>
          <a:r>
            <a:rPr lang="en-US" sz="2500" u="sng" kern="1200">
              <a:latin typeface="Calibri" panose="020F0502020204030204" pitchFamily="34" charset="0"/>
              <a:ea typeface="Calibri" panose="020F0502020204030204" pitchFamily="34" charset="0"/>
            </a:rPr>
            <a:t>or</a:t>
          </a:r>
          <a:endParaRPr lang="en-US" sz="2500" u="sng" kern="1200" dirty="0">
            <a:latin typeface="Calibri" panose="020F0502020204030204" pitchFamily="34" charset="0"/>
            <a:ea typeface="Calibri" panose="020F050202020403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</a:rPr>
            <a:t>Continued ACGME accreditation without outcomes and have not graduated an inaugural class </a:t>
          </a:r>
        </a:p>
      </dsp:txBody>
      <dsp:txXfrm>
        <a:off x="5791044" y="871143"/>
        <a:ext cx="5079817" cy="30881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A550-13EB-4032-A3D8-BD2E2A6073DA}">
      <dsp:nvSpPr>
        <dsp:cNvPr id="0" name=""/>
        <dsp:cNvSpPr/>
      </dsp:nvSpPr>
      <dsp:spPr>
        <a:xfrm>
          <a:off x="2290925" y="0"/>
          <a:ext cx="6575678" cy="448980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4B3A6-0118-4714-B0E8-933D1230E301}">
      <dsp:nvSpPr>
        <dsp:cNvPr id="0" name=""/>
        <dsp:cNvSpPr/>
      </dsp:nvSpPr>
      <dsp:spPr>
        <a:xfrm>
          <a:off x="1746410" y="2337765"/>
          <a:ext cx="3826915" cy="176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venir Book" panose="02000503020000020003"/>
            </a:rPr>
            <a:t>Ratio of Veterans to VA providers </a:t>
          </a:r>
          <a:endParaRPr lang="en-US" sz="2000" kern="1200" dirty="0">
            <a:latin typeface="Avenir Book" panose="02000503020000020003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/>
            </a:rPr>
            <a:t>Higher ratio = higher need for provider</a:t>
          </a:r>
          <a:endParaRPr lang="en-US" sz="2000" kern="1200" dirty="0">
            <a:latin typeface="Avenir Book" panose="02000503020000020003"/>
          </a:endParaRPr>
        </a:p>
      </dsp:txBody>
      <dsp:txXfrm>
        <a:off x="1832405" y="2423760"/>
        <a:ext cx="3654925" cy="1589627"/>
      </dsp:txXfrm>
    </dsp:sp>
    <dsp:sp modelId="{6EBA23B2-55C4-4004-A88A-50A9AD529931}">
      <dsp:nvSpPr>
        <dsp:cNvPr id="0" name=""/>
        <dsp:cNvSpPr/>
      </dsp:nvSpPr>
      <dsp:spPr>
        <a:xfrm>
          <a:off x="5687602" y="2334587"/>
          <a:ext cx="3831327" cy="1764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venir Book" panose="02000503020000020003"/>
            </a:rPr>
            <a:t>Range of clinical specialties of VA and non-VA providers</a:t>
          </a:r>
          <a:endParaRPr lang="en-US" sz="2000" kern="1200" dirty="0">
            <a:latin typeface="Avenir Book" panose="02000503020000020003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venir Book" panose="02000503020000020003"/>
            </a:rPr>
            <a:t>Fewer clinical specialties = higher need for providers </a:t>
          </a:r>
          <a:endParaRPr lang="en-US" sz="2000" kern="1200" dirty="0">
            <a:latin typeface="Avenir Book" panose="02000503020000020003"/>
          </a:endParaRPr>
        </a:p>
      </dsp:txBody>
      <dsp:txXfrm>
        <a:off x="5773752" y="2420737"/>
        <a:ext cx="3659027" cy="1592486"/>
      </dsp:txXfrm>
    </dsp:sp>
    <dsp:sp modelId="{4AE86CCC-576D-453E-A6E8-A9D2FC12F11C}">
      <dsp:nvSpPr>
        <dsp:cNvPr id="0" name=""/>
        <dsp:cNvSpPr/>
      </dsp:nvSpPr>
      <dsp:spPr>
        <a:xfrm>
          <a:off x="1682567" y="377639"/>
          <a:ext cx="3831327" cy="176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venir Book" panose="02000503020000020003"/>
            </a:rPr>
            <a:t>Health professional shortage</a:t>
          </a:r>
          <a:endParaRPr lang="en-US" sz="2000" kern="1200" dirty="0">
            <a:latin typeface="Avenir Book" panose="02000503020000020003"/>
          </a:endParaRPr>
        </a:p>
      </dsp:txBody>
      <dsp:txXfrm>
        <a:off x="1768562" y="463634"/>
        <a:ext cx="3659337" cy="1589627"/>
      </dsp:txXfrm>
    </dsp:sp>
    <dsp:sp modelId="{9BEBFE18-57D1-451C-96E6-B9703094B901}">
      <dsp:nvSpPr>
        <dsp:cNvPr id="0" name=""/>
        <dsp:cNvSpPr/>
      </dsp:nvSpPr>
      <dsp:spPr>
        <a:xfrm>
          <a:off x="5674277" y="377639"/>
          <a:ext cx="3831327" cy="176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venir Book" panose="02000503020000020003"/>
            </a:rPr>
            <a:t>Remote or rural area</a:t>
          </a:r>
          <a:endParaRPr lang="en-US" sz="2000" kern="1200" dirty="0">
            <a:latin typeface="Avenir Book" panose="02000503020000020003"/>
          </a:endParaRPr>
        </a:p>
      </dsp:txBody>
      <dsp:txXfrm>
        <a:off x="5760272" y="463634"/>
        <a:ext cx="3659337" cy="1589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19CD-C30A-4D6C-B266-D9F68D75BB4D}">
      <dsp:nvSpPr>
        <dsp:cNvPr id="0" name=""/>
        <dsp:cNvSpPr/>
      </dsp:nvSpPr>
      <dsp:spPr>
        <a:xfrm rot="4575714">
          <a:off x="2221632" y="1063382"/>
          <a:ext cx="4604625" cy="3211151"/>
        </a:xfrm>
        <a:prstGeom prst="swooshArrow">
          <a:avLst>
            <a:gd name="adj1" fmla="val 16310"/>
            <a:gd name="adj2" fmla="val 313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FD269-3595-433E-BEE4-E8502C484C08}">
      <dsp:nvSpPr>
        <dsp:cNvPr id="0" name=""/>
        <dsp:cNvSpPr/>
      </dsp:nvSpPr>
      <dsp:spPr>
        <a:xfrm>
          <a:off x="3950343" y="1430093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5A5A6-3CFA-4469-9B83-D0EEE9C13205}">
      <dsp:nvSpPr>
        <dsp:cNvPr id="0" name=""/>
        <dsp:cNvSpPr/>
      </dsp:nvSpPr>
      <dsp:spPr>
        <a:xfrm>
          <a:off x="4423232" y="1823791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FB2BA-DAD3-4E41-8131-A04923737CB0}">
      <dsp:nvSpPr>
        <dsp:cNvPr id="0" name=""/>
        <dsp:cNvSpPr/>
      </dsp:nvSpPr>
      <dsp:spPr>
        <a:xfrm>
          <a:off x="4956632" y="2413065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D0D2C-CA73-4627-B820-7172563273A5}">
      <dsp:nvSpPr>
        <dsp:cNvPr id="0" name=""/>
        <dsp:cNvSpPr/>
      </dsp:nvSpPr>
      <dsp:spPr>
        <a:xfrm>
          <a:off x="3574897" y="474226"/>
          <a:ext cx="3972534" cy="86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VA issues a Request for Proposal (RFP)</a:t>
          </a:r>
        </a:p>
      </dsp:txBody>
      <dsp:txXfrm>
        <a:off x="3574897" y="474226"/>
        <a:ext cx="3972534" cy="861274"/>
      </dsp:txXfrm>
    </dsp:sp>
    <dsp:sp modelId="{AE03F022-B2B2-436E-A4C8-086E56EF389D}">
      <dsp:nvSpPr>
        <dsp:cNvPr id="0" name=""/>
        <dsp:cNvSpPr/>
      </dsp:nvSpPr>
      <dsp:spPr>
        <a:xfrm>
          <a:off x="5442849" y="2084053"/>
          <a:ext cx="2904301" cy="74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VA reviews RFPs</a:t>
          </a:r>
        </a:p>
      </dsp:txBody>
      <dsp:txXfrm>
        <a:off x="5442849" y="2084053"/>
        <a:ext cx="2904301" cy="740726"/>
      </dsp:txXfrm>
    </dsp:sp>
    <dsp:sp modelId="{79341719-2BFA-48C4-AB3E-66A6BF93EF26}">
      <dsp:nvSpPr>
        <dsp:cNvPr id="0" name=""/>
        <dsp:cNvSpPr/>
      </dsp:nvSpPr>
      <dsp:spPr>
        <a:xfrm>
          <a:off x="2406495" y="2890592"/>
          <a:ext cx="2730430" cy="68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VA selects 403-covered facilities</a:t>
          </a:r>
        </a:p>
      </dsp:txBody>
      <dsp:txXfrm>
        <a:off x="2406495" y="2890592"/>
        <a:ext cx="2730430" cy="685064"/>
      </dsp:txXfrm>
    </dsp:sp>
    <dsp:sp modelId="{A535D661-DCC3-4258-AB72-F77E004D5B22}">
      <dsp:nvSpPr>
        <dsp:cNvPr id="0" name=""/>
        <dsp:cNvSpPr/>
      </dsp:nvSpPr>
      <dsp:spPr>
        <a:xfrm>
          <a:off x="5337631" y="3024009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49075-630D-41D2-91C9-AF4F3305649D}">
      <dsp:nvSpPr>
        <dsp:cNvPr id="0" name=""/>
        <dsp:cNvSpPr/>
      </dsp:nvSpPr>
      <dsp:spPr>
        <a:xfrm>
          <a:off x="0" y="3540948"/>
          <a:ext cx="5311523" cy="87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Avenir Book"/>
            </a:rPr>
            <a:t>VA and GME Sponsors enter contracts, agreements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Avenir Book"/>
            </a:rPr>
            <a:t>or other arrangements</a:t>
          </a:r>
          <a:endParaRPr lang="en-US" sz="800" b="1" kern="1200" dirty="0">
            <a:latin typeface="Avenir Book"/>
          </a:endParaRPr>
        </a:p>
      </dsp:txBody>
      <dsp:txXfrm>
        <a:off x="0" y="3540948"/>
        <a:ext cx="5311523" cy="876662"/>
      </dsp:txXfrm>
    </dsp:sp>
    <dsp:sp modelId="{D33CD6DB-FD8B-4C36-AD79-FE39E04A912F}">
      <dsp:nvSpPr>
        <dsp:cNvPr id="0" name=""/>
        <dsp:cNvSpPr/>
      </dsp:nvSpPr>
      <dsp:spPr>
        <a:xfrm>
          <a:off x="3813637" y="4566987"/>
          <a:ext cx="5058813" cy="39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venir Book"/>
            </a:rPr>
            <a:t>Resident Placement in Covered Facilities</a:t>
          </a:r>
        </a:p>
      </dsp:txBody>
      <dsp:txXfrm>
        <a:off x="3813637" y="4566987"/>
        <a:ext cx="5058813" cy="393410"/>
      </dsp:txXfrm>
    </dsp:sp>
    <dsp:sp modelId="{9E55CA36-F98C-4F72-9708-2DB71A085887}">
      <dsp:nvSpPr>
        <dsp:cNvPr id="0" name=""/>
        <dsp:cNvSpPr/>
      </dsp:nvSpPr>
      <dsp:spPr>
        <a:xfrm>
          <a:off x="5642432" y="3576390"/>
          <a:ext cx="116281" cy="11628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7C9FE-FC64-49D1-9397-FCC0309A1952}">
      <dsp:nvSpPr>
        <dsp:cNvPr id="0" name=""/>
        <dsp:cNvSpPr/>
      </dsp:nvSpPr>
      <dsp:spPr>
        <a:xfrm>
          <a:off x="4749564" y="1414866"/>
          <a:ext cx="3178862" cy="498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       RFP submitted to OAA</a:t>
          </a:r>
        </a:p>
      </dsp:txBody>
      <dsp:txXfrm>
        <a:off x="4749564" y="1414866"/>
        <a:ext cx="3178862" cy="498255"/>
      </dsp:txXfrm>
    </dsp:sp>
    <dsp:sp modelId="{12EDDE25-3AA5-4A66-9A86-C296033E09CE}">
      <dsp:nvSpPr>
        <dsp:cNvPr id="0" name=""/>
        <dsp:cNvSpPr/>
      </dsp:nvSpPr>
      <dsp:spPr>
        <a:xfrm>
          <a:off x="3936417" y="4940589"/>
          <a:ext cx="5058813" cy="39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36417" y="4940589"/>
        <a:ext cx="5058813" cy="3934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121D-4E11-4742-A671-8441C520ED4B}">
      <dsp:nvSpPr>
        <dsp:cNvPr id="0" name=""/>
        <dsp:cNvSpPr/>
      </dsp:nvSpPr>
      <dsp:spPr>
        <a:xfrm>
          <a:off x="0" y="1225619"/>
          <a:ext cx="10797209" cy="163415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5101B-992D-4FA9-A6F1-519BCF0C955E}">
      <dsp:nvSpPr>
        <dsp:cNvPr id="0" name=""/>
        <dsp:cNvSpPr/>
      </dsp:nvSpPr>
      <dsp:spPr>
        <a:xfrm>
          <a:off x="436" y="0"/>
          <a:ext cx="2109093" cy="163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Relationship Building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Strategic Communications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October 2023 – Summer 2024</a:t>
          </a:r>
        </a:p>
      </dsp:txBody>
      <dsp:txXfrm>
        <a:off x="436" y="0"/>
        <a:ext cx="2109093" cy="1634158"/>
      </dsp:txXfrm>
    </dsp:sp>
    <dsp:sp modelId="{612AE52D-91BD-419F-B36F-8C7C7801570A}">
      <dsp:nvSpPr>
        <dsp:cNvPr id="0" name=""/>
        <dsp:cNvSpPr/>
      </dsp:nvSpPr>
      <dsp:spPr>
        <a:xfrm>
          <a:off x="850713" y="1838428"/>
          <a:ext cx="408539" cy="40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73DBE-331B-4713-AEFB-8FEA6D8836D6}">
      <dsp:nvSpPr>
        <dsp:cNvPr id="0" name=""/>
        <dsp:cNvSpPr/>
      </dsp:nvSpPr>
      <dsp:spPr>
        <a:xfrm>
          <a:off x="2214984" y="2451238"/>
          <a:ext cx="2109093" cy="163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RFP Issued for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Model 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Summer 2024</a:t>
          </a:r>
        </a:p>
      </dsp:txBody>
      <dsp:txXfrm>
        <a:off x="2214984" y="2451238"/>
        <a:ext cx="2109093" cy="1634158"/>
      </dsp:txXfrm>
    </dsp:sp>
    <dsp:sp modelId="{75CD6242-DC5D-4843-920E-87354A043AE3}">
      <dsp:nvSpPr>
        <dsp:cNvPr id="0" name=""/>
        <dsp:cNvSpPr/>
      </dsp:nvSpPr>
      <dsp:spPr>
        <a:xfrm>
          <a:off x="3065261" y="1838428"/>
          <a:ext cx="408539" cy="40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DE3D6-CA5E-4C18-AA3B-D1898B6381D9}">
      <dsp:nvSpPr>
        <dsp:cNvPr id="0" name=""/>
        <dsp:cNvSpPr/>
      </dsp:nvSpPr>
      <dsp:spPr>
        <a:xfrm>
          <a:off x="4429532" y="0"/>
          <a:ext cx="3072970" cy="163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Applications Due to OAA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Fall 2024</a:t>
          </a:r>
        </a:p>
      </dsp:txBody>
      <dsp:txXfrm>
        <a:off x="4429532" y="0"/>
        <a:ext cx="3072970" cy="1634158"/>
      </dsp:txXfrm>
    </dsp:sp>
    <dsp:sp modelId="{4AB4055C-2AD4-4A14-B4C9-2A9724DAC50D}">
      <dsp:nvSpPr>
        <dsp:cNvPr id="0" name=""/>
        <dsp:cNvSpPr/>
      </dsp:nvSpPr>
      <dsp:spPr>
        <a:xfrm>
          <a:off x="5761748" y="1838428"/>
          <a:ext cx="408539" cy="40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B96A-9D0B-4F67-AEF5-6F91DEF49382}">
      <dsp:nvSpPr>
        <dsp:cNvPr id="0" name=""/>
        <dsp:cNvSpPr/>
      </dsp:nvSpPr>
      <dsp:spPr>
        <a:xfrm>
          <a:off x="7607957" y="2451238"/>
          <a:ext cx="2109093" cy="163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607957" y="2451238"/>
        <a:ext cx="2109093" cy="1634158"/>
      </dsp:txXfrm>
    </dsp:sp>
    <dsp:sp modelId="{3190B88F-D0B6-4B57-8D56-7D822A6285C4}">
      <dsp:nvSpPr>
        <dsp:cNvPr id="0" name=""/>
        <dsp:cNvSpPr/>
      </dsp:nvSpPr>
      <dsp:spPr>
        <a:xfrm>
          <a:off x="8458234" y="1838428"/>
          <a:ext cx="408539" cy="40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</cdr:x>
      <cdr:y>0.37341</cdr:y>
    </cdr:from>
    <cdr:to>
      <cdr:x>0.64808</cdr:x>
      <cdr:y>0.46646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147496-3BC2-46BD-9167-80E9DE15A781}"/>
            </a:ext>
          </a:extLst>
        </cdr:cNvPr>
        <cdr:cNvSpPr txBox="1"/>
      </cdr:nvSpPr>
      <cdr:spPr>
        <a:xfrm xmlns:a="http://schemas.openxmlformats.org/drawingml/2006/main">
          <a:off x="5741504" y="1675204"/>
          <a:ext cx="1073426" cy="417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0.45652</cdr:x>
      <cdr:y>0.39809</cdr:y>
    </cdr:from>
    <cdr:to>
      <cdr:x>0.54348</cdr:x>
      <cdr:y>0.60191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587EC27-51E6-4C46-B067-AA2F2FA4DF70}"/>
            </a:ext>
          </a:extLst>
        </cdr:cNvPr>
        <cdr:cNvSpPr txBox="1"/>
      </cdr:nvSpPr>
      <cdr:spPr>
        <a:xfrm xmlns:a="http://schemas.openxmlformats.org/drawingml/2006/main">
          <a:off x="4800600" y="17859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0.51481</cdr:x>
      <cdr:y>0.5307</cdr:y>
    </cdr:from>
    <cdr:to>
      <cdr:x>0.57246</cdr:x>
      <cdr:y>0.63483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3E565EA-ECCE-4DB6-9D5A-423E5F5D07FF}"/>
            </a:ext>
          </a:extLst>
        </cdr:cNvPr>
        <cdr:cNvSpPr txBox="1"/>
      </cdr:nvSpPr>
      <cdr:spPr>
        <a:xfrm xmlns:a="http://schemas.openxmlformats.org/drawingml/2006/main">
          <a:off x="5413512" y="2380881"/>
          <a:ext cx="606287" cy="467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0.33833</cdr:x>
      <cdr:y>0.05564</cdr:y>
    </cdr:from>
    <cdr:to>
      <cdr:x>0.46289</cdr:x>
      <cdr:y>0.13111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794425F-BCB4-4D57-A8E9-B83B295A94E3}"/>
            </a:ext>
          </a:extLst>
        </cdr:cNvPr>
        <cdr:cNvSpPr txBox="1"/>
      </cdr:nvSpPr>
      <cdr:spPr>
        <a:xfrm xmlns:a="http://schemas.openxmlformats.org/drawingml/2006/main">
          <a:off x="2710855" y="189719"/>
          <a:ext cx="998053" cy="257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0.44755</cdr:x>
      <cdr:y>0.05099</cdr:y>
    </cdr:from>
    <cdr:to>
      <cdr:x>0.5675</cdr:x>
      <cdr:y>0.13772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606FC29-A363-43B4-885D-330FF9013D95}"/>
            </a:ext>
          </a:extLst>
        </cdr:cNvPr>
        <cdr:cNvSpPr txBox="1"/>
      </cdr:nvSpPr>
      <cdr:spPr>
        <a:xfrm xmlns:a="http://schemas.openxmlformats.org/drawingml/2006/main">
          <a:off x="3585977" y="173863"/>
          <a:ext cx="961132" cy="29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5CE5A-8DDE-4B33-83C6-BEB8F5351AE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4983-5803-4298-BD30-B49B4E97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4983-5803-4298-BD30-B49B4E971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7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4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4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7D0B-5E85-4959-89B3-1CFA0C7536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9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Ratio of Veterans to VA providers in county surrounding a covered facility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higher ratio = higher need for providers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Range of clinical specialties of VA and non-VA providers in county surrounding covered facility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Fewer clinical specialties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= higher need for providers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Covered facility in community designated as health professional shortage area by Secretary of HHS (42 USC 254e)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5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7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01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4983-5803-4298-BD30-B49B4E9712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70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4983-5803-4298-BD30-B49B4E9712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4983-5803-4298-BD30-B49B4E9712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3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4983-5803-4298-BD30-B49B4E9712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9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0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1BF1E8-4FC8-2442-8531-55F30BC04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188;p3">
            <a:extLst>
              <a:ext uri="{FF2B5EF4-FFF2-40B4-BE49-F238E27FC236}">
                <a16:creationId xmlns:a16="http://schemas.microsoft.com/office/drawing/2014/main" id="{9E303146-21EE-CA41-8AD3-FF33EAC655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8205295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ea typeface="Zilla Slab Ligh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189;p3">
            <a:extLst>
              <a:ext uri="{FF2B5EF4-FFF2-40B4-BE49-F238E27FC236}">
                <a16:creationId xmlns:a16="http://schemas.microsoft.com/office/drawing/2014/main" id="{F4A9523E-B318-4349-93D8-A104B67F84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3425" y="2899314"/>
            <a:ext cx="8205295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800" b="0" i="0">
                <a:solidFill>
                  <a:schemeClr val="bg1"/>
                </a:solidFill>
                <a:latin typeface="Avenir" panose="02000503020000020003" pitchFamily="2" charset="0"/>
                <a:ea typeface="Zilla Slab Ligh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3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9EFC-0D4E-7843-B9E6-9B387765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E26C-FDA0-1740-B8C6-91060428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061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6B929-F81A-C042-9C84-930ECAA4B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666D-E7FE-8648-9789-D27FE4CC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93738"/>
            <a:ext cx="10515600" cy="2852737"/>
          </a:xfrm>
        </p:spPr>
        <p:txBody>
          <a:bodyPr anchor="b"/>
          <a:lstStyle>
            <a:lvl1pPr>
              <a:defRPr sz="5400"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F5238-8268-6B4F-9846-AD9EDD48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3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EB9C6-F2C2-4145-BE98-6E863FD23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B30B-5041-8943-BA51-FCBF119B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E9FA-42D8-C342-8051-BAAAA54E0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97DF5-20A7-5841-A384-6E101A3B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BB44C-36FA-D049-80CD-2E8CA8C7E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E4F9-26E3-F248-94A8-C0266710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1FB0D-5A6E-DC45-98DA-4F1D0BEDF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Medium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B6028-5168-684E-98EF-7E0EFBDC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8132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BB046-CCF5-8C4A-8947-0BA188883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Medium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4D87B-B2EC-9547-9223-C51A303FB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81325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4CECB-3126-2F4E-A458-879884F47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7606-6F55-1E4F-BB25-BB4465AC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408AB-A7F5-AA45-8912-1B797A23A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AC0B8-E768-A640-B6C3-78EB739F0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39BC-5573-BE4B-B518-3E52B644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7EC0-679E-F146-9236-5A306696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468495"/>
          </a:xfrm>
        </p:spPr>
        <p:txBody>
          <a:bodyPr/>
          <a:lstStyle>
            <a:lvl1pPr>
              <a:defRPr sz="3200" b="0" i="0">
                <a:latin typeface="Avenir Book" panose="02000503020000020003" pitchFamily="2" charset="0"/>
              </a:defRPr>
            </a:lvl1pPr>
            <a:lvl2pPr>
              <a:defRPr sz="2800" b="0" i="0">
                <a:latin typeface="Avenir Book" panose="02000503020000020003" pitchFamily="2" charset="0"/>
              </a:defRPr>
            </a:lvl2pPr>
            <a:lvl3pPr>
              <a:defRPr sz="2400" b="0" i="0">
                <a:latin typeface="Avenir Book" panose="02000503020000020003" pitchFamily="2" charset="0"/>
              </a:defRPr>
            </a:lvl3pPr>
            <a:lvl4pPr>
              <a:defRPr sz="2000" b="0" i="0">
                <a:latin typeface="Avenir Book" panose="02000503020000020003" pitchFamily="2" charset="0"/>
              </a:defRPr>
            </a:lvl4pPr>
            <a:lvl5pPr>
              <a:defRPr sz="2000" b="0" i="0">
                <a:latin typeface="Avenir Book" panose="02000503020000020003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DEC5E-F9EC-494C-9B83-3EE65D040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98520"/>
          </a:xfrm>
        </p:spPr>
        <p:txBody>
          <a:bodyPr/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421A6-0B6F-DC4B-9310-38A8A58C3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1614-DE3C-EB44-9C61-88F7FFE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A43D9-95C4-E847-9A80-714F19FDD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78654"/>
          </a:xfrm>
        </p:spPr>
        <p:txBody>
          <a:bodyPr/>
          <a:lstStyle>
            <a:lvl1pPr marL="0" indent="0">
              <a:buNone/>
              <a:defRPr sz="3200" b="0" i="0">
                <a:latin typeface="Avenir Book" panose="02000503020000020003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1F1FE-26CB-5747-B256-AC5AA2EC5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382439"/>
          </a:xfrm>
        </p:spPr>
        <p:txBody>
          <a:bodyPr/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4CC40-C7B4-D345-9EA3-09C76B0C5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3073"/>
            <a:ext cx="12192000" cy="1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71691-2FC9-5C46-BE5C-107EA86A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11BBC-41EE-3D4D-9B1E-27C0BA98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9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john.byrne3@v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7B8A-F88B-1E4E-9C55-4368E4DB9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663" y="2992650"/>
            <a:ext cx="11252673" cy="872700"/>
          </a:xfrm>
        </p:spPr>
        <p:txBody>
          <a:bodyPr/>
          <a:lstStyle/>
          <a:p>
            <a:pPr algn="ctr"/>
            <a:r>
              <a:rPr lang="en-US" sz="5400" dirty="0"/>
              <a:t>MISSION Act SECTION 403</a:t>
            </a:r>
            <a:br>
              <a:rPr lang="en-US" sz="5400" dirty="0"/>
            </a:br>
            <a:r>
              <a:rPr lang="en-US" sz="3200" dirty="0"/>
              <a:t>Council on Graduate Medical Education (COGME)</a:t>
            </a:r>
            <a:br>
              <a:rPr lang="en-US" sz="3200" dirty="0"/>
            </a:br>
            <a:r>
              <a:rPr lang="en-US" sz="3200" dirty="0"/>
              <a:t>March 4, 2024</a:t>
            </a:r>
            <a:endParaRPr lang="en-US" sz="32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ECA78-EC78-DE4E-B164-586C3169E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0117" y="4205172"/>
            <a:ext cx="4351764" cy="181587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Avenir Book"/>
              </a:rPr>
              <a:t>John M. Byrne, DO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Avenir Book"/>
              </a:rPr>
              <a:t>Senior Advisor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Avenir Book"/>
              </a:rPr>
              <a:t>VA Office of Academic Affiliations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77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029180"/>
            <a:ext cx="6520070" cy="45195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Selection criteria for covered facilities</a:t>
            </a:r>
            <a:endParaRPr lang="en-US" sz="2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Need for providers in areas surrounding facility(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00150" lvl="2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Local community designated as underserved by Secretary of VA</a:t>
            </a:r>
          </a:p>
          <a:p>
            <a:pPr marL="1200150" lvl="2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Facility located in health professions shortage area or rural/remote areas</a:t>
            </a:r>
          </a:p>
          <a:p>
            <a:pPr marL="742950" lvl="1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</a:p>
          <a:p>
            <a:pPr lvl="2"/>
            <a:r>
              <a:rPr lang="en-US" sz="2400" dirty="0"/>
              <a:t>Operated by Indian Health Service</a:t>
            </a:r>
          </a:p>
          <a:p>
            <a:pPr lvl="2"/>
            <a:r>
              <a:rPr lang="en-US" sz="2400" dirty="0"/>
              <a:t>Operated by Indian tribe or tribal organization</a:t>
            </a:r>
          </a:p>
          <a:p>
            <a:pPr lvl="2"/>
            <a:r>
              <a:rPr lang="en-US" sz="2400" dirty="0"/>
              <a:t>Located in communities designated by Secretary of VA as underserved</a:t>
            </a:r>
          </a:p>
          <a:p>
            <a:pPr marL="1200150" lvl="2" indent="-285750">
              <a:spcBef>
                <a:spcPts val="432"/>
              </a:spcBef>
              <a:tabLst>
                <a:tab pos="914400" algn="l"/>
              </a:tabLst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830" y="23018"/>
            <a:ext cx="10515600" cy="1325563"/>
          </a:xfrm>
        </p:spPr>
        <p:txBody>
          <a:bodyPr/>
          <a:lstStyle/>
          <a:p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MISSION Act Section 403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B14CB-F7B0-A618-E544-F2BD03B69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31" y="1291149"/>
            <a:ext cx="4481798" cy="37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9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2" y="1441932"/>
            <a:ext cx="6741041" cy="365061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Introduction </a:t>
            </a:r>
          </a:p>
          <a:p>
            <a:r>
              <a:rPr lang="en-US" sz="3600" dirty="0"/>
              <a:t>Section 403 Summary </a:t>
            </a:r>
          </a:p>
          <a:p>
            <a:r>
              <a:rPr lang="en-US" sz="3600" b="1" dirty="0"/>
              <a:t>Rulemaking Process</a:t>
            </a:r>
          </a:p>
          <a:p>
            <a:r>
              <a:rPr lang="en-US" sz="3600" dirty="0"/>
              <a:t>Regulations</a:t>
            </a:r>
          </a:p>
          <a:p>
            <a:r>
              <a:rPr lang="en-US" sz="3600" dirty="0"/>
              <a:t>Requests for Proposals</a:t>
            </a:r>
          </a:p>
          <a:p>
            <a:r>
              <a:rPr lang="en-US" sz="3600" dirty="0"/>
              <a:t>Section 403 - 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313770" y="1591865"/>
            <a:ext cx="4444575" cy="2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7A9F9-7D56-4432-82E6-CBF831BA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45" y="1368592"/>
            <a:ext cx="6373529" cy="40489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Purpose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Implement the Pilot Program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latin typeface="Avenir Book" panose="02000503020000020003"/>
                <a:ea typeface="Calibri" panose="020F0502020204030204" pitchFamily="34" charset="0"/>
              </a:rPr>
              <a:t>[Reimburse costs for] placement of residents in existing or new residency programs in covered facilities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latin typeface="Avenir Book" panose="02000503020000020003"/>
                <a:ea typeface="Calibri" panose="020F0502020204030204" pitchFamily="34" charset="0"/>
              </a:rPr>
              <a:t>Reimburse certain costs for establishing new residency programs in covered facilities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Scope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Rulemaking applies only to the Pilot Program; not VA’s administration of GME programs under 38 USC 7302(e)</a:t>
            </a:r>
            <a:endParaRPr lang="en-US" dirty="0">
              <a:latin typeface="Avenir Book" panose="020005030200000200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87D23-6F8A-4898-8191-5B01E0B6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F2FFAD-C1EF-47F0-A2C9-4F4A4ADC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84" y="576220"/>
            <a:ext cx="11702431" cy="707886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MISSION Act Section 403: Purpose and Scope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302DD-2CFF-4CD6-130E-95ADE381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31" y="1861619"/>
            <a:ext cx="4884396" cy="3134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53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C4E8C6-71D5-43F4-891E-D841846D0B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4585" y="1696773"/>
          <a:ext cx="884283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93CE2-8759-4864-A6A0-DF87771D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68AB75-018A-4D01-8A8D-E8A330DB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8" y="68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MISSION Act Section 403: Development of Regulations</a:t>
            </a:r>
          </a:p>
        </p:txBody>
      </p:sp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E3997B1C-3F39-406C-A0D7-52687E6ED0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6041" b="15377"/>
          <a:stretch/>
        </p:blipFill>
        <p:spPr>
          <a:xfrm>
            <a:off x="6431767" y="2957608"/>
            <a:ext cx="799532" cy="100584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F511155-A472-46F4-88F8-56F0B87C20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19" y="2965209"/>
            <a:ext cx="548640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0E2EE90-0905-4623-9787-FADE6554D739}"/>
              </a:ext>
            </a:extLst>
          </p:cNvPr>
          <p:cNvSpPr txBox="1"/>
          <p:nvPr/>
        </p:nvSpPr>
        <p:spPr>
          <a:xfrm>
            <a:off x="4366285" y="997067"/>
            <a:ext cx="363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Federal Rulemaking</a:t>
            </a:r>
          </a:p>
        </p:txBody>
      </p:sp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CF44DF93-4E2E-4122-843A-951EFA7487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0851" b="8482"/>
          <a:stretch/>
        </p:blipFill>
        <p:spPr>
          <a:xfrm>
            <a:off x="4920797" y="3000902"/>
            <a:ext cx="877052" cy="477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A large white building with a statue on top&#10;&#10;Description automatically generated with low confidence">
            <a:extLst>
              <a:ext uri="{FF2B5EF4-FFF2-40B4-BE49-F238E27FC236}">
                <a16:creationId xmlns:a16="http://schemas.microsoft.com/office/drawing/2014/main" id="{03B19EF5-9C0E-4C07-96DE-FF28FA745E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92" y="3032147"/>
            <a:ext cx="575262" cy="6400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9" name="Picture 4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58D057-188D-4D2F-A1ED-50E23A8E0A4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"/>
          <a:stretch/>
        </p:blipFill>
        <p:spPr>
          <a:xfrm>
            <a:off x="9330033" y="3056181"/>
            <a:ext cx="901161" cy="569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474EFC24-C333-4729-A044-0FF3F6EB71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57" y="3094490"/>
            <a:ext cx="448526" cy="4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0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0A6E2-6E32-4B8C-9B29-2086D6F2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B11BFF-C408-41B3-A04D-4DBB1944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15280"/>
          </a:xfrm>
        </p:spPr>
        <p:txBody>
          <a:bodyPr>
            <a:normAutofit/>
          </a:bodyPr>
          <a:lstStyle/>
          <a:p>
            <a:r>
              <a:rPr lang="en-US" sz="3600" dirty="0"/>
              <a:t>MISSION Act Section 403: Rule Making</a:t>
            </a:r>
          </a:p>
        </p:txBody>
      </p:sp>
      <p:pic>
        <p:nvPicPr>
          <p:cNvPr id="10" name="Content Placeholder 9" descr="A black and white photo of a document&#10;&#10;Description automatically generated with low confidence">
            <a:extLst>
              <a:ext uri="{FF2B5EF4-FFF2-40B4-BE49-F238E27FC236}">
                <a16:creationId xmlns:a16="http://schemas.microsoft.com/office/drawing/2014/main" id="{9B4BA68B-D891-49AB-A839-3C9C65993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78">
            <a:off x="7729350" y="383498"/>
            <a:ext cx="3900086" cy="5022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673A2-3078-4F61-A87F-6F6868D9DF81}"/>
              </a:ext>
            </a:extLst>
          </p:cNvPr>
          <p:cNvSpPr txBox="1"/>
          <p:nvPr/>
        </p:nvSpPr>
        <p:spPr>
          <a:xfrm>
            <a:off x="344112" y="782782"/>
            <a:ext cx="7221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venir Book"/>
            </a:endParaRPr>
          </a:p>
          <a:p>
            <a:r>
              <a:rPr lang="en-US" sz="2800" b="1" dirty="0">
                <a:latin typeface="Avenir Book"/>
              </a:rPr>
              <a:t>Federal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Proposed Rule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Published February 4,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Public comment closed July 5,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Paperwork Reduction Act (PRA)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Published in FR November 1,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Public comment closed January 3, 2023</a:t>
            </a:r>
          </a:p>
          <a:p>
            <a:r>
              <a:rPr lang="en-US" sz="2800" b="1" dirty="0">
                <a:latin typeface="Avenir Book"/>
              </a:rPr>
              <a:t>Office of Management and Budget (OMB)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Review of PRA</a:t>
            </a:r>
          </a:p>
          <a:p>
            <a:r>
              <a:rPr lang="en-US" sz="2800" b="1" dirty="0">
                <a:latin typeface="Avenir Book"/>
              </a:rPr>
              <a:t>Publication of Final Rule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/>
              </a:rPr>
              <a:t>November 13</a:t>
            </a:r>
            <a:r>
              <a:rPr lang="en-US" sz="2800">
                <a:latin typeface="Avenir Book"/>
              </a:rPr>
              <a:t>, 2023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422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1240A-DBFD-43FC-AA16-3BE08F67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C46DA-7CAE-4762-976E-033B1599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124903"/>
            <a:ext cx="11956774" cy="1325563"/>
          </a:xfrm>
        </p:spPr>
        <p:txBody>
          <a:bodyPr>
            <a:noAutofit/>
          </a:bodyPr>
          <a:lstStyle/>
          <a:p>
            <a:r>
              <a:rPr lang="en-US" sz="4000" dirty="0"/>
              <a:t>MISSION Act Section 403: Development of Regulations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77F780-0633-4816-9227-974452BCCDA6}"/>
              </a:ext>
            </a:extLst>
          </p:cNvPr>
          <p:cNvGraphicFramePr/>
          <p:nvPr/>
        </p:nvGraphicFramePr>
        <p:xfrm>
          <a:off x="2057400" y="1219200"/>
          <a:ext cx="77724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06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2" y="1248698"/>
            <a:ext cx="6741041" cy="3843850"/>
          </a:xfrm>
        </p:spPr>
        <p:txBody>
          <a:bodyPr>
            <a:normAutofit fontScale="92500" lnSpcReduction="10000"/>
          </a:bodyPr>
          <a:lstStyle/>
          <a:p>
            <a:endParaRPr lang="en-US" sz="3600" dirty="0"/>
          </a:p>
          <a:p>
            <a:r>
              <a:rPr lang="en-US" sz="3600" dirty="0"/>
              <a:t>Introduction </a:t>
            </a:r>
          </a:p>
          <a:p>
            <a:r>
              <a:rPr lang="en-US" sz="3600" dirty="0"/>
              <a:t>Section 403 Summary </a:t>
            </a:r>
          </a:p>
          <a:p>
            <a:r>
              <a:rPr lang="en-US" sz="3600" dirty="0"/>
              <a:t>Rulemaking Process</a:t>
            </a:r>
          </a:p>
          <a:p>
            <a:r>
              <a:rPr lang="en-US" sz="3600" b="1" dirty="0"/>
              <a:t>Regulations</a:t>
            </a:r>
          </a:p>
          <a:p>
            <a:r>
              <a:rPr lang="en-US" sz="3600" dirty="0"/>
              <a:t>Requests for Proposals </a:t>
            </a:r>
          </a:p>
          <a:p>
            <a:r>
              <a:rPr lang="en-US" sz="3600" dirty="0"/>
              <a:t>Section 403 - 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313770" y="1591865"/>
            <a:ext cx="4444575" cy="2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238" y="1080076"/>
            <a:ext cx="3205162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7" name="Picture 4" descr="http://www.ci.loma-linda.ca.us/images/OurCity/hospital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75" y="2916271"/>
            <a:ext cx="2478525" cy="212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81941" y="5042239"/>
            <a:ext cx="223659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Affiliated GME Sponsor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684008" y="998156"/>
            <a:ext cx="264110" cy="318977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4675571" y="2775322"/>
            <a:ext cx="2590004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/>
              </a:rPr>
              <a:t>US Dept. of Veterans Affairs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-3614" y="5318356"/>
            <a:ext cx="3739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/>
              </a:rPr>
              <a:t>Hires and pays residents</a:t>
            </a:r>
          </a:p>
        </p:txBody>
      </p:sp>
      <p:pic>
        <p:nvPicPr>
          <p:cNvPr id="23" name="Picture 8" descr="http://media.vcstar.com/media/img/photos/2008/06/28/20080628-000203-pic-457146542_t607.jpg">
            <a:extLst>
              <a:ext uri="{FF2B5EF4-FFF2-40B4-BE49-F238E27FC236}">
                <a16:creationId xmlns:a16="http://schemas.microsoft.com/office/drawing/2014/main" id="{E0FC4373-9816-478D-8564-F5709B8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75898"/>
            <a:ext cx="22190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own Arrow 18">
            <a:extLst>
              <a:ext uri="{FF2B5EF4-FFF2-40B4-BE49-F238E27FC236}">
                <a16:creationId xmlns:a16="http://schemas.microsoft.com/office/drawing/2014/main" id="{F31B84CB-D1E1-4F5C-9B51-CBF8CBC13289}"/>
              </a:ext>
            </a:extLst>
          </p:cNvPr>
          <p:cNvSpPr/>
          <p:nvPr/>
        </p:nvSpPr>
        <p:spPr>
          <a:xfrm rot="16200000">
            <a:off x="3900816" y="3783276"/>
            <a:ext cx="266577" cy="1062571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42DAA099-314D-4385-B90B-628BC34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410" y="5092815"/>
            <a:ext cx="1774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/>
              </a:rPr>
              <a:t>Residents rotate to covered facility</a:t>
            </a:r>
          </a:p>
        </p:txBody>
      </p:sp>
      <p:sp>
        <p:nvSpPr>
          <p:cNvPr id="27" name="Down Arrow 16">
            <a:extLst>
              <a:ext uri="{FF2B5EF4-FFF2-40B4-BE49-F238E27FC236}">
                <a16:creationId xmlns:a16="http://schemas.microsoft.com/office/drawing/2014/main" id="{FC248B71-A7B8-4B47-AAD9-F089332A00BC}"/>
              </a:ext>
            </a:extLst>
          </p:cNvPr>
          <p:cNvSpPr/>
          <p:nvPr/>
        </p:nvSpPr>
        <p:spPr>
          <a:xfrm rot="3667713">
            <a:off x="3453517" y="1530397"/>
            <a:ext cx="263488" cy="1715176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5A13D291-6239-42C2-A66C-05E97297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27"/>
            <a:ext cx="12034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enir Book" panose="02000503020000020003"/>
              </a:rPr>
              <a:t>VA Reimburses GME Sponsor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47EB8-CCEB-493C-BBF5-47BE6E83B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109" y="3594215"/>
            <a:ext cx="2125651" cy="1477328"/>
          </a:xfrm>
          <a:prstGeom prst="rect">
            <a:avLst/>
          </a:prstGeom>
        </p:spPr>
      </p:pic>
      <p:sp>
        <p:nvSpPr>
          <p:cNvPr id="34" name="TextBox 8">
            <a:extLst>
              <a:ext uri="{FF2B5EF4-FFF2-40B4-BE49-F238E27FC236}">
                <a16:creationId xmlns:a16="http://schemas.microsoft.com/office/drawing/2014/main" id="{6A2BD4B4-8AF6-4861-8771-0F728F16D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564" y="5211516"/>
            <a:ext cx="1568942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/>
              </a:rPr>
              <a:t>Covered facility</a:t>
            </a:r>
          </a:p>
        </p:txBody>
      </p:sp>
      <p:sp>
        <p:nvSpPr>
          <p:cNvPr id="36" name="Down Arrow 18">
            <a:extLst>
              <a:ext uri="{FF2B5EF4-FFF2-40B4-BE49-F238E27FC236}">
                <a16:creationId xmlns:a16="http://schemas.microsoft.com/office/drawing/2014/main" id="{1023FA3F-C66F-4DAB-AA22-8899E7494E1F}"/>
              </a:ext>
            </a:extLst>
          </p:cNvPr>
          <p:cNvSpPr/>
          <p:nvPr/>
        </p:nvSpPr>
        <p:spPr>
          <a:xfrm rot="16200000">
            <a:off x="7923243" y="3880297"/>
            <a:ext cx="273030" cy="905163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026" name="Picture 2" descr="Veterans Affairs Police Have a Shocking Record of Brutality">
            <a:extLst>
              <a:ext uri="{FF2B5EF4-FFF2-40B4-BE49-F238E27FC236}">
                <a16:creationId xmlns:a16="http://schemas.microsoft.com/office/drawing/2014/main" id="{D7CED00F-44BC-4976-B1AF-5846E5C8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50" y="914645"/>
            <a:ext cx="2581985" cy="17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F21-E20B-4B88-9231-064DB1F3D902}"/>
              </a:ext>
            </a:extLst>
          </p:cNvPr>
          <p:cNvSpPr txBox="1"/>
          <p:nvPr/>
        </p:nvSpPr>
        <p:spPr>
          <a:xfrm>
            <a:off x="8340436" y="1080076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venir Book" panose="02000503020000020003"/>
              </a:rPr>
              <a:t>Model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048D1-D035-4BF4-B454-F3B12326BB2C}"/>
              </a:ext>
            </a:extLst>
          </p:cNvPr>
          <p:cNvSpPr txBox="1"/>
          <p:nvPr/>
        </p:nvSpPr>
        <p:spPr>
          <a:xfrm>
            <a:off x="866197" y="1071541"/>
            <a:ext cx="289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/>
              </a:rPr>
              <a:t>VA reimburses GME sponsor for salary and benefits of residents rotating to covered facilities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62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814707" y="5429809"/>
            <a:ext cx="416023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/>
              </a:rPr>
              <a:t>Covered facility sponsors new GME program</a:t>
            </a:r>
          </a:p>
        </p:txBody>
      </p:sp>
      <p:pic>
        <p:nvPicPr>
          <p:cNvPr id="23" name="Picture 8" descr="http://media.vcstar.com/media/img/photos/2008/06/28/20080628-000203-pic-457146542_t607.jpg">
            <a:extLst>
              <a:ext uri="{FF2B5EF4-FFF2-40B4-BE49-F238E27FC236}">
                <a16:creationId xmlns:a16="http://schemas.microsoft.com/office/drawing/2014/main" id="{E0FC4373-9816-478D-8564-F5709B8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262" y="3791328"/>
            <a:ext cx="2390668" cy="16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42DAA099-314D-4385-B90B-628BC34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727" y="5422422"/>
            <a:ext cx="5964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/>
              </a:rPr>
              <a:t>Faculty &amp; residents from new GME program at covered facility</a:t>
            </a:r>
          </a:p>
        </p:txBody>
      </p:sp>
      <p:sp>
        <p:nvSpPr>
          <p:cNvPr id="27" name="Down Arrow 16">
            <a:extLst>
              <a:ext uri="{FF2B5EF4-FFF2-40B4-BE49-F238E27FC236}">
                <a16:creationId xmlns:a16="http://schemas.microsoft.com/office/drawing/2014/main" id="{FC248B71-A7B8-4B47-AAD9-F089332A00BC}"/>
              </a:ext>
            </a:extLst>
          </p:cNvPr>
          <p:cNvSpPr/>
          <p:nvPr/>
        </p:nvSpPr>
        <p:spPr>
          <a:xfrm>
            <a:off x="5951908" y="3080346"/>
            <a:ext cx="194486" cy="390659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5A13D291-6239-42C2-A66C-05E97297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61" y="96431"/>
            <a:ext cx="118317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enir Book" panose="02000503020000020003"/>
              </a:rPr>
              <a:t>VA Reimburses Covered Facility GME Sponsor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70546-5976-487F-92E1-F02F55792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490" y="3770348"/>
            <a:ext cx="2390669" cy="1659461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E9D47067-622B-4DFF-81F9-90594FF7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392" y="2741792"/>
            <a:ext cx="2590004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/>
              </a:rPr>
              <a:t>US Dept. of Veterans Affairs</a:t>
            </a:r>
          </a:p>
        </p:txBody>
      </p:sp>
      <p:pic>
        <p:nvPicPr>
          <p:cNvPr id="15" name="Picture 2" descr="Veterans Affairs Police Have a Shocking Record of Brutality">
            <a:extLst>
              <a:ext uri="{FF2B5EF4-FFF2-40B4-BE49-F238E27FC236}">
                <a16:creationId xmlns:a16="http://schemas.microsoft.com/office/drawing/2014/main" id="{8F022B52-A2B1-48A0-BA96-3BF18901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8" y="996353"/>
            <a:ext cx="2679465" cy="17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Sign 2">
            <a:extLst>
              <a:ext uri="{FF2B5EF4-FFF2-40B4-BE49-F238E27FC236}">
                <a16:creationId xmlns:a16="http://schemas.microsoft.com/office/drawing/2014/main" id="{152C5A75-E73C-4506-B8E0-1063F22FE520}"/>
              </a:ext>
            </a:extLst>
          </p:cNvPr>
          <p:cNvSpPr/>
          <p:nvPr/>
        </p:nvSpPr>
        <p:spPr>
          <a:xfrm>
            <a:off x="5666180" y="4290417"/>
            <a:ext cx="706796" cy="561235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7685F4A-1635-4D24-A09E-64A590CDAD27}"/>
              </a:ext>
            </a:extLst>
          </p:cNvPr>
          <p:cNvSpPr/>
          <p:nvPr/>
        </p:nvSpPr>
        <p:spPr>
          <a:xfrm rot="16200000">
            <a:off x="5935842" y="878728"/>
            <a:ext cx="237189" cy="54217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26D73-03B5-41B0-A0A6-63C555DC4293}"/>
              </a:ext>
            </a:extLst>
          </p:cNvPr>
          <p:cNvSpPr txBox="1"/>
          <p:nvPr/>
        </p:nvSpPr>
        <p:spPr>
          <a:xfrm>
            <a:off x="8340436" y="1422400"/>
            <a:ext cx="232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venir Book" panose="02000503020000020003"/>
              </a:rPr>
              <a:t>Model B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7AA8C285-1C97-4FE8-9662-8C136B01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55" y="1107875"/>
            <a:ext cx="30895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Book" panose="02000503020000020003"/>
              </a:rPr>
              <a:t>VA reimburses covered facility GME sponsor for new program startup costs</a:t>
            </a:r>
          </a:p>
          <a:p>
            <a:pPr algn="ctr"/>
            <a:r>
              <a:rPr lang="en-US" b="1" dirty="0">
                <a:latin typeface="Avenir Book" panose="02000503020000020003"/>
              </a:rPr>
              <a:t>+</a:t>
            </a:r>
          </a:p>
          <a:p>
            <a:pPr algn="ctr"/>
            <a:r>
              <a:rPr lang="en-US" b="1" dirty="0">
                <a:latin typeface="Avenir Book" panose="02000503020000020003"/>
              </a:rPr>
              <a:t>salary and benefits of residents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09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317174-3860-4359-A466-DA52AE1D3C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09750" y="876016"/>
          <a:ext cx="85725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EF7F0-1CB7-4CD0-BB64-EA203D7C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B932FB-00A3-45F4-A8AE-0DCD5AFE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98"/>
            <a:ext cx="12192000" cy="1325563"/>
          </a:xfrm>
        </p:spPr>
        <p:txBody>
          <a:bodyPr>
            <a:normAutofit/>
          </a:bodyPr>
          <a:lstStyle/>
          <a:p>
            <a:r>
              <a:rPr lang="en-US" sz="3400" dirty="0"/>
              <a:t>MISSION Act Section 403: Two Pilot Models: VA Reimbursement</a:t>
            </a:r>
          </a:p>
        </p:txBody>
      </p:sp>
    </p:spTree>
    <p:extLst>
      <p:ext uri="{BB962C8B-B14F-4D97-AF65-F5344CB8AC3E}">
        <p14:creationId xmlns:p14="http://schemas.microsoft.com/office/powerpoint/2010/main" val="13061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4" y="1441932"/>
            <a:ext cx="6968613" cy="3650615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Introduction</a:t>
            </a:r>
          </a:p>
          <a:p>
            <a:r>
              <a:rPr lang="en-US" sz="3600" dirty="0"/>
              <a:t>Section 403 Summary</a:t>
            </a:r>
          </a:p>
          <a:p>
            <a:r>
              <a:rPr lang="en-US" sz="3600" dirty="0"/>
              <a:t>Rulemaking Process</a:t>
            </a:r>
          </a:p>
          <a:p>
            <a:r>
              <a:rPr lang="en-US" sz="3600" dirty="0"/>
              <a:t>Regulation</a:t>
            </a:r>
          </a:p>
          <a:p>
            <a:r>
              <a:rPr lang="en-US" sz="3600" dirty="0"/>
              <a:t>Request for Proposals</a:t>
            </a:r>
          </a:p>
          <a:p>
            <a:r>
              <a:rPr lang="en-US" sz="3600" dirty="0"/>
              <a:t>Section 403 - 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490750" y="1552536"/>
            <a:ext cx="4444575" cy="2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317174-3860-4359-A466-DA52AE1D3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397682"/>
              </p:ext>
            </p:extLst>
          </p:nvPr>
        </p:nvGraphicFramePr>
        <p:xfrm>
          <a:off x="1866900" y="785704"/>
          <a:ext cx="8165123" cy="502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EF7F0-1CB7-4CD0-BB64-EA203D7C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B932FB-00A3-45F4-A8AE-0DCD5AFE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54" y="-118452"/>
            <a:ext cx="10515600" cy="1129567"/>
          </a:xfrm>
        </p:spPr>
        <p:txBody>
          <a:bodyPr/>
          <a:lstStyle/>
          <a:p>
            <a:r>
              <a:rPr lang="en-US" dirty="0"/>
              <a:t>MISSION Act Section 403: Two Pilot Models</a:t>
            </a:r>
          </a:p>
        </p:txBody>
      </p:sp>
    </p:spTree>
    <p:extLst>
      <p:ext uri="{BB962C8B-B14F-4D97-AF65-F5344CB8AC3E}">
        <p14:creationId xmlns:p14="http://schemas.microsoft.com/office/powerpoint/2010/main" val="2264620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3352-4856-183E-D17F-22B1ECE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New Residency Programs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3C6B7D-EE85-B65B-C97D-2950080050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5626" y="1469204"/>
          <a:ext cx="10870915" cy="411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55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E92019D-AA9E-5B21-85EA-AA6ADFF74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06887"/>
              </p:ext>
            </p:extLst>
          </p:nvPr>
        </p:nvGraphicFramePr>
        <p:xfrm>
          <a:off x="308430" y="1212351"/>
          <a:ext cx="11157530" cy="448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87D23-6F8A-4898-8191-5B01E0B6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F2FFAD-C1EF-47F0-A2C9-4F4A4ADC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30" y="619588"/>
            <a:ext cx="11963400" cy="5927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libri"/>
              </a:rPr>
              <a:t>Consideration Factors for Placement of Residents</a:t>
            </a:r>
            <a:br>
              <a:rPr lang="en-US" sz="4400" b="1" dirty="0">
                <a:solidFill>
                  <a:srgbClr val="000000"/>
                </a:solidFill>
                <a:latin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0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7A9F9-7D56-4432-82E6-CBF831BA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95" y="1866900"/>
            <a:ext cx="5489825" cy="364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Covered facilities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Operated by Indian Health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Operated by Indian tribe or tribal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Located in communities in the same areas as VA facilities designated by VA as underserved (Section 401 PL 115-182)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87D23-6F8A-4898-8191-5B01E0B6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F2FFAD-C1EF-47F0-A2C9-4F4A4ADC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44" y="358630"/>
            <a:ext cx="9144000" cy="1219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B0DEC-4C6C-4938-96AC-2CBA0110BB70}"/>
              </a:ext>
            </a:extLst>
          </p:cNvPr>
          <p:cNvSpPr txBox="1"/>
          <p:nvPr/>
        </p:nvSpPr>
        <p:spPr>
          <a:xfrm>
            <a:off x="722616" y="358630"/>
            <a:ext cx="10325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Avenir Book" panose="02000503020000020003"/>
              </a:rPr>
              <a:t>Priorities for Placement of Residents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3F288-A9C3-07F0-ADD5-1B72479A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001" y="1866900"/>
            <a:ext cx="5575604" cy="2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7A9F9-7D56-4432-82E6-CBF831BA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31" y="2111515"/>
            <a:ext cx="5787569" cy="3124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Not a grant program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VA will issue and evaluate responses to a Request for Proposal (RFP)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Determine the covered facilities where residents may be placed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venir Book" panose="02000503020000020003"/>
                <a:ea typeface="Calibri" panose="020F0502020204030204" pitchFamily="34" charset="0"/>
              </a:rPr>
              <a:t>Determine the costs to be reimbursed 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87D23-6F8A-4898-8191-5B01E0B6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F2FFAD-C1EF-47F0-A2C9-4F4A4ADC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31" y="199960"/>
            <a:ext cx="11575774" cy="78661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b="1" dirty="0">
                <a:solidFill>
                  <a:srgbClr val="000000"/>
                </a:solidFill>
                <a:latin typeface="Calibri"/>
              </a:rPr>
              <a:t>Determination of Process for Placement of Residents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Doctor explaining paperwork to a patient in an examination room">
            <a:extLst>
              <a:ext uri="{FF2B5EF4-FFF2-40B4-BE49-F238E27FC236}">
                <a16:creationId xmlns:a16="http://schemas.microsoft.com/office/drawing/2014/main" id="{BFF373F7-38F9-C912-BFE2-D9DD5426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42" y="1622285"/>
            <a:ext cx="5623397" cy="3748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66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491"/>
            <a:ext cx="6741041" cy="386375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Introduction </a:t>
            </a:r>
          </a:p>
          <a:p>
            <a:r>
              <a:rPr lang="en-US" sz="3600" dirty="0"/>
              <a:t>Section 403 </a:t>
            </a:r>
          </a:p>
          <a:p>
            <a:r>
              <a:rPr lang="en-US" sz="3600" dirty="0"/>
              <a:t>Rulemaking Process</a:t>
            </a:r>
          </a:p>
          <a:p>
            <a:r>
              <a:rPr lang="en-US" sz="3600" dirty="0"/>
              <a:t>Proposed Rule</a:t>
            </a:r>
          </a:p>
          <a:p>
            <a:r>
              <a:rPr lang="en-US" sz="3600" b="1" dirty="0"/>
              <a:t>Request for Proposals</a:t>
            </a:r>
          </a:p>
          <a:p>
            <a:r>
              <a:rPr lang="en-US" sz="3600" dirty="0"/>
              <a:t>Section 403 - 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579241" y="1906497"/>
            <a:ext cx="4444575" cy="2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3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FFE380-418C-4643-B0C7-1B8EEB0274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8384" y="892869"/>
          <a:ext cx="8995231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F3F06-A3A1-4734-B8C5-32D59A1C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B8F7F5-04A4-4585-B0A7-DE00DC10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92643"/>
            <a:ext cx="10515600" cy="886607"/>
          </a:xfrm>
        </p:spPr>
        <p:txBody>
          <a:bodyPr/>
          <a:lstStyle/>
          <a:p>
            <a:r>
              <a:rPr lang="en-US" dirty="0"/>
              <a:t>Request for Proposals (RFP) Process</a:t>
            </a:r>
          </a:p>
        </p:txBody>
      </p:sp>
      <p:pic>
        <p:nvPicPr>
          <p:cNvPr id="17" name="Picture 16" descr="Doctors discussing test results">
            <a:extLst>
              <a:ext uri="{FF2B5EF4-FFF2-40B4-BE49-F238E27FC236}">
                <a16:creationId xmlns:a16="http://schemas.microsoft.com/office/drawing/2014/main" id="{26912E1D-F231-4F41-B57B-8CF939B19B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99" y="4122195"/>
            <a:ext cx="2203579" cy="146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FE5D1-D148-4C6A-BD67-9D504D8A2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838201"/>
            <a:ext cx="1428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BF14-E091-23B0-94B7-654ECEF3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403 Request for Proposals (RFP)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1FE9B6-F7AD-0946-F4C6-91CF6CC20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4020"/>
              </p:ext>
            </p:extLst>
          </p:nvPr>
        </p:nvGraphicFramePr>
        <p:xfrm>
          <a:off x="556591" y="1391478"/>
          <a:ext cx="10797209" cy="40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B03070B-2F84-9F7A-C2D1-18B8174AF4AE}"/>
              </a:ext>
            </a:extLst>
          </p:cNvPr>
          <p:cNvSpPr txBox="1"/>
          <p:nvPr/>
        </p:nvSpPr>
        <p:spPr>
          <a:xfrm>
            <a:off x="6867939" y="4015409"/>
            <a:ext cx="476746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Resident Start Date for AY 2025-2026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97882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1FFE-0816-1024-FCFE-2D6B96BA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16" y="158649"/>
            <a:ext cx="11039168" cy="834410"/>
          </a:xfrm>
        </p:spPr>
        <p:txBody>
          <a:bodyPr/>
          <a:lstStyle/>
          <a:p>
            <a:r>
              <a:rPr lang="en-US" dirty="0"/>
              <a:t>MISSION 403 RFP Strategic Communications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ED038C-E01C-16E0-64FC-D7C77E1E4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50813"/>
              </p:ext>
            </p:extLst>
          </p:nvPr>
        </p:nvGraphicFramePr>
        <p:xfrm>
          <a:off x="395749" y="993059"/>
          <a:ext cx="11039168" cy="466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1939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EE7C3-BCCE-F3C6-E599-1B5EA829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98" y="239136"/>
            <a:ext cx="5387502" cy="696759"/>
          </a:xfrm>
        </p:spPr>
        <p:txBody>
          <a:bodyPr>
            <a:normAutofit/>
          </a:bodyPr>
          <a:lstStyle/>
          <a:p>
            <a:r>
              <a:rPr lang="en-US"/>
              <a:t>Request for Proposals</a:t>
            </a:r>
            <a:endParaRPr lang="en-US" dirty="0"/>
          </a:p>
        </p:txBody>
      </p:sp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E54DA1-F7F4-1112-B4E1-531697686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705489"/>
              </p:ext>
            </p:extLst>
          </p:nvPr>
        </p:nvGraphicFramePr>
        <p:xfrm>
          <a:off x="53310" y="994965"/>
          <a:ext cx="6117547" cy="560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0D1BF0F-DA43-0EB9-24EA-5D2D12CE09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451" y="239136"/>
            <a:ext cx="4764370" cy="3168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9D95C-1CBB-5C78-CEE1-CD59674044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182" y="4075244"/>
            <a:ext cx="4264456" cy="22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1C80D-1079-2FFC-754E-F78B5E75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5AAF91-14E4-1F1B-8CBD-DC7A89195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822632"/>
              </p:ext>
            </p:extLst>
          </p:nvPr>
        </p:nvGraphicFramePr>
        <p:xfrm>
          <a:off x="4378632" y="2401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EDA4BCF-EA4A-5360-C778-8107C9A615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59"/>
          <a:stretch/>
        </p:blipFill>
        <p:spPr>
          <a:xfrm>
            <a:off x="489156" y="1506794"/>
            <a:ext cx="44196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0C91D-915A-8C3B-FA66-ADC17912D0A8}"/>
              </a:ext>
            </a:extLst>
          </p:cNvPr>
          <p:cNvSpPr txBox="1"/>
          <p:nvPr/>
        </p:nvSpPr>
        <p:spPr>
          <a:xfrm>
            <a:off x="1986115" y="4599414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38 USC </a:t>
            </a:r>
            <a:r>
              <a:rPr lang="en-US" sz="2400" dirty="0">
                <a:latin typeface="Avenir Book" panose="02000503020000020003"/>
              </a:rPr>
              <a:t>Section</a:t>
            </a:r>
            <a:r>
              <a:rPr lang="en-US" sz="2400" dirty="0"/>
              <a:t> 7302 </a:t>
            </a:r>
          </a:p>
        </p:txBody>
      </p:sp>
    </p:spTree>
    <p:extLst>
      <p:ext uri="{BB962C8B-B14F-4D97-AF65-F5344CB8AC3E}">
        <p14:creationId xmlns:p14="http://schemas.microsoft.com/office/powerpoint/2010/main" val="98661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05DD-FCA5-310E-0284-F92BFEF1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34" y="1"/>
            <a:ext cx="10773023" cy="132190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MISSION ACT 403 RFP 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E4A90-4FF7-5176-2402-C71A69A0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29409"/>
            <a:ext cx="5405813" cy="22964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Funding</a:t>
            </a:r>
          </a:p>
          <a:p>
            <a:pPr lvl="1"/>
            <a:r>
              <a:rPr lang="en-US" dirty="0"/>
              <a:t>100 residents (not FTEE)</a:t>
            </a:r>
          </a:p>
          <a:p>
            <a:pPr lvl="1"/>
            <a:r>
              <a:rPr lang="en-US" dirty="0"/>
              <a:t>Reimbursement (not a grant)</a:t>
            </a:r>
          </a:p>
          <a:p>
            <a:pPr lvl="1"/>
            <a:r>
              <a:rPr lang="en-US" dirty="0"/>
              <a:t>Contract for reimbursement</a:t>
            </a:r>
          </a:p>
          <a:p>
            <a:pPr lvl="1"/>
            <a:r>
              <a:rPr lang="en-US" dirty="0"/>
              <a:t>Proportionate share of salary and benefits only </a:t>
            </a:r>
          </a:p>
          <a:p>
            <a:pPr lvl="1"/>
            <a:r>
              <a:rPr lang="en-US" dirty="0"/>
              <a:t>One-year funding period</a:t>
            </a:r>
          </a:p>
          <a:p>
            <a:pPr lvl="1"/>
            <a:r>
              <a:rPr lang="en-US" dirty="0"/>
              <a:t>Subsequent RFPs may be issued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52882B-BB2B-5C99-E097-2931D501F806}"/>
              </a:ext>
            </a:extLst>
          </p:cNvPr>
          <p:cNvSpPr txBox="1">
            <a:spLocks/>
          </p:cNvSpPr>
          <p:nvPr/>
        </p:nvSpPr>
        <p:spPr>
          <a:xfrm>
            <a:off x="690186" y="1321905"/>
            <a:ext cx="5405813" cy="407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Eligible Sponsoring Institution</a:t>
            </a:r>
          </a:p>
          <a:p>
            <a:r>
              <a:rPr lang="en-US" sz="2400" dirty="0"/>
              <a:t>Accredited GME sponsoring institutions</a:t>
            </a:r>
          </a:p>
          <a:p>
            <a:r>
              <a:rPr lang="en-US" sz="2400" dirty="0"/>
              <a:t>Send residents to covered facilities</a:t>
            </a:r>
          </a:p>
          <a:p>
            <a:r>
              <a:rPr lang="en-US" sz="2400" dirty="0"/>
              <a:t>Adult populations (no pediatrics)</a:t>
            </a:r>
          </a:p>
          <a:p>
            <a:pPr marL="0" indent="0">
              <a:buNone/>
            </a:pPr>
            <a:r>
              <a:rPr lang="en-US" sz="2400" dirty="0"/>
              <a:t>Eligible Covered Facilities</a:t>
            </a:r>
          </a:p>
          <a:p>
            <a:r>
              <a:rPr lang="en-US" sz="2400" dirty="0"/>
              <a:t>IHS, tribes and tribal organizations</a:t>
            </a:r>
          </a:p>
          <a:p>
            <a:r>
              <a:rPr lang="en-US" sz="2400" dirty="0"/>
              <a:t>FQHCs, DoD</a:t>
            </a:r>
          </a:p>
          <a:p>
            <a:r>
              <a:rPr lang="en-US" sz="2400" dirty="0"/>
              <a:t>VA facilities not considered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4453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BA3-D350-AA8D-C38D-B7724127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7" y="0"/>
            <a:ext cx="1163295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MISSION Act 403 RFP Covered Facility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BC5F1-6B5E-6942-0387-2B9397EE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325563"/>
            <a:ext cx="5869858" cy="41215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County with low ratio of veterans to VA providers</a:t>
            </a:r>
          </a:p>
          <a:p>
            <a:r>
              <a:rPr lang="en-US" dirty="0"/>
              <a:t>County with low range of specialists</a:t>
            </a:r>
          </a:p>
          <a:p>
            <a:r>
              <a:rPr lang="en-US" dirty="0"/>
              <a:t>HHS HPSA</a:t>
            </a:r>
          </a:p>
          <a:p>
            <a:r>
              <a:rPr lang="en-US" dirty="0"/>
              <a:t>Community designated as rural by US Census Bureau</a:t>
            </a:r>
          </a:p>
          <a:p>
            <a:r>
              <a:rPr lang="en-US" dirty="0"/>
              <a:t>Zip code designated as frontier or remote by the Economic Research Service</a:t>
            </a:r>
          </a:p>
          <a:p>
            <a:r>
              <a:rPr lang="en-US" dirty="0"/>
              <a:t>Located in a community of underserved VA health facility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8D5EB-017B-ECC4-AD53-A3B9AC1A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06" y="1582994"/>
            <a:ext cx="5600063" cy="3258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117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BC12-217B-090C-A906-E6548DAD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6" y="186222"/>
            <a:ext cx="11989048" cy="814746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MISSION Act Section 403 RFPs &amp;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E63A-4BAE-909D-C196-C65B74FA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6" y="1379999"/>
            <a:ext cx="4726858" cy="4142555"/>
          </a:xfrm>
        </p:spPr>
        <p:txBody>
          <a:bodyPr/>
          <a:lstStyle/>
          <a:p>
            <a:r>
              <a:rPr lang="en-US" dirty="0"/>
              <a:t>Potential additional RFPs for Model A</a:t>
            </a:r>
          </a:p>
          <a:p>
            <a:r>
              <a:rPr lang="en-US" dirty="0"/>
              <a:t>Potential Model B RFP </a:t>
            </a:r>
          </a:p>
          <a:p>
            <a:pPr lvl="1"/>
            <a:r>
              <a:rPr lang="en-US" dirty="0"/>
              <a:t>Timeline depends on response to Model A</a:t>
            </a:r>
          </a:p>
          <a:p>
            <a:pPr lvl="1"/>
            <a:r>
              <a:rPr lang="en-US" dirty="0"/>
              <a:t>Program must be self-sustaining when program expires</a:t>
            </a:r>
          </a:p>
          <a:p>
            <a:r>
              <a:rPr lang="en-US" dirty="0"/>
              <a:t>Legislative authority ends August 2031</a:t>
            </a:r>
          </a:p>
          <a:p>
            <a:pPr lvl="1"/>
            <a:endParaRPr lang="en-US" dirty="0"/>
          </a:p>
        </p:txBody>
      </p:sp>
      <p:pic>
        <p:nvPicPr>
          <p:cNvPr id="9" name="Picture 8" descr="Graphical user interface, diagram, text, application">
            <a:extLst>
              <a:ext uri="{FF2B5EF4-FFF2-40B4-BE49-F238E27FC236}">
                <a16:creationId xmlns:a16="http://schemas.microsoft.com/office/drawing/2014/main" id="{8505A1FA-42B7-9A3F-527C-A97558E5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99" y="1353677"/>
            <a:ext cx="6723949" cy="41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2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659"/>
            <a:ext cx="6741041" cy="387358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Introduction </a:t>
            </a:r>
          </a:p>
          <a:p>
            <a:r>
              <a:rPr lang="en-US" sz="3600" dirty="0"/>
              <a:t>Section 403 </a:t>
            </a:r>
          </a:p>
          <a:p>
            <a:r>
              <a:rPr lang="en-US" sz="3600" dirty="0"/>
              <a:t>Rulemaking Process</a:t>
            </a:r>
          </a:p>
          <a:p>
            <a:r>
              <a:rPr lang="en-US" sz="3600" dirty="0"/>
              <a:t>Proposed Rule</a:t>
            </a:r>
          </a:p>
          <a:p>
            <a:r>
              <a:rPr lang="en-US" sz="3600" dirty="0"/>
              <a:t>Request for Proposals</a:t>
            </a:r>
          </a:p>
          <a:p>
            <a:r>
              <a:rPr lang="en-US" sz="3600" b="1" dirty="0"/>
              <a:t>Section 403 - 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579241" y="1906497"/>
            <a:ext cx="4444575" cy="2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0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29BBB2-9FFA-4966-A47C-C63EC358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19" y="1783325"/>
            <a:ext cx="8248650" cy="40233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Number of Veterans receiving care from residents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Number of clinical appointments for Veterans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Number of resident positions at each covered facility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Medical specialties pursued by the residents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Resident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Program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Number of residents hired by VA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E497D-1C98-4E46-9379-DE1C3B89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160707"/>
            <a:ext cx="1078726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MISSION Act Section 403 </a:t>
            </a:r>
            <a:r>
              <a:rPr lang="en-US" sz="4000" b="1" dirty="0"/>
              <a:t>Required Data Reporting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FA956-EAE5-4799-BB92-C224DCCB7C8E}"/>
              </a:ext>
            </a:extLst>
          </p:cNvPr>
          <p:cNvSpPr txBox="1"/>
          <p:nvPr/>
        </p:nvSpPr>
        <p:spPr>
          <a:xfrm>
            <a:off x="5486400" y="6400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Internal VA Use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B9645-5F53-45CC-BA4F-6AAA09CA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558C7F-2884-A8BD-6E00-B2D9B29D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973" y="1824559"/>
            <a:ext cx="4344608" cy="3208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04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E89699-16F6-B569-8091-B417A5A6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Questions/</a:t>
            </a:r>
            <a:br>
              <a:rPr lang="en-US" sz="5400" dirty="0"/>
            </a:br>
            <a:r>
              <a:rPr lang="en-US" sz="5400" dirty="0"/>
              <a:t>Discussion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16D50D-4C97-A804-090F-616D5A5E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141255"/>
            <a:ext cx="4243589" cy="1589771"/>
          </a:xfrm>
        </p:spPr>
        <p:txBody>
          <a:bodyPr>
            <a:normAutofit/>
          </a:bodyPr>
          <a:lstStyle/>
          <a:p>
            <a:r>
              <a:rPr lang="en-US" sz="2200" dirty="0"/>
              <a:t>John M. Byrne, D.O.</a:t>
            </a:r>
          </a:p>
          <a:p>
            <a:pPr marL="0" indent="0">
              <a:buNone/>
            </a:pPr>
            <a:r>
              <a:rPr lang="en-US" sz="2200" dirty="0"/>
              <a:t>   </a:t>
            </a:r>
            <a:r>
              <a:rPr lang="en-US" sz="2200" dirty="0">
                <a:hlinkClick r:id="rId2"/>
              </a:rPr>
              <a:t>john.byrne3@va.gov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5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EB9AFC67-D36D-06CA-4DFA-81C5DC2F2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17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368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90BE2-21A3-45D0-8EF2-147F4813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C98B6E-B8CF-4122-81BE-34F88DF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1" y="1649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Graduate Medical Education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dirty="0"/>
              <a:t>in</a:t>
            </a:r>
            <a:r>
              <a:rPr lang="en-US" sz="4000" b="1" dirty="0"/>
              <a:t> VA</a:t>
            </a: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3C0059-36B1-4156-BD5A-09FF740F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931" y="1086679"/>
            <a:ext cx="8557226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venir Black" panose="02000503020000020003"/>
              </a:rPr>
              <a:t>“To Educate for VA and the Nation”</a:t>
            </a:r>
          </a:p>
          <a:p>
            <a:pPr marL="0" indent="0" algn="ctr">
              <a:buNone/>
            </a:pPr>
            <a:endParaRPr lang="en-US" sz="1800" b="1" dirty="0">
              <a:latin typeface="Avenir Black" panose="02000503020000020003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969E867-B316-4081-B817-F14B7269420B}"/>
              </a:ext>
            </a:extLst>
          </p:cNvPr>
          <p:cNvSpPr txBox="1">
            <a:spLocks/>
          </p:cNvSpPr>
          <p:nvPr/>
        </p:nvSpPr>
        <p:spPr>
          <a:xfrm>
            <a:off x="559231" y="2412242"/>
            <a:ext cx="6795726" cy="29367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Avenir Black" panose="02000503020000020003"/>
              </a:rPr>
              <a:t>Do not hold the accreditation of GME programs</a:t>
            </a:r>
          </a:p>
          <a:p>
            <a:r>
              <a:rPr lang="en-US" sz="2200" dirty="0">
                <a:latin typeface="Avenir Black" panose="02000503020000020003"/>
              </a:rPr>
              <a:t>Establish affiliation agreements with ACGME sponsoring institutions </a:t>
            </a:r>
          </a:p>
          <a:p>
            <a:r>
              <a:rPr lang="en-US" sz="2200" dirty="0">
                <a:latin typeface="Avenir Black" panose="02000503020000020003"/>
              </a:rPr>
              <a:t>Provide faculty supervision and learning environments </a:t>
            </a:r>
          </a:p>
          <a:p>
            <a:r>
              <a:rPr lang="en-US" sz="2200" dirty="0">
                <a:latin typeface="Avenir Black" panose="02000503020000020003"/>
              </a:rPr>
              <a:t>Reimburse affiliated sponsoring institutions for resident rotations at VA</a:t>
            </a:r>
          </a:p>
          <a:p>
            <a:endParaRPr lang="en-US" sz="2200" dirty="0">
              <a:latin typeface="Avenir Black" panose="02000503020000020003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C17729-B47F-40BD-9DDE-B1619392D1C2}"/>
              </a:ext>
            </a:extLst>
          </p:cNvPr>
          <p:cNvSpPr txBox="1">
            <a:spLocks/>
          </p:cNvSpPr>
          <p:nvPr/>
        </p:nvSpPr>
        <p:spPr>
          <a:xfrm>
            <a:off x="1342247" y="1725151"/>
            <a:ext cx="3887391" cy="452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venir Black" panose="02000503020000020003"/>
              </a:rPr>
              <a:t>VA Medical Facilities</a:t>
            </a:r>
          </a:p>
        </p:txBody>
      </p:sp>
      <p:pic>
        <p:nvPicPr>
          <p:cNvPr id="11" name="Picture 2" descr="Facility Picture">
            <a:extLst>
              <a:ext uri="{FF2B5EF4-FFF2-40B4-BE49-F238E27FC236}">
                <a16:creationId xmlns:a16="http://schemas.microsoft.com/office/drawing/2014/main" id="{7EBEAA5A-D535-43BB-B2F4-BE16CF0E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49" y="2412242"/>
            <a:ext cx="3250882" cy="22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0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3146-27FF-4490-5BD6-30105DC6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365125"/>
            <a:ext cx="11651226" cy="1325563"/>
          </a:xfrm>
        </p:spPr>
        <p:txBody>
          <a:bodyPr/>
          <a:lstStyle/>
          <a:p>
            <a:pPr algn="ctr"/>
            <a:r>
              <a:rPr lang="en-US" dirty="0"/>
              <a:t>Federal Graduate Medical Education Funding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0976A62-9AC3-A548-6E46-ACA7D63E1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840625"/>
              </p:ext>
            </p:extLst>
          </p:nvPr>
        </p:nvGraphicFramePr>
        <p:xfrm>
          <a:off x="725129" y="1510993"/>
          <a:ext cx="105156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42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>
            <a:off x="9171317" y="1242990"/>
            <a:ext cx="315774" cy="249044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9FC6A9-72E3-8872-F44A-3EDECF8026B5}"/>
              </a:ext>
            </a:extLst>
          </p:cNvPr>
          <p:cNvGrpSpPr/>
          <p:nvPr/>
        </p:nvGrpSpPr>
        <p:grpSpPr>
          <a:xfrm>
            <a:off x="4215343" y="1508327"/>
            <a:ext cx="3281250" cy="609786"/>
            <a:chOff x="4353991" y="2129180"/>
            <a:chExt cx="3281250" cy="609786"/>
          </a:xfrm>
        </p:grpSpPr>
        <p:sp>
          <p:nvSpPr>
            <p:cNvPr id="21" name="Down Arrow 20"/>
            <p:cNvSpPr/>
            <p:nvPr/>
          </p:nvSpPr>
          <p:spPr>
            <a:xfrm rot="5400000">
              <a:off x="5781092" y="1888222"/>
              <a:ext cx="363141" cy="1338348"/>
            </a:xfrm>
            <a:prstGeom prst="downArrow">
              <a:avLst>
                <a:gd name="adj1" fmla="val 50000"/>
                <a:gd name="adj2" fmla="val 4155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4353991" y="2129180"/>
              <a:ext cx="3281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VA Facility Reimburses GME Sponsor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CACF37-29A3-2566-B8D3-3B92F5ACBA5D}"/>
              </a:ext>
            </a:extLst>
          </p:cNvPr>
          <p:cNvGrpSpPr/>
          <p:nvPr/>
        </p:nvGrpSpPr>
        <p:grpSpPr>
          <a:xfrm>
            <a:off x="7964840" y="1580045"/>
            <a:ext cx="3086617" cy="2286090"/>
            <a:chOff x="8186766" y="2195997"/>
            <a:chExt cx="1972967" cy="1692489"/>
          </a:xfrm>
        </p:grpSpPr>
        <p:pic>
          <p:nvPicPr>
            <p:cNvPr id="68610" name="Picture 2" descr="Facility Pict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766" y="2195997"/>
              <a:ext cx="1972967" cy="1383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360D1D6F-A949-4B26-9F7B-CEC89F701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7299" y="3549932"/>
              <a:ext cx="172705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VA Facility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7B4C85-9BE0-49BC-9AEB-8C528F4ECD93}"/>
              </a:ext>
            </a:extLst>
          </p:cNvPr>
          <p:cNvSpPr txBox="1"/>
          <p:nvPr/>
        </p:nvSpPr>
        <p:spPr>
          <a:xfrm>
            <a:off x="89242" y="223088"/>
            <a:ext cx="719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VA GME Funding Mechanism</a:t>
            </a:r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6CD6EF-DC16-405F-81B3-FED9E38DC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717" y="92765"/>
            <a:ext cx="2311578" cy="11063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F771B4-317F-2353-C9A9-E71EDB63C256}"/>
              </a:ext>
            </a:extLst>
          </p:cNvPr>
          <p:cNvGrpSpPr/>
          <p:nvPr/>
        </p:nvGrpSpPr>
        <p:grpSpPr>
          <a:xfrm>
            <a:off x="753925" y="1537336"/>
            <a:ext cx="3225186" cy="2271819"/>
            <a:chOff x="1504679" y="2132129"/>
            <a:chExt cx="2565234" cy="1680918"/>
          </a:xfrm>
        </p:grpSpPr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1504679" y="3474493"/>
              <a:ext cx="256523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GME Sponsoring Institution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A9EDFC-F890-4485-88AA-177A1C488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6062" y="2132129"/>
              <a:ext cx="2082468" cy="138567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12DA76-BD2E-FDB7-9B14-708F14420BAF}"/>
              </a:ext>
            </a:extLst>
          </p:cNvPr>
          <p:cNvGrpSpPr/>
          <p:nvPr/>
        </p:nvGrpSpPr>
        <p:grpSpPr>
          <a:xfrm>
            <a:off x="545638" y="4077680"/>
            <a:ext cx="3913538" cy="1783526"/>
            <a:chOff x="1199835" y="4360673"/>
            <a:chExt cx="3048000" cy="1449492"/>
          </a:xfrm>
        </p:grpSpPr>
        <p:sp>
          <p:nvSpPr>
            <p:cNvPr id="10254" name="TextBox 14"/>
            <p:cNvSpPr txBox="1">
              <a:spLocks noChangeArrowheads="1"/>
            </p:cNvSpPr>
            <p:nvPr/>
          </p:nvSpPr>
          <p:spPr bwMode="auto">
            <a:xfrm>
              <a:off x="1199835" y="5471611"/>
              <a:ext cx="3048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Hires and Pays Residents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7EA996-9A03-45DE-944F-D58ECD664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4100" y="4360673"/>
              <a:ext cx="1601150" cy="119755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4779E-7C90-5C9E-425A-2479918438D4}"/>
              </a:ext>
            </a:extLst>
          </p:cNvPr>
          <p:cNvGrpSpPr/>
          <p:nvPr/>
        </p:nvGrpSpPr>
        <p:grpSpPr>
          <a:xfrm>
            <a:off x="7732825" y="4042158"/>
            <a:ext cx="3534543" cy="1886675"/>
            <a:chOff x="8011955" y="4263976"/>
            <a:chExt cx="2799485" cy="1546189"/>
          </a:xfrm>
        </p:grpSpPr>
        <p:sp>
          <p:nvSpPr>
            <p:cNvPr id="10258" name="TextBox 19"/>
            <p:cNvSpPr txBox="1">
              <a:spLocks noChangeArrowheads="1"/>
            </p:cNvSpPr>
            <p:nvPr/>
          </p:nvSpPr>
          <p:spPr bwMode="auto">
            <a:xfrm>
              <a:off x="8011955" y="5471611"/>
              <a:ext cx="27994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Residents Rotate to VA Facility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2E2563-23CE-4B8F-81F4-6E9D03E0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11122" y="4263976"/>
              <a:ext cx="1601150" cy="1197555"/>
            </a:xfrm>
            <a:prstGeom prst="rect">
              <a:avLst/>
            </a:prstGeom>
          </p:spPr>
        </p:pic>
      </p:grpSp>
      <p:sp>
        <p:nvSpPr>
          <p:cNvPr id="23" name="Down Arrow 16">
            <a:extLst>
              <a:ext uri="{FF2B5EF4-FFF2-40B4-BE49-F238E27FC236}">
                <a16:creationId xmlns:a16="http://schemas.microsoft.com/office/drawing/2014/main" id="{913A6A0B-01BB-4883-B2F0-689F60368C10}"/>
              </a:ext>
            </a:extLst>
          </p:cNvPr>
          <p:cNvSpPr/>
          <p:nvPr/>
        </p:nvSpPr>
        <p:spPr>
          <a:xfrm>
            <a:off x="2208631" y="3720161"/>
            <a:ext cx="315774" cy="30647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5" name="Down Arrow 16">
            <a:extLst>
              <a:ext uri="{FF2B5EF4-FFF2-40B4-BE49-F238E27FC236}">
                <a16:creationId xmlns:a16="http://schemas.microsoft.com/office/drawing/2014/main" id="{0F5B2C10-C27E-406F-B1FA-89EA1CC46BB7}"/>
              </a:ext>
            </a:extLst>
          </p:cNvPr>
          <p:cNvSpPr/>
          <p:nvPr/>
        </p:nvSpPr>
        <p:spPr>
          <a:xfrm rot="10800000">
            <a:off x="9184721" y="3655916"/>
            <a:ext cx="315774" cy="30647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2531AA-833B-48D3-902E-295CEDF1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F13165-5E01-FD87-98FD-D70FE3C79A0B}"/>
              </a:ext>
            </a:extLst>
          </p:cNvPr>
          <p:cNvGrpSpPr/>
          <p:nvPr/>
        </p:nvGrpSpPr>
        <p:grpSpPr>
          <a:xfrm>
            <a:off x="3979111" y="2223836"/>
            <a:ext cx="3753714" cy="1121602"/>
            <a:chOff x="4163806" y="3293892"/>
            <a:chExt cx="3753714" cy="1121602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7AC8D423-04D7-43FB-A880-3F08342FA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806" y="3584497"/>
              <a:ext cx="375371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VA Facility and GME Sponsor Establish Affiliation Agreement and Disbursement Agreement</a:t>
              </a:r>
            </a:p>
          </p:txBody>
        </p:sp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A570A454-A08A-28A4-B33D-52C27B3088CB}"/>
                </a:ext>
              </a:extLst>
            </p:cNvPr>
            <p:cNvSpPr/>
            <p:nvPr/>
          </p:nvSpPr>
          <p:spPr>
            <a:xfrm>
              <a:off x="5334783" y="3293892"/>
              <a:ext cx="1387357" cy="361201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wn Arrow 20">
            <a:extLst>
              <a:ext uri="{FF2B5EF4-FFF2-40B4-BE49-F238E27FC236}">
                <a16:creationId xmlns:a16="http://schemas.microsoft.com/office/drawing/2014/main" id="{49EE6C99-710C-23A5-952B-6647E5EE6536}"/>
              </a:ext>
            </a:extLst>
          </p:cNvPr>
          <p:cNvSpPr/>
          <p:nvPr/>
        </p:nvSpPr>
        <p:spPr>
          <a:xfrm rot="16200000">
            <a:off x="5753558" y="4256969"/>
            <a:ext cx="363141" cy="1338348"/>
          </a:xfrm>
          <a:prstGeom prst="downArrow">
            <a:avLst>
              <a:gd name="adj1" fmla="val 50000"/>
              <a:gd name="adj2" fmla="val 4155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0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BBEAA-BAD5-43BA-BF1E-77E58BA4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4" y="1441932"/>
            <a:ext cx="6968613" cy="365061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b="1" dirty="0"/>
              <a:t>Section 403 Summary</a:t>
            </a:r>
          </a:p>
          <a:p>
            <a:r>
              <a:rPr lang="en-US" sz="3600" dirty="0"/>
              <a:t>Rulemaking Process</a:t>
            </a:r>
          </a:p>
          <a:p>
            <a:r>
              <a:rPr lang="en-US" sz="3600" dirty="0"/>
              <a:t>Regulation</a:t>
            </a:r>
          </a:p>
          <a:p>
            <a:r>
              <a:rPr lang="en-US" sz="3600" dirty="0"/>
              <a:t>Request for Proposals</a:t>
            </a:r>
          </a:p>
          <a:p>
            <a:r>
              <a:rPr lang="en-US" sz="3600" dirty="0"/>
              <a:t>Section 403 - Reporting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48DA-1629-4F87-AADF-8C85B1C98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79C0-6CBB-CCAC-CF9E-3538548E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029"/>
          <a:stretch/>
        </p:blipFill>
        <p:spPr>
          <a:xfrm>
            <a:off x="7490750" y="1552536"/>
            <a:ext cx="4444575" cy="2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644" y="477677"/>
            <a:ext cx="7545950" cy="1015188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MISSION Act Section 403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36FD5-675D-2344-9AC6-DA5A4EA2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75" y="3704571"/>
            <a:ext cx="7268547" cy="910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DCD24-9D9F-9B84-757A-D526BE0A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2122">
            <a:off x="7585519" y="227870"/>
            <a:ext cx="4259504" cy="5463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9F815-9A87-B4BB-F630-B693BDCA0212}"/>
              </a:ext>
            </a:extLst>
          </p:cNvPr>
          <p:cNvSpPr txBox="1"/>
          <p:nvPr/>
        </p:nvSpPr>
        <p:spPr>
          <a:xfrm>
            <a:off x="531417" y="1768435"/>
            <a:ext cx="64194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Book" panose="02000503020000020003"/>
              </a:rPr>
              <a:t>VA Maintaining Internal Systems and Strengthening Integrated Outside Networks (MISSION) Act Section 403</a:t>
            </a:r>
          </a:p>
        </p:txBody>
      </p:sp>
    </p:spTree>
    <p:extLst>
      <p:ext uri="{BB962C8B-B14F-4D97-AF65-F5344CB8AC3E}">
        <p14:creationId xmlns:p14="http://schemas.microsoft.com/office/powerpoint/2010/main" val="354681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831" y="766917"/>
            <a:ext cx="7287422" cy="464075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32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Pilot program</a:t>
            </a:r>
          </a:p>
          <a:p>
            <a:pPr>
              <a:spcBef>
                <a:spcPts val="432"/>
              </a:spcBef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Include no fewer than 100 resident physicians at covered facilities</a:t>
            </a:r>
          </a:p>
          <a:p>
            <a:pPr lvl="1">
              <a:spcBef>
                <a:spcPts val="432"/>
              </a:spcBef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Operated by Indian tribe or tribal organization</a:t>
            </a:r>
          </a:p>
          <a:p>
            <a:pPr lvl="1">
              <a:spcBef>
                <a:spcPts val="432"/>
              </a:spcBef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Indian Health Service</a:t>
            </a:r>
          </a:p>
          <a:p>
            <a:pPr lvl="1">
              <a:spcBef>
                <a:spcPts val="432"/>
              </a:spcBef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Federally-Qualified Health Centers </a:t>
            </a:r>
          </a:p>
          <a:p>
            <a:pPr lvl="1">
              <a:spcBef>
                <a:spcPts val="432"/>
              </a:spcBef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Department of Defense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Reimbursement of costs</a:t>
            </a:r>
          </a:p>
          <a:p>
            <a:pPr marL="285750" indent="-285750">
              <a:spcBef>
                <a:spcPts val="432"/>
              </a:spcBef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Initiative ends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August 7, 2031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830" y="23018"/>
            <a:ext cx="10515600" cy="1325563"/>
          </a:xfrm>
        </p:spPr>
        <p:txBody>
          <a:bodyPr/>
          <a:lstStyle/>
          <a:p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MISSION Act Section 403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88FD2-7166-B41C-B38A-0237C2748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3" r="2848" b="-3"/>
          <a:stretch/>
        </p:blipFill>
        <p:spPr>
          <a:xfrm>
            <a:off x="7675542" y="919731"/>
            <a:ext cx="4170627" cy="43351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290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06D182BB-18EB-2C49-A80C-E58A6701C2A9}" vid="{AF3ACFB1-4E6E-2B41-9108-A80E3D997D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1473</Words>
  <Application>Microsoft Office PowerPoint</Application>
  <PresentationFormat>Widescreen</PresentationFormat>
  <Paragraphs>325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</vt:lpstr>
      <vt:lpstr>Avenir Black</vt:lpstr>
      <vt:lpstr>Avenir Book</vt:lpstr>
      <vt:lpstr>Avenir Medium</vt:lpstr>
      <vt:lpstr>Calibri</vt:lpstr>
      <vt:lpstr>Verdana</vt:lpstr>
      <vt:lpstr>1_Office Theme</vt:lpstr>
      <vt:lpstr>MISSION Act SECTION 403 Council on Graduate Medical Education (COGME) March 4, 2024</vt:lpstr>
      <vt:lpstr>PowerPoint Presentation</vt:lpstr>
      <vt:lpstr>PowerPoint Presentation</vt:lpstr>
      <vt:lpstr>Graduate Medical Education in VA</vt:lpstr>
      <vt:lpstr>Federal Graduate Medical Education Funding</vt:lpstr>
      <vt:lpstr>PowerPoint Presentation</vt:lpstr>
      <vt:lpstr>PowerPoint Presentation</vt:lpstr>
      <vt:lpstr>MISSION Act Section 403</vt:lpstr>
      <vt:lpstr>MISSION Act Section 403</vt:lpstr>
      <vt:lpstr>MISSION Act Section 403</vt:lpstr>
      <vt:lpstr>PowerPoint Presentation</vt:lpstr>
      <vt:lpstr>MISSION Act Section 403: Purpose and Scope </vt:lpstr>
      <vt:lpstr>MISSION Act Section 403: Development of Regulations</vt:lpstr>
      <vt:lpstr>MISSION Act Section 403: Rule Making</vt:lpstr>
      <vt:lpstr>MISSION Act Section 403: Development of Regulations</vt:lpstr>
      <vt:lpstr>PowerPoint Presentation</vt:lpstr>
      <vt:lpstr> </vt:lpstr>
      <vt:lpstr>PowerPoint Presentation</vt:lpstr>
      <vt:lpstr>MISSION Act Section 403: Two Pilot Models: VA Reimbursement</vt:lpstr>
      <vt:lpstr>MISSION Act Section 403: Two Pilot Models</vt:lpstr>
      <vt:lpstr>New Residency Programs</vt:lpstr>
      <vt:lpstr>Consideration Factors for Placement of Residents </vt:lpstr>
      <vt:lpstr> </vt:lpstr>
      <vt:lpstr> Determination of Process for Placement of Residents </vt:lpstr>
      <vt:lpstr>PowerPoint Presentation</vt:lpstr>
      <vt:lpstr>Request for Proposals (RFP) Process</vt:lpstr>
      <vt:lpstr>MISSION 403 Request for Proposals (RFP)</vt:lpstr>
      <vt:lpstr>MISSION 403 RFP Strategic Communications</vt:lpstr>
      <vt:lpstr>Request for Proposals</vt:lpstr>
      <vt:lpstr>MISSION ACT 403 RFP Application Requirements</vt:lpstr>
      <vt:lpstr>MISSION Act 403 RFP Covered Facility Requirements</vt:lpstr>
      <vt:lpstr>Future MISSION Act Section 403 RFPs &amp; Considerations</vt:lpstr>
      <vt:lpstr>PowerPoint Presentation</vt:lpstr>
      <vt:lpstr>MISSION Act Section 403 Required Data Reporting</vt:lpstr>
      <vt:lpstr>Questions/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403 National Academic Affiliations Council September 27, 2023</dc:title>
  <dc:creator>Byrne, John (VHACO)</dc:creator>
  <cp:lastModifiedBy>Byrne, John (VHACO)</cp:lastModifiedBy>
  <cp:revision>20</cp:revision>
  <dcterms:created xsi:type="dcterms:W3CDTF">2023-08-03T18:10:58Z</dcterms:created>
  <dcterms:modified xsi:type="dcterms:W3CDTF">2024-02-22T00:22:13Z</dcterms:modified>
</cp:coreProperties>
</file>