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7.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8.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9.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10.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11.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12.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13.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14.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15.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16.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17.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autoCompressPictures="0">
  <p:sldMasterIdLst>
    <p:sldMasterId id="2147483648" r:id="rId4"/>
    <p:sldMasterId id="2147483691" r:id="rId5"/>
    <p:sldMasterId id="2147483700" r:id="rId6"/>
    <p:sldMasterId id="2147483705" r:id="rId7"/>
    <p:sldMasterId id="2147483708" r:id="rId8"/>
    <p:sldMasterId id="2147483712" r:id="rId9"/>
    <p:sldMasterId id="2147483716" r:id="rId10"/>
    <p:sldMasterId id="2147483721" r:id="rId11"/>
    <p:sldMasterId id="2147483725" r:id="rId12"/>
    <p:sldMasterId id="2147483732" r:id="rId13"/>
    <p:sldMasterId id="2147483740" r:id="rId14"/>
    <p:sldMasterId id="2147483749" r:id="rId15"/>
    <p:sldMasterId id="2147483757" r:id="rId16"/>
    <p:sldMasterId id="2147483763" r:id="rId17"/>
    <p:sldMasterId id="2147483774" r:id="rId18"/>
    <p:sldMasterId id="2147483783" r:id="rId19"/>
    <p:sldMasterId id="2147483786" r:id="rId20"/>
    <p:sldMasterId id="2147483801" r:id="rId21"/>
  </p:sldMasterIdLst>
  <p:notesMasterIdLst>
    <p:notesMasterId r:id="rId50"/>
  </p:notesMasterIdLst>
  <p:sldIdLst>
    <p:sldId id="257" r:id="rId22"/>
    <p:sldId id="259" r:id="rId23"/>
    <p:sldId id="2142532235" r:id="rId24"/>
    <p:sldId id="2142532250" r:id="rId25"/>
    <p:sldId id="2142532251" r:id="rId26"/>
    <p:sldId id="1495506270" r:id="rId27"/>
    <p:sldId id="2142532244" r:id="rId28"/>
    <p:sldId id="1495506267" r:id="rId29"/>
    <p:sldId id="1495506269" r:id="rId30"/>
    <p:sldId id="2142532252" r:id="rId31"/>
    <p:sldId id="2142532245" r:id="rId32"/>
    <p:sldId id="2142532253" r:id="rId33"/>
    <p:sldId id="2142532237" r:id="rId34"/>
    <p:sldId id="2142532254" r:id="rId35"/>
    <p:sldId id="2142532238" r:id="rId36"/>
    <p:sldId id="2142532239" r:id="rId37"/>
    <p:sldId id="2142532240" r:id="rId38"/>
    <p:sldId id="2142532243" r:id="rId39"/>
    <p:sldId id="2142532248" r:id="rId40"/>
    <p:sldId id="2142532242" r:id="rId41"/>
    <p:sldId id="2142532234" r:id="rId42"/>
    <p:sldId id="2142532232" r:id="rId43"/>
    <p:sldId id="2142532236" r:id="rId44"/>
    <p:sldId id="2142532246" r:id="rId45"/>
    <p:sldId id="2142532255" r:id="rId46"/>
    <p:sldId id="2142532256" r:id="rId47"/>
    <p:sldId id="269" r:id="rId48"/>
    <p:sldId id="2142532247" r:id="rId49"/>
  </p:sldIdLst>
  <p:sldSz cx="12192000" cy="6858000"/>
  <p:notesSz cx="7010400" cy="9296400"/>
  <p:custDataLst>
    <p:tags r:id="rId5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600"/>
    <a:srgbClr val="FFEC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D4CF20-6EEF-40C7-9F7D-3EB638675AAA}" v="673" dt="2024-01-17T18:34:55.9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33"/>
    <p:restoredTop sz="86134" autoAdjust="0"/>
  </p:normalViewPr>
  <p:slideViewPr>
    <p:cSldViewPr snapToGrid="0" snapToObjects="1">
      <p:cViewPr varScale="1">
        <p:scale>
          <a:sx n="98" d="100"/>
          <a:sy n="98" d="100"/>
        </p:scale>
        <p:origin x="1326" y="72"/>
      </p:cViewPr>
      <p:guideLst>
        <p:guide orient="horz" pos="2160"/>
        <p:guide pos="3840"/>
      </p:guideLst>
    </p:cSldViewPr>
  </p:slideViewPr>
  <p:outlineViewPr>
    <p:cViewPr>
      <p:scale>
        <a:sx n="33" d="100"/>
        <a:sy n="33" d="100"/>
      </p:scale>
      <p:origin x="0" y="-416"/>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5.xml"/><Relationship Id="rId39" Type="http://schemas.openxmlformats.org/officeDocument/2006/relationships/slide" Target="slides/slide18.xml"/><Relationship Id="rId21" Type="http://schemas.openxmlformats.org/officeDocument/2006/relationships/slideMaster" Target="slideMasters/slideMaster18.xml"/><Relationship Id="rId34" Type="http://schemas.openxmlformats.org/officeDocument/2006/relationships/slide" Target="slides/slide13.xml"/><Relationship Id="rId42" Type="http://schemas.openxmlformats.org/officeDocument/2006/relationships/slide" Target="slides/slide21.xml"/><Relationship Id="rId47" Type="http://schemas.openxmlformats.org/officeDocument/2006/relationships/slide" Target="slides/slide2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slide" Target="slides/slide25.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Master" Target="slideMasters/slideMaster17.xml"/><Relationship Id="rId29" Type="http://schemas.openxmlformats.org/officeDocument/2006/relationships/slide" Target="slides/slide8.xml"/><Relationship Id="rId41" Type="http://schemas.openxmlformats.org/officeDocument/2006/relationships/slide" Target="slides/slide20.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slide" Target="slides/slide16.xml"/><Relationship Id="rId40" Type="http://schemas.openxmlformats.org/officeDocument/2006/relationships/slide" Target="slides/slide19.xml"/><Relationship Id="rId45" Type="http://schemas.openxmlformats.org/officeDocument/2006/relationships/slide" Target="slides/slide24.xml"/><Relationship Id="rId53"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slide" Target="slides/slide28.xml"/><Relationship Id="rId57" Type="http://schemas.microsoft.com/office/2015/10/relationships/revisionInfo" Target="revisionInfo.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10.xml"/><Relationship Id="rId44" Type="http://schemas.openxmlformats.org/officeDocument/2006/relationships/slide" Target="slides/slide23.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slide" Target="slides/slide22.xml"/><Relationship Id="rId48" Type="http://schemas.openxmlformats.org/officeDocument/2006/relationships/slide" Target="slides/slide27.xml"/><Relationship Id="rId56" Type="http://schemas.microsoft.com/office/2016/11/relationships/changesInfo" Target="changesInfos/changesInfo1.xml"/><Relationship Id="rId8" Type="http://schemas.openxmlformats.org/officeDocument/2006/relationships/slideMaster" Target="slideMasters/slideMaster5.xml"/><Relationship Id="rId51" Type="http://schemas.openxmlformats.org/officeDocument/2006/relationships/tags" Target="tags/tag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rdon, Joel E" userId="30096da8-1363-4ca0-a8f6-20f0f5dd7beb" providerId="ADAL" clId="{FAD4CF20-6EEF-40C7-9F7D-3EB638675AAA}"/>
    <pc:docChg chg="undo custSel addSld delSld modSld sldOrd delMainMaster replTag">
      <pc:chgData name="Gordon, Joel E" userId="30096da8-1363-4ca0-a8f6-20f0f5dd7beb" providerId="ADAL" clId="{FAD4CF20-6EEF-40C7-9F7D-3EB638675AAA}" dt="2024-01-17T20:38:46.149" v="7791" actId="1076"/>
      <pc:docMkLst>
        <pc:docMk/>
      </pc:docMkLst>
      <pc:sldChg chg="addSp delSp modSp mod">
        <pc:chgData name="Gordon, Joel E" userId="30096da8-1363-4ca0-a8f6-20f0f5dd7beb" providerId="ADAL" clId="{FAD4CF20-6EEF-40C7-9F7D-3EB638675AAA}" dt="2024-01-16T05:17:06.847" v="4999" actId="403"/>
        <pc:sldMkLst>
          <pc:docMk/>
          <pc:sldMk cId="3242087837" sldId="257"/>
        </pc:sldMkLst>
        <pc:spChg chg="mod">
          <ac:chgData name="Gordon, Joel E" userId="30096da8-1363-4ca0-a8f6-20f0f5dd7beb" providerId="ADAL" clId="{FAD4CF20-6EEF-40C7-9F7D-3EB638675AAA}" dt="2024-01-16T03:15:58.604" v="3520" actId="1076"/>
          <ac:spMkLst>
            <pc:docMk/>
            <pc:sldMk cId="3242087837" sldId="257"/>
            <ac:spMk id="2" creationId="{33510F45-CB72-83CD-2F4F-7A0D8D4F8B3D}"/>
          </ac:spMkLst>
        </pc:spChg>
        <pc:spChg chg="mod">
          <ac:chgData name="Gordon, Joel E" userId="30096da8-1363-4ca0-a8f6-20f0f5dd7beb" providerId="ADAL" clId="{FAD4CF20-6EEF-40C7-9F7D-3EB638675AAA}" dt="2024-01-16T05:17:06.847" v="4999" actId="403"/>
          <ac:spMkLst>
            <pc:docMk/>
            <pc:sldMk cId="3242087837" sldId="257"/>
            <ac:spMk id="3" creationId="{2857124D-85B7-453E-2300-D764CC8A4E3A}"/>
          </ac:spMkLst>
        </pc:spChg>
        <pc:spChg chg="add del mod">
          <ac:chgData name="Gordon, Joel E" userId="30096da8-1363-4ca0-a8f6-20f0f5dd7beb" providerId="ADAL" clId="{FAD4CF20-6EEF-40C7-9F7D-3EB638675AAA}" dt="2024-01-16T02:58:23.946" v="3227" actId="21"/>
          <ac:spMkLst>
            <pc:docMk/>
            <pc:sldMk cId="3242087837" sldId="257"/>
            <ac:spMk id="4" creationId="{4621EFCE-1AE4-DDB8-1D1F-7CEE28827232}"/>
          </ac:spMkLst>
        </pc:spChg>
        <pc:spChg chg="add del mod">
          <ac:chgData name="Gordon, Joel E" userId="30096da8-1363-4ca0-a8f6-20f0f5dd7beb" providerId="ADAL" clId="{FAD4CF20-6EEF-40C7-9F7D-3EB638675AAA}" dt="2024-01-16T03:16:06.965" v="3521" actId="21"/>
          <ac:spMkLst>
            <pc:docMk/>
            <pc:sldMk cId="3242087837" sldId="257"/>
            <ac:spMk id="7" creationId="{080C90DA-0BB3-16E8-385E-986A264F1420}"/>
          </ac:spMkLst>
        </pc:spChg>
        <pc:picChg chg="add del mod">
          <ac:chgData name="Gordon, Joel E" userId="30096da8-1363-4ca0-a8f6-20f0f5dd7beb" providerId="ADAL" clId="{FAD4CF20-6EEF-40C7-9F7D-3EB638675AAA}" dt="2024-01-16T03:16:08.780" v="3522" actId="21"/>
          <ac:picMkLst>
            <pc:docMk/>
            <pc:sldMk cId="3242087837" sldId="257"/>
            <ac:picMk id="6" creationId="{BF683BD0-03D1-5C5C-7685-CF33C9DA4D70}"/>
          </ac:picMkLst>
        </pc:picChg>
      </pc:sldChg>
      <pc:sldChg chg="addSp delSp modSp mod">
        <pc:chgData name="Gordon, Joel E" userId="30096da8-1363-4ca0-a8f6-20f0f5dd7beb" providerId="ADAL" clId="{FAD4CF20-6EEF-40C7-9F7D-3EB638675AAA}" dt="2024-01-17T20:25:21.015" v="7665" actId="20577"/>
        <pc:sldMkLst>
          <pc:docMk/>
          <pc:sldMk cId="3333200155" sldId="259"/>
        </pc:sldMkLst>
        <pc:spChg chg="mod">
          <ac:chgData name="Gordon, Joel E" userId="30096da8-1363-4ca0-a8f6-20f0f5dd7beb" providerId="ADAL" clId="{FAD4CF20-6EEF-40C7-9F7D-3EB638675AAA}" dt="2024-01-17T18:30:34.883" v="5887" actId="1076"/>
          <ac:spMkLst>
            <pc:docMk/>
            <pc:sldMk cId="3333200155" sldId="259"/>
            <ac:spMk id="2" creationId="{21F56F28-98A5-FD59-586E-EE0541511BC2}"/>
          </ac:spMkLst>
        </pc:spChg>
        <pc:spChg chg="mod">
          <ac:chgData name="Gordon, Joel E" userId="30096da8-1363-4ca0-a8f6-20f0f5dd7beb" providerId="ADAL" clId="{FAD4CF20-6EEF-40C7-9F7D-3EB638675AAA}" dt="2024-01-17T19:00:40.250" v="7588" actId="14100"/>
          <ac:spMkLst>
            <pc:docMk/>
            <pc:sldMk cId="3333200155" sldId="259"/>
            <ac:spMk id="3" creationId="{33D5FF2F-2FDF-14FA-A732-01482D45CFE3}"/>
          </ac:spMkLst>
        </pc:spChg>
        <pc:spChg chg="add mod">
          <ac:chgData name="Gordon, Joel E" userId="30096da8-1363-4ca0-a8f6-20f0f5dd7beb" providerId="ADAL" clId="{FAD4CF20-6EEF-40C7-9F7D-3EB638675AAA}" dt="2024-01-16T05:01:04.935" v="4838" actId="20577"/>
          <ac:spMkLst>
            <pc:docMk/>
            <pc:sldMk cId="3333200155" sldId="259"/>
            <ac:spMk id="5" creationId="{577CD35D-3EE5-AB3E-7A07-1393375ACD01}"/>
          </ac:spMkLst>
        </pc:spChg>
        <pc:spChg chg="add mod">
          <ac:chgData name="Gordon, Joel E" userId="30096da8-1363-4ca0-a8f6-20f0f5dd7beb" providerId="ADAL" clId="{FAD4CF20-6EEF-40C7-9F7D-3EB638675AAA}" dt="2024-01-17T18:31:37.652" v="5905" actId="20577"/>
          <ac:spMkLst>
            <pc:docMk/>
            <pc:sldMk cId="3333200155" sldId="259"/>
            <ac:spMk id="6" creationId="{A927BF41-5034-118B-2D68-0961E8D89E1E}"/>
          </ac:spMkLst>
        </pc:spChg>
        <pc:spChg chg="add mod">
          <ac:chgData name="Gordon, Joel E" userId="30096da8-1363-4ca0-a8f6-20f0f5dd7beb" providerId="ADAL" clId="{FAD4CF20-6EEF-40C7-9F7D-3EB638675AAA}" dt="2024-01-17T18:31:58.948" v="5910" actId="14100"/>
          <ac:spMkLst>
            <pc:docMk/>
            <pc:sldMk cId="3333200155" sldId="259"/>
            <ac:spMk id="7" creationId="{7420C77D-5D07-8961-6D96-65CB00932838}"/>
          </ac:spMkLst>
        </pc:spChg>
        <pc:spChg chg="add del mod">
          <ac:chgData name="Gordon, Joel E" userId="30096da8-1363-4ca0-a8f6-20f0f5dd7beb" providerId="ADAL" clId="{FAD4CF20-6EEF-40C7-9F7D-3EB638675AAA}" dt="2024-01-17T18:34:45.362" v="5926" actId="21"/>
          <ac:spMkLst>
            <pc:docMk/>
            <pc:sldMk cId="3333200155" sldId="259"/>
            <ac:spMk id="10" creationId="{0617C096-D903-2FD4-AD1A-8C674898F534}"/>
          </ac:spMkLst>
        </pc:spChg>
        <pc:spChg chg="add mod">
          <ac:chgData name="Gordon, Joel E" userId="30096da8-1363-4ca0-a8f6-20f0f5dd7beb" providerId="ADAL" clId="{FAD4CF20-6EEF-40C7-9F7D-3EB638675AAA}" dt="2024-01-17T20:25:21.015" v="7665" actId="20577"/>
          <ac:spMkLst>
            <pc:docMk/>
            <pc:sldMk cId="3333200155" sldId="259"/>
            <ac:spMk id="11" creationId="{3D42B3C4-D9AA-E849-9AE4-987B7EE3D3B2}"/>
          </ac:spMkLst>
        </pc:spChg>
        <pc:picChg chg="add mod">
          <ac:chgData name="Gordon, Joel E" userId="30096da8-1363-4ca0-a8f6-20f0f5dd7beb" providerId="ADAL" clId="{FAD4CF20-6EEF-40C7-9F7D-3EB638675AAA}" dt="2024-01-16T02:59:27.962" v="3245" actId="1076"/>
          <ac:picMkLst>
            <pc:docMk/>
            <pc:sldMk cId="3333200155" sldId="259"/>
            <ac:picMk id="4" creationId="{8C569D77-A25C-3BBB-FD9A-DF7E01369A61}"/>
          </ac:picMkLst>
        </pc:picChg>
        <pc:picChg chg="add del mod">
          <ac:chgData name="Gordon, Joel E" userId="30096da8-1363-4ca0-a8f6-20f0f5dd7beb" providerId="ADAL" clId="{FAD4CF20-6EEF-40C7-9F7D-3EB638675AAA}" dt="2024-01-17T18:34:48.136" v="5927" actId="21"/>
          <ac:picMkLst>
            <pc:docMk/>
            <pc:sldMk cId="3333200155" sldId="259"/>
            <ac:picMk id="9" creationId="{335B2629-ED41-69CD-5A99-38A8ACD2740C}"/>
          </ac:picMkLst>
        </pc:picChg>
      </pc:sldChg>
      <pc:sldChg chg="del">
        <pc:chgData name="Gordon, Joel E" userId="30096da8-1363-4ca0-a8f6-20f0f5dd7beb" providerId="ADAL" clId="{FAD4CF20-6EEF-40C7-9F7D-3EB638675AAA}" dt="2024-01-15T19:18:13.196" v="579" actId="47"/>
        <pc:sldMkLst>
          <pc:docMk/>
          <pc:sldMk cId="3915360725" sldId="260"/>
        </pc:sldMkLst>
      </pc:sldChg>
      <pc:sldChg chg="del">
        <pc:chgData name="Gordon, Joel E" userId="30096da8-1363-4ca0-a8f6-20f0f5dd7beb" providerId="ADAL" clId="{FAD4CF20-6EEF-40C7-9F7D-3EB638675AAA}" dt="2024-01-15T19:18:13.196" v="579" actId="47"/>
        <pc:sldMkLst>
          <pc:docMk/>
          <pc:sldMk cId="680929170" sldId="261"/>
        </pc:sldMkLst>
      </pc:sldChg>
      <pc:sldChg chg="modSp del mod">
        <pc:chgData name="Gordon, Joel E" userId="30096da8-1363-4ca0-a8f6-20f0f5dd7beb" providerId="ADAL" clId="{FAD4CF20-6EEF-40C7-9F7D-3EB638675AAA}" dt="2024-01-16T05:18:50.746" v="5010" actId="47"/>
        <pc:sldMkLst>
          <pc:docMk/>
          <pc:sldMk cId="2175454061" sldId="262"/>
        </pc:sldMkLst>
        <pc:spChg chg="mod">
          <ac:chgData name="Gordon, Joel E" userId="30096da8-1363-4ca0-a8f6-20f0f5dd7beb" providerId="ADAL" clId="{FAD4CF20-6EEF-40C7-9F7D-3EB638675AAA}" dt="2024-01-16T04:46:06.077" v="4363" actId="20577"/>
          <ac:spMkLst>
            <pc:docMk/>
            <pc:sldMk cId="2175454061" sldId="262"/>
            <ac:spMk id="2" creationId="{4986770F-99B8-F531-8539-B47A095B2027}"/>
          </ac:spMkLst>
        </pc:spChg>
      </pc:sldChg>
      <pc:sldChg chg="del">
        <pc:chgData name="Gordon, Joel E" userId="30096da8-1363-4ca0-a8f6-20f0f5dd7beb" providerId="ADAL" clId="{FAD4CF20-6EEF-40C7-9F7D-3EB638675AAA}" dt="2024-01-16T03:51:39.518" v="3524" actId="2696"/>
        <pc:sldMkLst>
          <pc:docMk/>
          <pc:sldMk cId="3422459046" sldId="263"/>
        </pc:sldMkLst>
      </pc:sldChg>
      <pc:sldChg chg="del">
        <pc:chgData name="Gordon, Joel E" userId="30096da8-1363-4ca0-a8f6-20f0f5dd7beb" providerId="ADAL" clId="{FAD4CF20-6EEF-40C7-9F7D-3EB638675AAA}" dt="2024-01-15T19:18:13.196" v="579" actId="47"/>
        <pc:sldMkLst>
          <pc:docMk/>
          <pc:sldMk cId="4122736683" sldId="264"/>
        </pc:sldMkLst>
      </pc:sldChg>
      <pc:sldChg chg="modSp del mod">
        <pc:chgData name="Gordon, Joel E" userId="30096da8-1363-4ca0-a8f6-20f0f5dd7beb" providerId="ADAL" clId="{FAD4CF20-6EEF-40C7-9F7D-3EB638675AAA}" dt="2024-01-16T05:06:35.220" v="4869" actId="47"/>
        <pc:sldMkLst>
          <pc:docMk/>
          <pc:sldMk cId="1613037904" sldId="265"/>
        </pc:sldMkLst>
        <pc:spChg chg="mod">
          <ac:chgData name="Gordon, Joel E" userId="30096da8-1363-4ca0-a8f6-20f0f5dd7beb" providerId="ADAL" clId="{FAD4CF20-6EEF-40C7-9F7D-3EB638675AAA}" dt="2024-01-16T04:30:33.302" v="3959"/>
          <ac:spMkLst>
            <pc:docMk/>
            <pc:sldMk cId="1613037904" sldId="265"/>
            <ac:spMk id="7" creationId="{DC5BE266-821D-7DC2-0E84-2025099B8699}"/>
          </ac:spMkLst>
        </pc:spChg>
      </pc:sldChg>
      <pc:sldChg chg="del">
        <pc:chgData name="Gordon, Joel E" userId="30096da8-1363-4ca0-a8f6-20f0f5dd7beb" providerId="ADAL" clId="{FAD4CF20-6EEF-40C7-9F7D-3EB638675AAA}" dt="2024-01-15T19:18:13.196" v="579" actId="47"/>
        <pc:sldMkLst>
          <pc:docMk/>
          <pc:sldMk cId="3134824659" sldId="266"/>
        </pc:sldMkLst>
      </pc:sldChg>
      <pc:sldChg chg="modSp del mod">
        <pc:chgData name="Gordon, Joel E" userId="30096da8-1363-4ca0-a8f6-20f0f5dd7beb" providerId="ADAL" clId="{FAD4CF20-6EEF-40C7-9F7D-3EB638675AAA}" dt="2024-01-15T20:06:16.532" v="2550" actId="47"/>
        <pc:sldMkLst>
          <pc:docMk/>
          <pc:sldMk cId="2080763613" sldId="267"/>
        </pc:sldMkLst>
        <pc:spChg chg="mod">
          <ac:chgData name="Gordon, Joel E" userId="30096da8-1363-4ca0-a8f6-20f0f5dd7beb" providerId="ADAL" clId="{FAD4CF20-6EEF-40C7-9F7D-3EB638675AAA}" dt="2024-01-15T19:49:27.692" v="2301" actId="6549"/>
          <ac:spMkLst>
            <pc:docMk/>
            <pc:sldMk cId="2080763613" sldId="267"/>
            <ac:spMk id="2" creationId="{BCCB8B01-7BC0-CB60-1FF2-5BFF30CFCCD2}"/>
          </ac:spMkLst>
        </pc:spChg>
        <pc:spChg chg="mod">
          <ac:chgData name="Gordon, Joel E" userId="30096da8-1363-4ca0-a8f6-20f0f5dd7beb" providerId="ADAL" clId="{FAD4CF20-6EEF-40C7-9F7D-3EB638675AAA}" dt="2024-01-15T19:52:57.892" v="2384" actId="20577"/>
          <ac:spMkLst>
            <pc:docMk/>
            <pc:sldMk cId="2080763613" sldId="267"/>
            <ac:spMk id="4" creationId="{BAB6D441-FCD3-A6BF-3C4E-D4EBE182C274}"/>
          </ac:spMkLst>
        </pc:spChg>
      </pc:sldChg>
      <pc:sldChg chg="del ord">
        <pc:chgData name="Gordon, Joel E" userId="30096da8-1363-4ca0-a8f6-20f0f5dd7beb" providerId="ADAL" clId="{FAD4CF20-6EEF-40C7-9F7D-3EB638675AAA}" dt="2024-01-16T04:49:18.325" v="4377" actId="47"/>
        <pc:sldMkLst>
          <pc:docMk/>
          <pc:sldMk cId="1164206744" sldId="268"/>
        </pc:sldMkLst>
      </pc:sldChg>
      <pc:sldChg chg="del ord">
        <pc:chgData name="Gordon, Joel E" userId="30096da8-1363-4ca0-a8f6-20f0f5dd7beb" providerId="ADAL" clId="{FAD4CF20-6EEF-40C7-9F7D-3EB638675AAA}" dt="2024-01-15T20:04:44.428" v="2477" actId="47"/>
        <pc:sldMkLst>
          <pc:docMk/>
          <pc:sldMk cId="2565255974" sldId="270"/>
        </pc:sldMkLst>
      </pc:sldChg>
      <pc:sldChg chg="del">
        <pc:chgData name="Gordon, Joel E" userId="30096da8-1363-4ca0-a8f6-20f0f5dd7beb" providerId="ADAL" clId="{FAD4CF20-6EEF-40C7-9F7D-3EB638675AAA}" dt="2024-01-15T19:18:13.196" v="579" actId="47"/>
        <pc:sldMkLst>
          <pc:docMk/>
          <pc:sldMk cId="2938104697" sldId="271"/>
        </pc:sldMkLst>
      </pc:sldChg>
      <pc:sldChg chg="modSp del mod ord">
        <pc:chgData name="Gordon, Joel E" userId="30096da8-1363-4ca0-a8f6-20f0f5dd7beb" providerId="ADAL" clId="{FAD4CF20-6EEF-40C7-9F7D-3EB638675AAA}" dt="2024-01-16T05:05:10.758" v="4858" actId="47"/>
        <pc:sldMkLst>
          <pc:docMk/>
          <pc:sldMk cId="3261374967" sldId="273"/>
        </pc:sldMkLst>
        <pc:spChg chg="mod">
          <ac:chgData name="Gordon, Joel E" userId="30096da8-1363-4ca0-a8f6-20f0f5dd7beb" providerId="ADAL" clId="{FAD4CF20-6EEF-40C7-9F7D-3EB638675AAA}" dt="2024-01-16T04:28:44.528" v="3956" actId="20577"/>
          <ac:spMkLst>
            <pc:docMk/>
            <pc:sldMk cId="3261374967" sldId="273"/>
            <ac:spMk id="9" creationId="{294A26D8-F953-B527-8390-7DC7C76FA6CF}"/>
          </ac:spMkLst>
        </pc:spChg>
        <pc:spChg chg="mod">
          <ac:chgData name="Gordon, Joel E" userId="30096da8-1363-4ca0-a8f6-20f0f5dd7beb" providerId="ADAL" clId="{FAD4CF20-6EEF-40C7-9F7D-3EB638675AAA}" dt="2024-01-16T04:52:12.326" v="4424" actId="20577"/>
          <ac:spMkLst>
            <pc:docMk/>
            <pc:sldMk cId="3261374967" sldId="273"/>
            <ac:spMk id="14" creationId="{B401EE4F-2F86-1EEB-B644-F2130DC12A6F}"/>
          </ac:spMkLst>
        </pc:spChg>
        <pc:spChg chg="mod">
          <ac:chgData name="Gordon, Joel E" userId="30096da8-1363-4ca0-a8f6-20f0f5dd7beb" providerId="ADAL" clId="{FAD4CF20-6EEF-40C7-9F7D-3EB638675AAA}" dt="2024-01-16T03:57:34.967" v="3571" actId="20577"/>
          <ac:spMkLst>
            <pc:docMk/>
            <pc:sldMk cId="3261374967" sldId="273"/>
            <ac:spMk id="16" creationId="{C5C0ED65-27BC-0940-0732-68CF47A4118C}"/>
          </ac:spMkLst>
        </pc:spChg>
      </pc:sldChg>
      <pc:sldChg chg="del">
        <pc:chgData name="Gordon, Joel E" userId="30096da8-1363-4ca0-a8f6-20f0f5dd7beb" providerId="ADAL" clId="{FAD4CF20-6EEF-40C7-9F7D-3EB638675AAA}" dt="2024-01-16T03:51:33.819" v="3523" actId="2696"/>
        <pc:sldMkLst>
          <pc:docMk/>
          <pc:sldMk cId="1112112086" sldId="274"/>
        </pc:sldMkLst>
      </pc:sldChg>
      <pc:sldChg chg="addSp delSp modSp add del mod">
        <pc:chgData name="Gordon, Joel E" userId="30096da8-1363-4ca0-a8f6-20f0f5dd7beb" providerId="ADAL" clId="{FAD4CF20-6EEF-40C7-9F7D-3EB638675AAA}" dt="2024-01-16T05:12:57.924" v="4982" actId="20577"/>
        <pc:sldMkLst>
          <pc:docMk/>
          <pc:sldMk cId="1884545897" sldId="1495506267"/>
        </pc:sldMkLst>
        <pc:spChg chg="mod">
          <ac:chgData name="Gordon, Joel E" userId="30096da8-1363-4ca0-a8f6-20f0f5dd7beb" providerId="ADAL" clId="{FAD4CF20-6EEF-40C7-9F7D-3EB638675AAA}" dt="2024-01-16T05:09:17.127" v="4872" actId="1076"/>
          <ac:spMkLst>
            <pc:docMk/>
            <pc:sldMk cId="1884545897" sldId="1495506267"/>
            <ac:spMk id="6" creationId="{D459D655-9BD4-438F-5935-BFC85CF332A9}"/>
          </ac:spMkLst>
        </pc:spChg>
        <pc:spChg chg="mod">
          <ac:chgData name="Gordon, Joel E" userId="30096da8-1363-4ca0-a8f6-20f0f5dd7beb" providerId="ADAL" clId="{FAD4CF20-6EEF-40C7-9F7D-3EB638675AAA}" dt="2024-01-16T05:12:57.924" v="4982" actId="20577"/>
          <ac:spMkLst>
            <pc:docMk/>
            <pc:sldMk cId="1884545897" sldId="1495506267"/>
            <ac:spMk id="9" creationId="{5F28352E-8785-FE53-7CEA-D617F0E7B45B}"/>
          </ac:spMkLst>
        </pc:spChg>
        <pc:spChg chg="mod">
          <ac:chgData name="Gordon, Joel E" userId="30096da8-1363-4ca0-a8f6-20f0f5dd7beb" providerId="ADAL" clId="{FAD4CF20-6EEF-40C7-9F7D-3EB638675AAA}" dt="2024-01-16T05:12:08.737" v="4940" actId="1582"/>
          <ac:spMkLst>
            <pc:docMk/>
            <pc:sldMk cId="1884545897" sldId="1495506267"/>
            <ac:spMk id="10" creationId="{3C2DC9E6-B3E0-E61F-929C-067238051659}"/>
          </ac:spMkLst>
        </pc:spChg>
        <pc:spChg chg="mod">
          <ac:chgData name="Gordon, Joel E" userId="30096da8-1363-4ca0-a8f6-20f0f5dd7beb" providerId="ADAL" clId="{FAD4CF20-6EEF-40C7-9F7D-3EB638675AAA}" dt="2024-01-16T03:01:56.525" v="3311" actId="1076"/>
          <ac:spMkLst>
            <pc:docMk/>
            <pc:sldMk cId="1884545897" sldId="1495506267"/>
            <ac:spMk id="14" creationId="{8AEF9C1F-10C6-F0AC-EC03-496F65F81E75}"/>
          </ac:spMkLst>
        </pc:spChg>
        <pc:spChg chg="mod">
          <ac:chgData name="Gordon, Joel E" userId="30096da8-1363-4ca0-a8f6-20f0f5dd7beb" providerId="ADAL" clId="{FAD4CF20-6EEF-40C7-9F7D-3EB638675AAA}" dt="2024-01-16T03:01:56.525" v="3311" actId="1076"/>
          <ac:spMkLst>
            <pc:docMk/>
            <pc:sldMk cId="1884545897" sldId="1495506267"/>
            <ac:spMk id="32" creationId="{BA66BD4B-405E-FE08-6D87-CC95FEC721B3}"/>
          </ac:spMkLst>
        </pc:spChg>
        <pc:spChg chg="mod">
          <ac:chgData name="Gordon, Joel E" userId="30096da8-1363-4ca0-a8f6-20f0f5dd7beb" providerId="ADAL" clId="{FAD4CF20-6EEF-40C7-9F7D-3EB638675AAA}" dt="2024-01-16T03:01:56.525" v="3311" actId="1076"/>
          <ac:spMkLst>
            <pc:docMk/>
            <pc:sldMk cId="1884545897" sldId="1495506267"/>
            <ac:spMk id="34" creationId="{EC8CA817-22B2-7121-9251-B87CF0E66F60}"/>
          </ac:spMkLst>
        </pc:spChg>
        <pc:spChg chg="mod">
          <ac:chgData name="Gordon, Joel E" userId="30096da8-1363-4ca0-a8f6-20f0f5dd7beb" providerId="ADAL" clId="{FAD4CF20-6EEF-40C7-9F7D-3EB638675AAA}" dt="2024-01-16T03:02:22.567" v="3312" actId="1076"/>
          <ac:spMkLst>
            <pc:docMk/>
            <pc:sldMk cId="1884545897" sldId="1495506267"/>
            <ac:spMk id="39" creationId="{38493E10-FC77-41B5-BB01-C320A3273A55}"/>
          </ac:spMkLst>
        </pc:spChg>
        <pc:spChg chg="mod">
          <ac:chgData name="Gordon, Joel E" userId="30096da8-1363-4ca0-a8f6-20f0f5dd7beb" providerId="ADAL" clId="{FAD4CF20-6EEF-40C7-9F7D-3EB638675AAA}" dt="2024-01-16T05:08:56.171" v="4870" actId="1076"/>
          <ac:spMkLst>
            <pc:docMk/>
            <pc:sldMk cId="1884545897" sldId="1495506267"/>
            <ac:spMk id="54" creationId="{A6D06CC8-2468-AD4B-D144-957E7004C24F}"/>
          </ac:spMkLst>
        </pc:spChg>
        <pc:spChg chg="mod">
          <ac:chgData name="Gordon, Joel E" userId="30096da8-1363-4ca0-a8f6-20f0f5dd7beb" providerId="ADAL" clId="{FAD4CF20-6EEF-40C7-9F7D-3EB638675AAA}" dt="2024-01-16T03:03:41.908" v="3329" actId="1076"/>
          <ac:spMkLst>
            <pc:docMk/>
            <pc:sldMk cId="1884545897" sldId="1495506267"/>
            <ac:spMk id="55" creationId="{49356D08-F680-9DE8-7F18-5E265C9053DB}"/>
          </ac:spMkLst>
        </pc:spChg>
        <pc:spChg chg="mod">
          <ac:chgData name="Gordon, Joel E" userId="30096da8-1363-4ca0-a8f6-20f0f5dd7beb" providerId="ADAL" clId="{FAD4CF20-6EEF-40C7-9F7D-3EB638675AAA}" dt="2024-01-16T03:03:59.342" v="3333" actId="1076"/>
          <ac:spMkLst>
            <pc:docMk/>
            <pc:sldMk cId="1884545897" sldId="1495506267"/>
            <ac:spMk id="56" creationId="{D378A898-B84B-FCEF-E4AE-F245227E7E2B}"/>
          </ac:spMkLst>
        </pc:spChg>
        <pc:spChg chg="mod">
          <ac:chgData name="Gordon, Joel E" userId="30096da8-1363-4ca0-a8f6-20f0f5dd7beb" providerId="ADAL" clId="{FAD4CF20-6EEF-40C7-9F7D-3EB638675AAA}" dt="2024-01-16T03:02:22.567" v="3312" actId="1076"/>
          <ac:spMkLst>
            <pc:docMk/>
            <pc:sldMk cId="1884545897" sldId="1495506267"/>
            <ac:spMk id="57" creationId="{CA6591AF-0B90-9BB1-6C74-1AF933A85B73}"/>
          </ac:spMkLst>
        </pc:spChg>
        <pc:spChg chg="mod">
          <ac:chgData name="Gordon, Joel E" userId="30096da8-1363-4ca0-a8f6-20f0f5dd7beb" providerId="ADAL" clId="{FAD4CF20-6EEF-40C7-9F7D-3EB638675AAA}" dt="2024-01-16T03:02:22.567" v="3312" actId="1076"/>
          <ac:spMkLst>
            <pc:docMk/>
            <pc:sldMk cId="1884545897" sldId="1495506267"/>
            <ac:spMk id="59" creationId="{4D1B338F-E5D2-D213-5A53-569084274CD9}"/>
          </ac:spMkLst>
        </pc:spChg>
        <pc:spChg chg="del">
          <ac:chgData name="Gordon, Joel E" userId="30096da8-1363-4ca0-a8f6-20f0f5dd7beb" providerId="ADAL" clId="{FAD4CF20-6EEF-40C7-9F7D-3EB638675AAA}" dt="2024-01-16T03:02:44.158" v="3313" actId="478"/>
          <ac:spMkLst>
            <pc:docMk/>
            <pc:sldMk cId="1884545897" sldId="1495506267"/>
            <ac:spMk id="61" creationId="{382A3514-049B-DAF2-6D73-D7DC31A3CE21}"/>
          </ac:spMkLst>
        </pc:spChg>
        <pc:spChg chg="del">
          <ac:chgData name="Gordon, Joel E" userId="30096da8-1363-4ca0-a8f6-20f0f5dd7beb" providerId="ADAL" clId="{FAD4CF20-6EEF-40C7-9F7D-3EB638675AAA}" dt="2024-01-16T03:02:45.719" v="3314" actId="478"/>
          <ac:spMkLst>
            <pc:docMk/>
            <pc:sldMk cId="1884545897" sldId="1495506267"/>
            <ac:spMk id="62" creationId="{2ADD3637-6154-C678-04BC-1E4FBBE0C319}"/>
          </ac:spMkLst>
        </pc:spChg>
        <pc:spChg chg="mod">
          <ac:chgData name="Gordon, Joel E" userId="30096da8-1363-4ca0-a8f6-20f0f5dd7beb" providerId="ADAL" clId="{FAD4CF20-6EEF-40C7-9F7D-3EB638675AAA}" dt="2024-01-16T05:09:24.326" v="4874" actId="1076"/>
          <ac:spMkLst>
            <pc:docMk/>
            <pc:sldMk cId="1884545897" sldId="1495506267"/>
            <ac:spMk id="64" creationId="{BA1CA8AC-104A-467E-5DE6-9D257F9492FA}"/>
          </ac:spMkLst>
        </pc:spChg>
        <pc:spChg chg="mod">
          <ac:chgData name="Gordon, Joel E" userId="30096da8-1363-4ca0-a8f6-20f0f5dd7beb" providerId="ADAL" clId="{FAD4CF20-6EEF-40C7-9F7D-3EB638675AAA}" dt="2024-01-16T05:09:27.166" v="4875" actId="1076"/>
          <ac:spMkLst>
            <pc:docMk/>
            <pc:sldMk cId="1884545897" sldId="1495506267"/>
            <ac:spMk id="66" creationId="{DAE7BFEF-8104-780D-6137-56903BEEDD79}"/>
          </ac:spMkLst>
        </pc:spChg>
        <pc:spChg chg="mod">
          <ac:chgData name="Gordon, Joel E" userId="30096da8-1363-4ca0-a8f6-20f0f5dd7beb" providerId="ADAL" clId="{FAD4CF20-6EEF-40C7-9F7D-3EB638675AAA}" dt="2024-01-16T05:09:20.214" v="4873" actId="1076"/>
          <ac:spMkLst>
            <pc:docMk/>
            <pc:sldMk cId="1884545897" sldId="1495506267"/>
            <ac:spMk id="76" creationId="{51C6D58A-7C5B-1AB1-02A6-6E7E4F1F8B1D}"/>
          </ac:spMkLst>
        </pc:spChg>
        <pc:spChg chg="mod">
          <ac:chgData name="Gordon, Joel E" userId="30096da8-1363-4ca0-a8f6-20f0f5dd7beb" providerId="ADAL" clId="{FAD4CF20-6EEF-40C7-9F7D-3EB638675AAA}" dt="2024-01-16T03:03:53.531" v="3331" actId="1076"/>
          <ac:spMkLst>
            <pc:docMk/>
            <pc:sldMk cId="1884545897" sldId="1495506267"/>
            <ac:spMk id="82" creationId="{13D13B1B-A3F8-820D-E454-AADA563428E2}"/>
          </ac:spMkLst>
        </pc:spChg>
        <pc:spChg chg="mod">
          <ac:chgData name="Gordon, Joel E" userId="30096da8-1363-4ca0-a8f6-20f0f5dd7beb" providerId="ADAL" clId="{FAD4CF20-6EEF-40C7-9F7D-3EB638675AAA}" dt="2024-01-16T03:03:41.908" v="3329" actId="1076"/>
          <ac:spMkLst>
            <pc:docMk/>
            <pc:sldMk cId="1884545897" sldId="1495506267"/>
            <ac:spMk id="83" creationId="{2B81C83D-630A-D723-6AC8-338E64197041}"/>
          </ac:spMkLst>
        </pc:spChg>
        <pc:spChg chg="mod">
          <ac:chgData name="Gordon, Joel E" userId="30096da8-1363-4ca0-a8f6-20f0f5dd7beb" providerId="ADAL" clId="{FAD4CF20-6EEF-40C7-9F7D-3EB638675AAA}" dt="2024-01-16T03:03:41.908" v="3329" actId="1076"/>
          <ac:spMkLst>
            <pc:docMk/>
            <pc:sldMk cId="1884545897" sldId="1495506267"/>
            <ac:spMk id="84" creationId="{5BAA0ACE-2FAC-2921-A114-CA7266CC6848}"/>
          </ac:spMkLst>
        </pc:spChg>
        <pc:spChg chg="mod">
          <ac:chgData name="Gordon, Joel E" userId="30096da8-1363-4ca0-a8f6-20f0f5dd7beb" providerId="ADAL" clId="{FAD4CF20-6EEF-40C7-9F7D-3EB638675AAA}" dt="2024-01-16T03:03:55.899" v="3332" actId="1076"/>
          <ac:spMkLst>
            <pc:docMk/>
            <pc:sldMk cId="1884545897" sldId="1495506267"/>
            <ac:spMk id="85" creationId="{0E07AE2B-E907-69F7-12AC-5F604ED703CA}"/>
          </ac:spMkLst>
        </pc:spChg>
        <pc:spChg chg="mod">
          <ac:chgData name="Gordon, Joel E" userId="30096da8-1363-4ca0-a8f6-20f0f5dd7beb" providerId="ADAL" clId="{FAD4CF20-6EEF-40C7-9F7D-3EB638675AAA}" dt="2024-01-16T05:11:13.453" v="4881" actId="1076"/>
          <ac:spMkLst>
            <pc:docMk/>
            <pc:sldMk cId="1884545897" sldId="1495506267"/>
            <ac:spMk id="87" creationId="{E8204D81-0775-68A7-3A1F-9D5FAAE7C367}"/>
          </ac:spMkLst>
        </pc:spChg>
        <pc:spChg chg="mod">
          <ac:chgData name="Gordon, Joel E" userId="30096da8-1363-4ca0-a8f6-20f0f5dd7beb" providerId="ADAL" clId="{FAD4CF20-6EEF-40C7-9F7D-3EB638675AAA}" dt="2024-01-16T05:11:53.955" v="4938" actId="1076"/>
          <ac:spMkLst>
            <pc:docMk/>
            <pc:sldMk cId="1884545897" sldId="1495506267"/>
            <ac:spMk id="88" creationId="{5BF6A814-B781-F1E6-44E3-0CD9E3C29B52}"/>
          </ac:spMkLst>
        </pc:spChg>
        <pc:spChg chg="mod">
          <ac:chgData name="Gordon, Joel E" userId="30096da8-1363-4ca0-a8f6-20f0f5dd7beb" providerId="ADAL" clId="{FAD4CF20-6EEF-40C7-9F7D-3EB638675AAA}" dt="2024-01-16T05:11:13.453" v="4881" actId="1076"/>
          <ac:spMkLst>
            <pc:docMk/>
            <pc:sldMk cId="1884545897" sldId="1495506267"/>
            <ac:spMk id="89" creationId="{B8DB14F8-70CB-F1F3-F94D-6C32EADC2F56}"/>
          </ac:spMkLst>
        </pc:spChg>
        <pc:spChg chg="del">
          <ac:chgData name="Gordon, Joel E" userId="30096da8-1363-4ca0-a8f6-20f0f5dd7beb" providerId="ADAL" clId="{FAD4CF20-6EEF-40C7-9F7D-3EB638675AAA}" dt="2024-01-16T03:02:49.171" v="3316" actId="478"/>
          <ac:spMkLst>
            <pc:docMk/>
            <pc:sldMk cId="1884545897" sldId="1495506267"/>
            <ac:spMk id="90" creationId="{E8320AAD-E57A-BA8C-A7CA-45DA0F7126A5}"/>
          </ac:spMkLst>
        </pc:spChg>
        <pc:spChg chg="mod">
          <ac:chgData name="Gordon, Joel E" userId="30096da8-1363-4ca0-a8f6-20f0f5dd7beb" providerId="ADAL" clId="{FAD4CF20-6EEF-40C7-9F7D-3EB638675AAA}" dt="2024-01-16T05:11:03.388" v="4880" actId="14100"/>
          <ac:spMkLst>
            <pc:docMk/>
            <pc:sldMk cId="1884545897" sldId="1495506267"/>
            <ac:spMk id="91" creationId="{A25622B3-F42E-F963-267C-34E5EF53E501}"/>
          </ac:spMkLst>
        </pc:spChg>
        <pc:spChg chg="del">
          <ac:chgData name="Gordon, Joel E" userId="30096da8-1363-4ca0-a8f6-20f0f5dd7beb" providerId="ADAL" clId="{FAD4CF20-6EEF-40C7-9F7D-3EB638675AAA}" dt="2024-01-16T03:02:46.643" v="3315" actId="478"/>
          <ac:spMkLst>
            <pc:docMk/>
            <pc:sldMk cId="1884545897" sldId="1495506267"/>
            <ac:spMk id="92" creationId="{10841C61-C15F-1F64-EDC4-AE3A3B04D3B4}"/>
          </ac:spMkLst>
        </pc:spChg>
        <pc:picChg chg="mod">
          <ac:chgData name="Gordon, Joel E" userId="30096da8-1363-4ca0-a8f6-20f0f5dd7beb" providerId="ADAL" clId="{FAD4CF20-6EEF-40C7-9F7D-3EB638675AAA}" dt="2024-01-16T03:02:22.567" v="3312" actId="1076"/>
          <ac:picMkLst>
            <pc:docMk/>
            <pc:sldMk cId="1884545897" sldId="1495506267"/>
            <ac:picMk id="86" creationId="{279D2AE5-5DBC-4E91-2C7D-DAAF430CE015}"/>
          </ac:picMkLst>
        </pc:picChg>
        <pc:picChg chg="mod">
          <ac:chgData name="Gordon, Joel E" userId="30096da8-1363-4ca0-a8f6-20f0f5dd7beb" providerId="ADAL" clId="{FAD4CF20-6EEF-40C7-9F7D-3EB638675AAA}" dt="2024-01-16T03:01:56.525" v="3311" actId="1076"/>
          <ac:picMkLst>
            <pc:docMk/>
            <pc:sldMk cId="1884545897" sldId="1495506267"/>
            <ac:picMk id="1026" creationId="{21742EC8-B7AC-82EB-A539-D5917D078E9A}"/>
          </ac:picMkLst>
        </pc:picChg>
        <pc:cxnChg chg="add mod">
          <ac:chgData name="Gordon, Joel E" userId="30096da8-1363-4ca0-a8f6-20f0f5dd7beb" providerId="ADAL" clId="{FAD4CF20-6EEF-40C7-9F7D-3EB638675AAA}" dt="2024-01-16T05:12:24.748" v="4943" actId="1582"/>
          <ac:cxnSpMkLst>
            <pc:docMk/>
            <pc:sldMk cId="1884545897" sldId="1495506267"/>
            <ac:cxnSpMk id="2" creationId="{00D78E8E-EFF5-F634-23DB-270DF7CB9F1A}"/>
          </ac:cxnSpMkLst>
        </pc:cxnChg>
        <pc:cxnChg chg="mod">
          <ac:chgData name="Gordon, Joel E" userId="30096da8-1363-4ca0-a8f6-20f0f5dd7beb" providerId="ADAL" clId="{FAD4CF20-6EEF-40C7-9F7D-3EB638675AAA}" dt="2024-01-16T05:12:19.133" v="4942" actId="1582"/>
          <ac:cxnSpMkLst>
            <pc:docMk/>
            <pc:sldMk cId="1884545897" sldId="1495506267"/>
            <ac:cxnSpMk id="12" creationId="{8D1DAD8A-3490-8E88-5557-C4B799E57B30}"/>
          </ac:cxnSpMkLst>
        </pc:cxnChg>
        <pc:cxnChg chg="mod">
          <ac:chgData name="Gordon, Joel E" userId="30096da8-1363-4ca0-a8f6-20f0f5dd7beb" providerId="ADAL" clId="{FAD4CF20-6EEF-40C7-9F7D-3EB638675AAA}" dt="2024-01-16T05:12:14.033" v="4941" actId="1582"/>
          <ac:cxnSpMkLst>
            <pc:docMk/>
            <pc:sldMk cId="1884545897" sldId="1495506267"/>
            <ac:cxnSpMk id="15" creationId="{4A88A1CC-A5A5-4E58-844A-99C270840F9F}"/>
          </ac:cxnSpMkLst>
        </pc:cxnChg>
      </pc:sldChg>
      <pc:sldChg chg="add del">
        <pc:chgData name="Gordon, Joel E" userId="30096da8-1363-4ca0-a8f6-20f0f5dd7beb" providerId="ADAL" clId="{FAD4CF20-6EEF-40C7-9F7D-3EB638675AAA}" dt="2024-01-15T19:13:24.688" v="364"/>
        <pc:sldMkLst>
          <pc:docMk/>
          <pc:sldMk cId="4054618728" sldId="1495506269"/>
        </pc:sldMkLst>
      </pc:sldChg>
      <pc:sldChg chg="add del">
        <pc:chgData name="Gordon, Joel E" userId="30096da8-1363-4ca0-a8f6-20f0f5dd7beb" providerId="ADAL" clId="{FAD4CF20-6EEF-40C7-9F7D-3EB638675AAA}" dt="2024-01-15T19:13:24.688" v="364"/>
        <pc:sldMkLst>
          <pc:docMk/>
          <pc:sldMk cId="3452050674" sldId="1495506270"/>
        </pc:sldMkLst>
      </pc:sldChg>
      <pc:sldChg chg="delSp modSp add del mod">
        <pc:chgData name="Gordon, Joel E" userId="30096da8-1363-4ca0-a8f6-20f0f5dd7beb" providerId="ADAL" clId="{FAD4CF20-6EEF-40C7-9F7D-3EB638675AAA}" dt="2024-01-16T05:01:27.798" v="4841" actId="47"/>
        <pc:sldMkLst>
          <pc:docMk/>
          <pc:sldMk cId="779459974" sldId="1495506271"/>
        </pc:sldMkLst>
        <pc:spChg chg="del mod">
          <ac:chgData name="Gordon, Joel E" userId="30096da8-1363-4ca0-a8f6-20f0f5dd7beb" providerId="ADAL" clId="{FAD4CF20-6EEF-40C7-9F7D-3EB638675AAA}" dt="2024-01-15T19:15:06.731" v="368" actId="478"/>
          <ac:spMkLst>
            <pc:docMk/>
            <pc:sldMk cId="779459974" sldId="1495506271"/>
            <ac:spMk id="9" creationId="{BA4C1EC7-2F61-EB8C-5BDA-10883699993B}"/>
          </ac:spMkLst>
        </pc:spChg>
      </pc:sldChg>
      <pc:sldChg chg="addSp delSp modSp add del mod">
        <pc:chgData name="Gordon, Joel E" userId="30096da8-1363-4ca0-a8f6-20f0f5dd7beb" providerId="ADAL" clId="{FAD4CF20-6EEF-40C7-9F7D-3EB638675AAA}" dt="2024-01-16T05:03:58.841" v="4852" actId="47"/>
        <pc:sldMkLst>
          <pc:docMk/>
          <pc:sldMk cId="3773403567" sldId="2142532231"/>
        </pc:sldMkLst>
        <pc:spChg chg="mod">
          <ac:chgData name="Gordon, Joel E" userId="30096da8-1363-4ca0-a8f6-20f0f5dd7beb" providerId="ADAL" clId="{FAD4CF20-6EEF-40C7-9F7D-3EB638675AAA}" dt="2024-01-15T20:15:09.332" v="2573" actId="1076"/>
          <ac:spMkLst>
            <pc:docMk/>
            <pc:sldMk cId="3773403567" sldId="2142532231"/>
            <ac:spMk id="4" creationId="{9DAEAF5C-6A7D-09C5-5E61-450178BF574F}"/>
          </ac:spMkLst>
        </pc:spChg>
        <pc:spChg chg="add del mod">
          <ac:chgData name="Gordon, Joel E" userId="30096da8-1363-4ca0-a8f6-20f0f5dd7beb" providerId="ADAL" clId="{FAD4CF20-6EEF-40C7-9F7D-3EB638675AAA}" dt="2024-01-15T19:56:56.389" v="2434" actId="21"/>
          <ac:spMkLst>
            <pc:docMk/>
            <pc:sldMk cId="3773403567" sldId="2142532231"/>
            <ac:spMk id="6" creationId="{806DF28D-28E6-A4BC-AD62-D11BA684411F}"/>
          </ac:spMkLst>
        </pc:spChg>
        <pc:spChg chg="add mod ord">
          <ac:chgData name="Gordon, Joel E" userId="30096da8-1363-4ca0-a8f6-20f0f5dd7beb" providerId="ADAL" clId="{FAD4CF20-6EEF-40C7-9F7D-3EB638675AAA}" dt="2024-01-16T03:58:18.530" v="3574" actId="14100"/>
          <ac:spMkLst>
            <pc:docMk/>
            <pc:sldMk cId="3773403567" sldId="2142532231"/>
            <ac:spMk id="11" creationId="{E587385D-F451-33F3-EF31-E64B4F5ECE3D}"/>
          </ac:spMkLst>
        </pc:spChg>
        <pc:spChg chg="add mod">
          <ac:chgData name="Gordon, Joel E" userId="30096da8-1363-4ca0-a8f6-20f0f5dd7beb" providerId="ADAL" clId="{FAD4CF20-6EEF-40C7-9F7D-3EB638675AAA}" dt="2024-01-16T04:00:31.034" v="3581" actId="207"/>
          <ac:spMkLst>
            <pc:docMk/>
            <pc:sldMk cId="3773403567" sldId="2142532231"/>
            <ac:spMk id="12" creationId="{97F49A4E-1382-C0B3-F044-2626BC301418}"/>
          </ac:spMkLst>
        </pc:spChg>
        <pc:picChg chg="add mod">
          <ac:chgData name="Gordon, Joel E" userId="30096da8-1363-4ca0-a8f6-20f0f5dd7beb" providerId="ADAL" clId="{FAD4CF20-6EEF-40C7-9F7D-3EB638675AAA}" dt="2024-01-16T04:00:39.253" v="3582" actId="1582"/>
          <ac:picMkLst>
            <pc:docMk/>
            <pc:sldMk cId="3773403567" sldId="2142532231"/>
            <ac:picMk id="3" creationId="{8AEFAA53-FF46-7BC1-D8EC-86EE9E3F8826}"/>
          </ac:picMkLst>
        </pc:picChg>
        <pc:picChg chg="del">
          <ac:chgData name="Gordon, Joel E" userId="30096da8-1363-4ca0-a8f6-20f0f5dd7beb" providerId="ADAL" clId="{FAD4CF20-6EEF-40C7-9F7D-3EB638675AAA}" dt="2024-01-15T19:21:03.806" v="580" actId="21"/>
          <ac:picMkLst>
            <pc:docMk/>
            <pc:sldMk cId="3773403567" sldId="2142532231"/>
            <ac:picMk id="5" creationId="{ED15BBCC-12DA-E08F-2784-FE97CF90274F}"/>
          </ac:picMkLst>
        </pc:picChg>
        <pc:picChg chg="del mod">
          <ac:chgData name="Gordon, Joel E" userId="30096da8-1363-4ca0-a8f6-20f0f5dd7beb" providerId="ADAL" clId="{FAD4CF20-6EEF-40C7-9F7D-3EB638675AAA}" dt="2024-01-15T20:12:08.921" v="2552" actId="478"/>
          <ac:picMkLst>
            <pc:docMk/>
            <pc:sldMk cId="3773403567" sldId="2142532231"/>
            <ac:picMk id="8" creationId="{64667CD7-D831-4FF7-9481-70C4CF8A0283}"/>
          </ac:picMkLst>
        </pc:picChg>
        <pc:picChg chg="add mod">
          <ac:chgData name="Gordon, Joel E" userId="30096da8-1363-4ca0-a8f6-20f0f5dd7beb" providerId="ADAL" clId="{FAD4CF20-6EEF-40C7-9F7D-3EB638675AAA}" dt="2024-01-16T03:58:07.795" v="3572" actId="1076"/>
          <ac:picMkLst>
            <pc:docMk/>
            <pc:sldMk cId="3773403567" sldId="2142532231"/>
            <ac:picMk id="9" creationId="{3311A66C-0CD0-5A94-CC3F-BD53252D86A8}"/>
          </ac:picMkLst>
        </pc:picChg>
        <pc:picChg chg="del">
          <ac:chgData name="Gordon, Joel E" userId="30096da8-1363-4ca0-a8f6-20f0f5dd7beb" providerId="ADAL" clId="{FAD4CF20-6EEF-40C7-9F7D-3EB638675AAA}" dt="2024-01-15T19:21:06.789" v="581" actId="21"/>
          <ac:picMkLst>
            <pc:docMk/>
            <pc:sldMk cId="3773403567" sldId="2142532231"/>
            <ac:picMk id="10" creationId="{05BBC8AB-CC5E-8B01-15C2-2DCF065754B4}"/>
          </ac:picMkLst>
        </pc:picChg>
        <pc:picChg chg="del">
          <ac:chgData name="Gordon, Joel E" userId="30096da8-1363-4ca0-a8f6-20f0f5dd7beb" providerId="ADAL" clId="{FAD4CF20-6EEF-40C7-9F7D-3EB638675AAA}" dt="2024-01-15T19:21:46.968" v="636" actId="21"/>
          <ac:picMkLst>
            <pc:docMk/>
            <pc:sldMk cId="3773403567" sldId="2142532231"/>
            <ac:picMk id="14" creationId="{18EB18CE-E067-B4FD-7A30-24E8CB30533F}"/>
          </ac:picMkLst>
        </pc:picChg>
        <pc:picChg chg="del">
          <ac:chgData name="Gordon, Joel E" userId="30096da8-1363-4ca0-a8f6-20f0f5dd7beb" providerId="ADAL" clId="{FAD4CF20-6EEF-40C7-9F7D-3EB638675AAA}" dt="2024-01-15T19:21:09.524" v="582" actId="21"/>
          <ac:picMkLst>
            <pc:docMk/>
            <pc:sldMk cId="3773403567" sldId="2142532231"/>
            <ac:picMk id="16" creationId="{7B3C610A-78FF-41D1-1A3D-60701FDDE0D5}"/>
          </ac:picMkLst>
        </pc:picChg>
      </pc:sldChg>
      <pc:sldChg chg="addSp delSp modSp new mod ord delAnim modAnim">
        <pc:chgData name="Gordon, Joel E" userId="30096da8-1363-4ca0-a8f6-20f0f5dd7beb" providerId="ADAL" clId="{FAD4CF20-6EEF-40C7-9F7D-3EB638675AAA}" dt="2024-01-16T03:15:00.117" v="3518" actId="1076"/>
        <pc:sldMkLst>
          <pc:docMk/>
          <pc:sldMk cId="136456955" sldId="2142532232"/>
        </pc:sldMkLst>
        <pc:spChg chg="del">
          <ac:chgData name="Gordon, Joel E" userId="30096da8-1363-4ca0-a8f6-20f0f5dd7beb" providerId="ADAL" clId="{FAD4CF20-6EEF-40C7-9F7D-3EB638675AAA}" dt="2024-01-15T20:00:16.978" v="2438" actId="21"/>
          <ac:spMkLst>
            <pc:docMk/>
            <pc:sldMk cId="136456955" sldId="2142532232"/>
            <ac:spMk id="2" creationId="{D5FFC9F3-83FF-8B55-D023-B033BCF159FF}"/>
          </ac:spMkLst>
        </pc:spChg>
        <pc:spChg chg="del">
          <ac:chgData name="Gordon, Joel E" userId="30096da8-1363-4ca0-a8f6-20f0f5dd7beb" providerId="ADAL" clId="{FAD4CF20-6EEF-40C7-9F7D-3EB638675AAA}" dt="2024-01-15T20:00:13.975" v="2437" actId="21"/>
          <ac:spMkLst>
            <pc:docMk/>
            <pc:sldMk cId="136456955" sldId="2142532232"/>
            <ac:spMk id="3" creationId="{5F9248AB-D357-92A4-1DB0-5D38B414A920}"/>
          </ac:spMkLst>
        </pc:spChg>
        <pc:spChg chg="add del mod">
          <ac:chgData name="Gordon, Joel E" userId="30096da8-1363-4ca0-a8f6-20f0f5dd7beb" providerId="ADAL" clId="{FAD4CF20-6EEF-40C7-9F7D-3EB638675AAA}" dt="2024-01-15T20:02:55.961" v="2459" actId="478"/>
          <ac:spMkLst>
            <pc:docMk/>
            <pc:sldMk cId="136456955" sldId="2142532232"/>
            <ac:spMk id="10" creationId="{57580053-89D1-0C25-582D-78013CD9225B}"/>
          </ac:spMkLst>
        </pc:spChg>
        <pc:spChg chg="add del mod">
          <ac:chgData name="Gordon, Joel E" userId="30096da8-1363-4ca0-a8f6-20f0f5dd7beb" providerId="ADAL" clId="{FAD4CF20-6EEF-40C7-9F7D-3EB638675AAA}" dt="2024-01-15T20:02:19.644" v="2457" actId="478"/>
          <ac:spMkLst>
            <pc:docMk/>
            <pc:sldMk cId="136456955" sldId="2142532232"/>
            <ac:spMk id="11" creationId="{E7892F3B-A77D-8F74-9D77-F2DE6EAAC194}"/>
          </ac:spMkLst>
        </pc:spChg>
        <pc:picChg chg="add del mod">
          <ac:chgData name="Gordon, Joel E" userId="30096da8-1363-4ca0-a8f6-20f0f5dd7beb" providerId="ADAL" clId="{FAD4CF20-6EEF-40C7-9F7D-3EB638675AAA}" dt="2024-01-16T03:14:08.793" v="3510" actId="478"/>
          <ac:picMkLst>
            <pc:docMk/>
            <pc:sldMk cId="136456955" sldId="2142532232"/>
            <ac:picMk id="5" creationId="{5F2E296C-6E5B-BF85-B473-3D4898759268}"/>
          </ac:picMkLst>
        </pc:picChg>
        <pc:picChg chg="add mod">
          <ac:chgData name="Gordon, Joel E" userId="30096da8-1363-4ca0-a8f6-20f0f5dd7beb" providerId="ADAL" clId="{FAD4CF20-6EEF-40C7-9F7D-3EB638675AAA}" dt="2024-01-16T03:15:00.117" v="3518" actId="1076"/>
          <ac:picMkLst>
            <pc:docMk/>
            <pc:sldMk cId="136456955" sldId="2142532232"/>
            <ac:picMk id="7" creationId="{3F2935FB-5757-D386-D1DA-BCB26807FD73}"/>
          </ac:picMkLst>
        </pc:picChg>
        <pc:picChg chg="add del mod">
          <ac:chgData name="Gordon, Joel E" userId="30096da8-1363-4ca0-a8f6-20f0f5dd7beb" providerId="ADAL" clId="{FAD4CF20-6EEF-40C7-9F7D-3EB638675AAA}" dt="2024-01-15T20:02:53.199" v="2458" actId="478"/>
          <ac:picMkLst>
            <pc:docMk/>
            <pc:sldMk cId="136456955" sldId="2142532232"/>
            <ac:picMk id="9" creationId="{16B98342-B519-7ED9-E9F6-EA47C12A7998}"/>
          </ac:picMkLst>
        </pc:picChg>
        <pc:picChg chg="add mod">
          <ac:chgData name="Gordon, Joel E" userId="30096da8-1363-4ca0-a8f6-20f0f5dd7beb" providerId="ADAL" clId="{FAD4CF20-6EEF-40C7-9F7D-3EB638675AAA}" dt="2024-01-15T20:03:02.054" v="2462" actId="14100"/>
          <ac:picMkLst>
            <pc:docMk/>
            <pc:sldMk cId="136456955" sldId="2142532232"/>
            <ac:picMk id="13" creationId="{3ACF9075-0182-38B3-E9B1-36D8469152A3}"/>
          </ac:picMkLst>
        </pc:picChg>
        <pc:picChg chg="add mod ord">
          <ac:chgData name="Gordon, Joel E" userId="30096da8-1363-4ca0-a8f6-20f0f5dd7beb" providerId="ADAL" clId="{FAD4CF20-6EEF-40C7-9F7D-3EB638675AAA}" dt="2024-01-16T03:14:27.222" v="3517" actId="1076"/>
          <ac:picMkLst>
            <pc:docMk/>
            <pc:sldMk cId="136456955" sldId="2142532232"/>
            <ac:picMk id="15" creationId="{E3E7F31E-E35F-4E24-4CE4-71CCDE74F436}"/>
          </ac:picMkLst>
        </pc:picChg>
      </pc:sldChg>
      <pc:sldChg chg="new del">
        <pc:chgData name="Gordon, Joel E" userId="30096da8-1363-4ca0-a8f6-20f0f5dd7beb" providerId="ADAL" clId="{FAD4CF20-6EEF-40C7-9F7D-3EB638675AAA}" dt="2024-01-15T19:32:08.934" v="1328" actId="47"/>
        <pc:sldMkLst>
          <pc:docMk/>
          <pc:sldMk cId="484519088" sldId="2142532232"/>
        </pc:sldMkLst>
      </pc:sldChg>
      <pc:sldChg chg="add del">
        <pc:chgData name="Gordon, Joel E" userId="30096da8-1363-4ca0-a8f6-20f0f5dd7beb" providerId="ADAL" clId="{FAD4CF20-6EEF-40C7-9F7D-3EB638675AAA}" dt="2024-01-15T20:04:56.528" v="2478" actId="47"/>
        <pc:sldMkLst>
          <pc:docMk/>
          <pc:sldMk cId="2656394168" sldId="2142532233"/>
        </pc:sldMkLst>
      </pc:sldChg>
      <pc:sldChg chg="addSp delSp modSp add del mod">
        <pc:chgData name="Gordon, Joel E" userId="30096da8-1363-4ca0-a8f6-20f0f5dd7beb" providerId="ADAL" clId="{FAD4CF20-6EEF-40C7-9F7D-3EB638675AAA}" dt="2024-01-15T19:41:51.469" v="1910" actId="47"/>
        <pc:sldMkLst>
          <pc:docMk/>
          <pc:sldMk cId="4049868622" sldId="2142532233"/>
        </pc:sldMkLst>
        <pc:spChg chg="mod">
          <ac:chgData name="Gordon, Joel E" userId="30096da8-1363-4ca0-a8f6-20f0f5dd7beb" providerId="ADAL" clId="{FAD4CF20-6EEF-40C7-9F7D-3EB638675AAA}" dt="2024-01-15T19:33:19.591" v="1425" actId="20577"/>
          <ac:spMkLst>
            <pc:docMk/>
            <pc:sldMk cId="4049868622" sldId="2142532233"/>
            <ac:spMk id="4" creationId="{C8E6C37A-A032-FB24-05A4-DBE65784DAC8}"/>
          </ac:spMkLst>
        </pc:spChg>
        <pc:spChg chg="mod">
          <ac:chgData name="Gordon, Joel E" userId="30096da8-1363-4ca0-a8f6-20f0f5dd7beb" providerId="ADAL" clId="{FAD4CF20-6EEF-40C7-9F7D-3EB638675AAA}" dt="2024-01-15T19:35:28.087" v="1670" actId="20577"/>
          <ac:spMkLst>
            <pc:docMk/>
            <pc:sldMk cId="4049868622" sldId="2142532233"/>
            <ac:spMk id="7" creationId="{1D972246-6DBB-4C57-BABF-051B3854D431}"/>
          </ac:spMkLst>
        </pc:spChg>
        <pc:spChg chg="mod">
          <ac:chgData name="Gordon, Joel E" userId="30096da8-1363-4ca0-a8f6-20f0f5dd7beb" providerId="ADAL" clId="{FAD4CF20-6EEF-40C7-9F7D-3EB638675AAA}" dt="2024-01-15T19:36:12.726" v="1748" actId="20577"/>
          <ac:spMkLst>
            <pc:docMk/>
            <pc:sldMk cId="4049868622" sldId="2142532233"/>
            <ac:spMk id="9" creationId="{FCAF7041-0F9C-0B34-D725-E892186CBD36}"/>
          </ac:spMkLst>
        </pc:spChg>
        <pc:spChg chg="mod">
          <ac:chgData name="Gordon, Joel E" userId="30096da8-1363-4ca0-a8f6-20f0f5dd7beb" providerId="ADAL" clId="{FAD4CF20-6EEF-40C7-9F7D-3EB638675AAA}" dt="2024-01-15T19:37:42.037" v="1788" actId="20577"/>
          <ac:spMkLst>
            <pc:docMk/>
            <pc:sldMk cId="4049868622" sldId="2142532233"/>
            <ac:spMk id="11" creationId="{763B8F89-D801-2932-9FD4-77C9E19B96E3}"/>
          </ac:spMkLst>
        </pc:spChg>
        <pc:spChg chg="mod">
          <ac:chgData name="Gordon, Joel E" userId="30096da8-1363-4ca0-a8f6-20f0f5dd7beb" providerId="ADAL" clId="{FAD4CF20-6EEF-40C7-9F7D-3EB638675AAA}" dt="2024-01-15T19:38:02.256" v="1827" actId="20577"/>
          <ac:spMkLst>
            <pc:docMk/>
            <pc:sldMk cId="4049868622" sldId="2142532233"/>
            <ac:spMk id="14" creationId="{3D6E0E3F-AAA5-A122-666B-C6EF28CD49E8}"/>
          </ac:spMkLst>
        </pc:spChg>
        <pc:spChg chg="mod">
          <ac:chgData name="Gordon, Joel E" userId="30096da8-1363-4ca0-a8f6-20f0f5dd7beb" providerId="ADAL" clId="{FAD4CF20-6EEF-40C7-9F7D-3EB638675AAA}" dt="2024-01-15T19:38:16.575" v="1831" actId="20577"/>
          <ac:spMkLst>
            <pc:docMk/>
            <pc:sldMk cId="4049868622" sldId="2142532233"/>
            <ac:spMk id="15" creationId="{D1439EF4-82F6-1327-26DA-4F6BF34AC051}"/>
          </ac:spMkLst>
        </pc:spChg>
        <pc:spChg chg="mod">
          <ac:chgData name="Gordon, Joel E" userId="30096da8-1363-4ca0-a8f6-20f0f5dd7beb" providerId="ADAL" clId="{FAD4CF20-6EEF-40C7-9F7D-3EB638675AAA}" dt="2024-01-15T19:38:28.599" v="1857" actId="20577"/>
          <ac:spMkLst>
            <pc:docMk/>
            <pc:sldMk cId="4049868622" sldId="2142532233"/>
            <ac:spMk id="16" creationId="{3DF9E25C-3C86-9205-DA6D-1A592E81DD86}"/>
          </ac:spMkLst>
        </pc:spChg>
        <pc:spChg chg="add mod ord">
          <ac:chgData name="Gordon, Joel E" userId="30096da8-1363-4ca0-a8f6-20f0f5dd7beb" providerId="ADAL" clId="{FAD4CF20-6EEF-40C7-9F7D-3EB638675AAA}" dt="2024-01-15T19:39:32.691" v="1864" actId="167"/>
          <ac:spMkLst>
            <pc:docMk/>
            <pc:sldMk cId="4049868622" sldId="2142532233"/>
            <ac:spMk id="21" creationId="{7C1AF550-596F-BCB3-C9F3-9DD2AAAFDCCC}"/>
          </ac:spMkLst>
        </pc:spChg>
        <pc:spChg chg="add mod">
          <ac:chgData name="Gordon, Joel E" userId="30096da8-1363-4ca0-a8f6-20f0f5dd7beb" providerId="ADAL" clId="{FAD4CF20-6EEF-40C7-9F7D-3EB638675AAA}" dt="2024-01-15T19:40:43.458" v="1905" actId="207"/>
          <ac:spMkLst>
            <pc:docMk/>
            <pc:sldMk cId="4049868622" sldId="2142532233"/>
            <ac:spMk id="22" creationId="{245B9355-D134-59C6-2E3B-265E2F3E2D59}"/>
          </ac:spMkLst>
        </pc:spChg>
        <pc:spChg chg="add mod">
          <ac:chgData name="Gordon, Joel E" userId="30096da8-1363-4ca0-a8f6-20f0f5dd7beb" providerId="ADAL" clId="{FAD4CF20-6EEF-40C7-9F7D-3EB638675AAA}" dt="2024-01-15T19:40:43.458" v="1905" actId="207"/>
          <ac:spMkLst>
            <pc:docMk/>
            <pc:sldMk cId="4049868622" sldId="2142532233"/>
            <ac:spMk id="23" creationId="{C1706935-2C02-74B0-543B-1E728CC2260F}"/>
          </ac:spMkLst>
        </pc:spChg>
        <pc:graphicFrameChg chg="mod">
          <ac:chgData name="Gordon, Joel E" userId="30096da8-1363-4ca0-a8f6-20f0f5dd7beb" providerId="ADAL" clId="{FAD4CF20-6EEF-40C7-9F7D-3EB638675AAA}" dt="2024-01-15T19:33:39.861" v="1453" actId="20577"/>
          <ac:graphicFrameMkLst>
            <pc:docMk/>
            <pc:sldMk cId="4049868622" sldId="2142532233"/>
            <ac:graphicFrameMk id="2" creationId="{495FBA44-4449-9524-2FA0-3C210CF1CECE}"/>
          </ac:graphicFrameMkLst>
        </pc:graphicFrameChg>
        <pc:graphicFrameChg chg="mod">
          <ac:chgData name="Gordon, Joel E" userId="30096da8-1363-4ca0-a8f6-20f0f5dd7beb" providerId="ADAL" clId="{FAD4CF20-6EEF-40C7-9F7D-3EB638675AAA}" dt="2024-01-15T19:34:10.720" v="1531" actId="20577"/>
          <ac:graphicFrameMkLst>
            <pc:docMk/>
            <pc:sldMk cId="4049868622" sldId="2142532233"/>
            <ac:graphicFrameMk id="5" creationId="{EC23BB5A-FB09-ECD2-932B-48023E0EEAA1}"/>
          </ac:graphicFrameMkLst>
        </pc:graphicFrameChg>
        <pc:picChg chg="add del mod">
          <ac:chgData name="Gordon, Joel E" userId="30096da8-1363-4ca0-a8f6-20f0f5dd7beb" providerId="ADAL" clId="{FAD4CF20-6EEF-40C7-9F7D-3EB638675AAA}" dt="2024-01-15T19:30:33.052" v="1293" actId="478"/>
          <ac:picMkLst>
            <pc:docMk/>
            <pc:sldMk cId="4049868622" sldId="2142532233"/>
            <ac:picMk id="17" creationId="{F15165B1-EE91-842F-33E5-F43373E203AB}"/>
          </ac:picMkLst>
        </pc:picChg>
        <pc:picChg chg="add del mod">
          <ac:chgData name="Gordon, Joel E" userId="30096da8-1363-4ca0-a8f6-20f0f5dd7beb" providerId="ADAL" clId="{FAD4CF20-6EEF-40C7-9F7D-3EB638675AAA}" dt="2024-01-15T19:36:55.587" v="1759" actId="478"/>
          <ac:picMkLst>
            <pc:docMk/>
            <pc:sldMk cId="4049868622" sldId="2142532233"/>
            <ac:picMk id="19" creationId="{944699D6-E7E8-D8E6-7739-6C3F104FD867}"/>
          </ac:picMkLst>
        </pc:picChg>
        <pc:picChg chg="add del mod">
          <ac:chgData name="Gordon, Joel E" userId="30096da8-1363-4ca0-a8f6-20f0f5dd7beb" providerId="ADAL" clId="{FAD4CF20-6EEF-40C7-9F7D-3EB638675AAA}" dt="2024-01-15T19:37:50.161" v="1789" actId="21"/>
          <ac:picMkLst>
            <pc:docMk/>
            <pc:sldMk cId="4049868622" sldId="2142532233"/>
            <ac:picMk id="20" creationId="{93428A62-4287-DDB1-4B4D-C364322BE6C4}"/>
          </ac:picMkLst>
        </pc:picChg>
      </pc:sldChg>
      <pc:sldChg chg="addSp delSp modSp new mod ord modAnim">
        <pc:chgData name="Gordon, Joel E" userId="30096da8-1363-4ca0-a8f6-20f0f5dd7beb" providerId="ADAL" clId="{FAD4CF20-6EEF-40C7-9F7D-3EB638675AAA}" dt="2024-01-16T04:51:35.991" v="4400" actId="1076"/>
        <pc:sldMkLst>
          <pc:docMk/>
          <pc:sldMk cId="1699965609" sldId="2142532234"/>
        </pc:sldMkLst>
        <pc:spChg chg="del">
          <ac:chgData name="Gordon, Joel E" userId="30096da8-1363-4ca0-a8f6-20f0f5dd7beb" providerId="ADAL" clId="{FAD4CF20-6EEF-40C7-9F7D-3EB638675AAA}" dt="2024-01-15T20:04:18.780" v="2474" actId="21"/>
          <ac:spMkLst>
            <pc:docMk/>
            <pc:sldMk cId="1699965609" sldId="2142532234"/>
            <ac:spMk id="3" creationId="{0821B2CD-2D68-118A-F679-40776A38DD0A}"/>
          </ac:spMkLst>
        </pc:spChg>
        <pc:spChg chg="add mod">
          <ac:chgData name="Gordon, Joel E" userId="30096da8-1363-4ca0-a8f6-20f0f5dd7beb" providerId="ADAL" clId="{FAD4CF20-6EEF-40C7-9F7D-3EB638675AAA}" dt="2024-01-15T20:04:38.684" v="2476" actId="14100"/>
          <ac:spMkLst>
            <pc:docMk/>
            <pc:sldMk cId="1699965609" sldId="2142532234"/>
            <ac:spMk id="5" creationId="{AF796BB2-43C7-95B3-7139-812896DC2576}"/>
          </ac:spMkLst>
        </pc:spChg>
        <pc:spChg chg="add mod">
          <ac:chgData name="Gordon, Joel E" userId="30096da8-1363-4ca0-a8f6-20f0f5dd7beb" providerId="ADAL" clId="{FAD4CF20-6EEF-40C7-9F7D-3EB638675AAA}" dt="2024-01-16T04:51:35.991" v="4400" actId="1076"/>
          <ac:spMkLst>
            <pc:docMk/>
            <pc:sldMk cId="1699965609" sldId="2142532234"/>
            <ac:spMk id="7" creationId="{EE864CAD-762E-B177-0751-7D65B47CBA13}"/>
          </ac:spMkLst>
        </pc:spChg>
        <pc:picChg chg="add mod">
          <ac:chgData name="Gordon, Joel E" userId="30096da8-1363-4ca0-a8f6-20f0f5dd7beb" providerId="ADAL" clId="{FAD4CF20-6EEF-40C7-9F7D-3EB638675AAA}" dt="2024-01-15T20:04:14.651" v="2473"/>
          <ac:picMkLst>
            <pc:docMk/>
            <pc:sldMk cId="1699965609" sldId="2142532234"/>
            <ac:picMk id="4" creationId="{F1F2E6CA-864C-E0BD-23CC-F99B9A5A5ED6}"/>
          </ac:picMkLst>
        </pc:picChg>
      </pc:sldChg>
      <pc:sldChg chg="addSp delSp modSp new mod">
        <pc:chgData name="Gordon, Joel E" userId="30096da8-1363-4ca0-a8f6-20f0f5dd7beb" providerId="ADAL" clId="{FAD4CF20-6EEF-40C7-9F7D-3EB638675AAA}" dt="2024-01-17T20:27:06.079" v="7780" actId="20577"/>
        <pc:sldMkLst>
          <pc:docMk/>
          <pc:sldMk cId="2289992303" sldId="2142532235"/>
        </pc:sldMkLst>
        <pc:spChg chg="mod">
          <ac:chgData name="Gordon, Joel E" userId="30096da8-1363-4ca0-a8f6-20f0f5dd7beb" providerId="ADAL" clId="{FAD4CF20-6EEF-40C7-9F7D-3EB638675AAA}" dt="2024-01-15T20:05:34.610" v="2510" actId="1076"/>
          <ac:spMkLst>
            <pc:docMk/>
            <pc:sldMk cId="2289992303" sldId="2142532235"/>
            <ac:spMk id="2" creationId="{9D8EB964-6F95-1440-4B09-B80662B94AA2}"/>
          </ac:spMkLst>
        </pc:spChg>
        <pc:spChg chg="del">
          <ac:chgData name="Gordon, Joel E" userId="30096da8-1363-4ca0-a8f6-20f0f5dd7beb" providerId="ADAL" clId="{FAD4CF20-6EEF-40C7-9F7D-3EB638675AAA}" dt="2024-01-15T20:05:15.641" v="2481" actId="21"/>
          <ac:spMkLst>
            <pc:docMk/>
            <pc:sldMk cId="2289992303" sldId="2142532235"/>
            <ac:spMk id="3" creationId="{F45BC0E3-4BAF-2721-166E-808D2FE7CE9A}"/>
          </ac:spMkLst>
        </pc:spChg>
        <pc:spChg chg="add mod">
          <ac:chgData name="Gordon, Joel E" userId="30096da8-1363-4ca0-a8f6-20f0f5dd7beb" providerId="ADAL" clId="{FAD4CF20-6EEF-40C7-9F7D-3EB638675AAA}" dt="2024-01-15T20:05:36.724" v="2511" actId="1076"/>
          <ac:spMkLst>
            <pc:docMk/>
            <pc:sldMk cId="2289992303" sldId="2142532235"/>
            <ac:spMk id="4" creationId="{5E487BE1-185C-A4AA-F2F0-6B11A368852B}"/>
          </ac:spMkLst>
        </pc:spChg>
        <pc:spChg chg="add mod">
          <ac:chgData name="Gordon, Joel E" userId="30096da8-1363-4ca0-a8f6-20f0f5dd7beb" providerId="ADAL" clId="{FAD4CF20-6EEF-40C7-9F7D-3EB638675AAA}" dt="2024-01-17T20:27:06.079" v="7780" actId="20577"/>
          <ac:spMkLst>
            <pc:docMk/>
            <pc:sldMk cId="2289992303" sldId="2142532235"/>
            <ac:spMk id="5" creationId="{7CADB009-79B8-38FD-573B-C02C2E36AC61}"/>
          </ac:spMkLst>
        </pc:spChg>
        <pc:spChg chg="add mod">
          <ac:chgData name="Gordon, Joel E" userId="30096da8-1363-4ca0-a8f6-20f0f5dd7beb" providerId="ADAL" clId="{FAD4CF20-6EEF-40C7-9F7D-3EB638675AAA}" dt="2024-01-15T20:06:12.857" v="2549" actId="1076"/>
          <ac:spMkLst>
            <pc:docMk/>
            <pc:sldMk cId="2289992303" sldId="2142532235"/>
            <ac:spMk id="6" creationId="{8C7B074F-93B2-6103-FB16-C372C04818ED}"/>
          </ac:spMkLst>
        </pc:spChg>
      </pc:sldChg>
      <pc:sldChg chg="addSp modSp mod">
        <pc:chgData name="Gordon, Joel E" userId="30096da8-1363-4ca0-a8f6-20f0f5dd7beb" providerId="ADAL" clId="{FAD4CF20-6EEF-40C7-9F7D-3EB638675AAA}" dt="2024-01-16T04:02:35.996" v="3590" actId="14100"/>
        <pc:sldMkLst>
          <pc:docMk/>
          <pc:sldMk cId="2935798552" sldId="2142532236"/>
        </pc:sldMkLst>
        <pc:picChg chg="add mod">
          <ac:chgData name="Gordon, Joel E" userId="30096da8-1363-4ca0-a8f6-20f0f5dd7beb" providerId="ADAL" clId="{FAD4CF20-6EEF-40C7-9F7D-3EB638675AAA}" dt="2024-01-16T04:02:35.996" v="3590" actId="14100"/>
          <ac:picMkLst>
            <pc:docMk/>
            <pc:sldMk cId="2935798552" sldId="2142532236"/>
            <ac:picMk id="6" creationId="{6C7ADE8F-814E-1879-38BA-DEE36F9340B8}"/>
          </ac:picMkLst>
        </pc:picChg>
      </pc:sldChg>
      <pc:sldChg chg="new del">
        <pc:chgData name="Gordon, Joel E" userId="30096da8-1363-4ca0-a8f6-20f0f5dd7beb" providerId="ADAL" clId="{FAD4CF20-6EEF-40C7-9F7D-3EB638675AAA}" dt="2024-01-16T04:14:47.990" v="3592" actId="2696"/>
        <pc:sldMkLst>
          <pc:docMk/>
          <pc:sldMk cId="2061492323" sldId="2142532237"/>
        </pc:sldMkLst>
      </pc:sldChg>
      <pc:sldChg chg="addSp delSp modSp new mod ord">
        <pc:chgData name="Gordon, Joel E" userId="30096da8-1363-4ca0-a8f6-20f0f5dd7beb" providerId="ADAL" clId="{FAD4CF20-6EEF-40C7-9F7D-3EB638675AAA}" dt="2024-01-16T04:23:33.815" v="3870" actId="1076"/>
        <pc:sldMkLst>
          <pc:docMk/>
          <pc:sldMk cId="3765310409" sldId="2142532237"/>
        </pc:sldMkLst>
        <pc:spChg chg="mod">
          <ac:chgData name="Gordon, Joel E" userId="30096da8-1363-4ca0-a8f6-20f0f5dd7beb" providerId="ADAL" clId="{FAD4CF20-6EEF-40C7-9F7D-3EB638675AAA}" dt="2024-01-16T04:23:33.815" v="3870" actId="1076"/>
          <ac:spMkLst>
            <pc:docMk/>
            <pc:sldMk cId="3765310409" sldId="2142532237"/>
            <ac:spMk id="2" creationId="{44CFFF68-4CA0-320F-4CF7-B84C3D72CBDD}"/>
          </ac:spMkLst>
        </pc:spChg>
        <pc:spChg chg="del">
          <ac:chgData name="Gordon, Joel E" userId="30096da8-1363-4ca0-a8f6-20f0f5dd7beb" providerId="ADAL" clId="{FAD4CF20-6EEF-40C7-9F7D-3EB638675AAA}" dt="2024-01-16T04:15:26.321" v="3596" actId="1032"/>
          <ac:spMkLst>
            <pc:docMk/>
            <pc:sldMk cId="3765310409" sldId="2142532237"/>
            <ac:spMk id="3" creationId="{B75AC8A9-81C4-8E83-6AEF-77CD0498392D}"/>
          </ac:spMkLst>
        </pc:spChg>
        <pc:graphicFrameChg chg="add mod modGraphic">
          <ac:chgData name="Gordon, Joel E" userId="30096da8-1363-4ca0-a8f6-20f0f5dd7beb" providerId="ADAL" clId="{FAD4CF20-6EEF-40C7-9F7D-3EB638675AAA}" dt="2024-01-16T04:21:23.059" v="3839" actId="20577"/>
          <ac:graphicFrameMkLst>
            <pc:docMk/>
            <pc:sldMk cId="3765310409" sldId="2142532237"/>
            <ac:graphicFrameMk id="4" creationId="{9DD65522-0260-02C7-B3E0-8E61820B6504}"/>
          </ac:graphicFrameMkLst>
        </pc:graphicFrameChg>
        <pc:picChg chg="add mod">
          <ac:chgData name="Gordon, Joel E" userId="30096da8-1363-4ca0-a8f6-20f0f5dd7beb" providerId="ADAL" clId="{FAD4CF20-6EEF-40C7-9F7D-3EB638675AAA}" dt="2024-01-16T04:19:25.114" v="3823" actId="1076"/>
          <ac:picMkLst>
            <pc:docMk/>
            <pc:sldMk cId="3765310409" sldId="2142532237"/>
            <ac:picMk id="6" creationId="{5A2FC33E-D75E-354E-B672-B937B003C3C7}"/>
          </ac:picMkLst>
        </pc:picChg>
        <pc:picChg chg="add del mod">
          <ac:chgData name="Gordon, Joel E" userId="30096da8-1363-4ca0-a8f6-20f0f5dd7beb" providerId="ADAL" clId="{FAD4CF20-6EEF-40C7-9F7D-3EB638675AAA}" dt="2024-01-16T04:22:29.097" v="3843" actId="478"/>
          <ac:picMkLst>
            <pc:docMk/>
            <pc:sldMk cId="3765310409" sldId="2142532237"/>
            <ac:picMk id="8" creationId="{AB718D6F-AF78-E926-7535-C78AADFCFB91}"/>
          </ac:picMkLst>
        </pc:picChg>
        <pc:picChg chg="add mod">
          <ac:chgData name="Gordon, Joel E" userId="30096da8-1363-4ca0-a8f6-20f0f5dd7beb" providerId="ADAL" clId="{FAD4CF20-6EEF-40C7-9F7D-3EB638675AAA}" dt="2024-01-16T04:20:48.122" v="3832" actId="1076"/>
          <ac:picMkLst>
            <pc:docMk/>
            <pc:sldMk cId="3765310409" sldId="2142532237"/>
            <ac:picMk id="10" creationId="{CB6BB604-E662-D726-50FD-F0A11919C22C}"/>
          </ac:picMkLst>
        </pc:picChg>
        <pc:picChg chg="add mod">
          <ac:chgData name="Gordon, Joel E" userId="30096da8-1363-4ca0-a8f6-20f0f5dd7beb" providerId="ADAL" clId="{FAD4CF20-6EEF-40C7-9F7D-3EB638675AAA}" dt="2024-01-16T04:22:34.863" v="3845" actId="1076"/>
          <ac:picMkLst>
            <pc:docMk/>
            <pc:sldMk cId="3765310409" sldId="2142532237"/>
            <ac:picMk id="12" creationId="{B35B1150-44B8-5984-2EA7-7E17A56AE43F}"/>
          </ac:picMkLst>
        </pc:picChg>
        <pc:picChg chg="add mod">
          <ac:chgData name="Gordon, Joel E" userId="30096da8-1363-4ca0-a8f6-20f0f5dd7beb" providerId="ADAL" clId="{FAD4CF20-6EEF-40C7-9F7D-3EB638675AAA}" dt="2024-01-16T04:22:31.718" v="3844" actId="1076"/>
          <ac:picMkLst>
            <pc:docMk/>
            <pc:sldMk cId="3765310409" sldId="2142532237"/>
            <ac:picMk id="14" creationId="{CB8FF6AA-2A91-3882-1DFB-F69FB365D13F}"/>
          </ac:picMkLst>
        </pc:picChg>
      </pc:sldChg>
      <pc:sldChg chg="addSp delSp modSp new mod">
        <pc:chgData name="Gordon, Joel E" userId="30096da8-1363-4ca0-a8f6-20f0f5dd7beb" providerId="ADAL" clId="{FAD4CF20-6EEF-40C7-9F7D-3EB638675AAA}" dt="2024-01-16T04:35:34.956" v="3976" actId="14100"/>
        <pc:sldMkLst>
          <pc:docMk/>
          <pc:sldMk cId="2034142255" sldId="2142532238"/>
        </pc:sldMkLst>
        <pc:spChg chg="mod">
          <ac:chgData name="Gordon, Joel E" userId="30096da8-1363-4ca0-a8f6-20f0f5dd7beb" providerId="ADAL" clId="{FAD4CF20-6EEF-40C7-9F7D-3EB638675AAA}" dt="2024-01-16T04:26:27.293" v="3908" actId="20577"/>
          <ac:spMkLst>
            <pc:docMk/>
            <pc:sldMk cId="2034142255" sldId="2142532238"/>
            <ac:spMk id="2" creationId="{8499F2C1-59E1-6F82-4551-8B5C6B996FEA}"/>
          </ac:spMkLst>
        </pc:spChg>
        <pc:spChg chg="mod">
          <ac:chgData name="Gordon, Joel E" userId="30096da8-1363-4ca0-a8f6-20f0f5dd7beb" providerId="ADAL" clId="{FAD4CF20-6EEF-40C7-9F7D-3EB638675AAA}" dt="2024-01-16T04:26:35.086" v="3920" actId="20577"/>
          <ac:spMkLst>
            <pc:docMk/>
            <pc:sldMk cId="2034142255" sldId="2142532238"/>
            <ac:spMk id="3" creationId="{0CE1BD7A-9A2C-7BEA-ABF8-B0F3F222AE19}"/>
          </ac:spMkLst>
        </pc:spChg>
        <pc:picChg chg="add del mod">
          <ac:chgData name="Gordon, Joel E" userId="30096da8-1363-4ca0-a8f6-20f0f5dd7beb" providerId="ADAL" clId="{FAD4CF20-6EEF-40C7-9F7D-3EB638675AAA}" dt="2024-01-16T04:34:07.153" v="3965" actId="478"/>
          <ac:picMkLst>
            <pc:docMk/>
            <pc:sldMk cId="2034142255" sldId="2142532238"/>
            <ac:picMk id="5" creationId="{FA0C63D7-8371-2782-A989-BC254D082645}"/>
          </ac:picMkLst>
        </pc:picChg>
        <pc:picChg chg="add mod">
          <ac:chgData name="Gordon, Joel E" userId="30096da8-1363-4ca0-a8f6-20f0f5dd7beb" providerId="ADAL" clId="{FAD4CF20-6EEF-40C7-9F7D-3EB638675AAA}" dt="2024-01-16T04:34:22.844" v="3968" actId="1076"/>
          <ac:picMkLst>
            <pc:docMk/>
            <pc:sldMk cId="2034142255" sldId="2142532238"/>
            <ac:picMk id="7" creationId="{2715922F-1199-138A-A2BE-B262EB177274}"/>
          </ac:picMkLst>
        </pc:picChg>
        <pc:picChg chg="add mod">
          <ac:chgData name="Gordon, Joel E" userId="30096da8-1363-4ca0-a8f6-20f0f5dd7beb" providerId="ADAL" clId="{FAD4CF20-6EEF-40C7-9F7D-3EB638675AAA}" dt="2024-01-16T04:35:34.956" v="3976" actId="14100"/>
          <ac:picMkLst>
            <pc:docMk/>
            <pc:sldMk cId="2034142255" sldId="2142532238"/>
            <ac:picMk id="9" creationId="{08830F57-C824-56D9-14D3-D68FABD1ABE4}"/>
          </ac:picMkLst>
        </pc:picChg>
      </pc:sldChg>
      <pc:sldChg chg="addSp modSp new mod ord">
        <pc:chgData name="Gordon, Joel E" userId="30096da8-1363-4ca0-a8f6-20f0f5dd7beb" providerId="ADAL" clId="{FAD4CF20-6EEF-40C7-9F7D-3EB638675AAA}" dt="2024-01-16T04:36:28.997" v="3981"/>
        <pc:sldMkLst>
          <pc:docMk/>
          <pc:sldMk cId="2101801098" sldId="2142532239"/>
        </pc:sldMkLst>
        <pc:spChg chg="add mod">
          <ac:chgData name="Gordon, Joel E" userId="30096da8-1363-4ca0-a8f6-20f0f5dd7beb" providerId="ADAL" clId="{FAD4CF20-6EEF-40C7-9F7D-3EB638675AAA}" dt="2024-01-16T04:25:49.505" v="3877" actId="1076"/>
          <ac:spMkLst>
            <pc:docMk/>
            <pc:sldMk cId="2101801098" sldId="2142532239"/>
            <ac:spMk id="5" creationId="{3631CC84-75DF-9A51-7B4E-379AE704327E}"/>
          </ac:spMkLst>
        </pc:spChg>
        <pc:picChg chg="add mod">
          <ac:chgData name="Gordon, Joel E" userId="30096da8-1363-4ca0-a8f6-20f0f5dd7beb" providerId="ADAL" clId="{FAD4CF20-6EEF-40C7-9F7D-3EB638675AAA}" dt="2024-01-16T04:25:18.518" v="3875" actId="14100"/>
          <ac:picMkLst>
            <pc:docMk/>
            <pc:sldMk cId="2101801098" sldId="2142532239"/>
            <ac:picMk id="3" creationId="{BAF75EEE-A54A-53DA-91AC-C9678D8A2030}"/>
          </ac:picMkLst>
        </pc:picChg>
      </pc:sldChg>
      <pc:sldChg chg="addSp delSp modSp new mod ord">
        <pc:chgData name="Gordon, Joel E" userId="30096da8-1363-4ca0-a8f6-20f0f5dd7beb" providerId="ADAL" clId="{FAD4CF20-6EEF-40C7-9F7D-3EB638675AAA}" dt="2024-01-16T04:55:23.965" v="4425" actId="1076"/>
        <pc:sldMkLst>
          <pc:docMk/>
          <pc:sldMk cId="1621747247" sldId="2142532240"/>
        </pc:sldMkLst>
        <pc:spChg chg="mod">
          <ac:chgData name="Gordon, Joel E" userId="30096da8-1363-4ca0-a8f6-20f0f5dd7beb" providerId="ADAL" clId="{FAD4CF20-6EEF-40C7-9F7D-3EB638675AAA}" dt="2024-01-16T04:40:02.767" v="4328" actId="1076"/>
          <ac:spMkLst>
            <pc:docMk/>
            <pc:sldMk cId="1621747247" sldId="2142532240"/>
            <ac:spMk id="2" creationId="{FBE0F085-A83A-C96D-A6B7-BAC80394533C}"/>
          </ac:spMkLst>
        </pc:spChg>
        <pc:spChg chg="mod">
          <ac:chgData name="Gordon, Joel E" userId="30096da8-1363-4ca0-a8f6-20f0f5dd7beb" providerId="ADAL" clId="{FAD4CF20-6EEF-40C7-9F7D-3EB638675AAA}" dt="2024-01-16T04:45:51.697" v="4361" actId="20577"/>
          <ac:spMkLst>
            <pc:docMk/>
            <pc:sldMk cId="1621747247" sldId="2142532240"/>
            <ac:spMk id="3" creationId="{114EE413-66BF-6623-0637-55F3875E6F35}"/>
          </ac:spMkLst>
        </pc:spChg>
        <pc:spChg chg="add mod">
          <ac:chgData name="Gordon, Joel E" userId="30096da8-1363-4ca0-a8f6-20f0f5dd7beb" providerId="ADAL" clId="{FAD4CF20-6EEF-40C7-9F7D-3EB638675AAA}" dt="2024-01-16T04:39:31.572" v="4253" actId="1076"/>
          <ac:spMkLst>
            <pc:docMk/>
            <pc:sldMk cId="1621747247" sldId="2142532240"/>
            <ac:spMk id="4" creationId="{88E20EF2-1C0F-F65A-90AC-7FC00E7B4228}"/>
          </ac:spMkLst>
        </pc:spChg>
        <pc:spChg chg="add mod">
          <ac:chgData name="Gordon, Joel E" userId="30096da8-1363-4ca0-a8f6-20f0f5dd7beb" providerId="ADAL" clId="{FAD4CF20-6EEF-40C7-9F7D-3EB638675AAA}" dt="2024-01-16T04:39:31.572" v="4253" actId="1076"/>
          <ac:spMkLst>
            <pc:docMk/>
            <pc:sldMk cId="1621747247" sldId="2142532240"/>
            <ac:spMk id="5" creationId="{81B49B5F-338C-C8CC-E63C-9728FBFF66C1}"/>
          </ac:spMkLst>
        </pc:spChg>
        <pc:spChg chg="add mod">
          <ac:chgData name="Gordon, Joel E" userId="30096da8-1363-4ca0-a8f6-20f0f5dd7beb" providerId="ADAL" clId="{FAD4CF20-6EEF-40C7-9F7D-3EB638675AAA}" dt="2024-01-16T04:39:31.572" v="4253" actId="1076"/>
          <ac:spMkLst>
            <pc:docMk/>
            <pc:sldMk cId="1621747247" sldId="2142532240"/>
            <ac:spMk id="6" creationId="{9FC78D79-7E5A-874A-2F47-2A914D2403AD}"/>
          </ac:spMkLst>
        </pc:spChg>
        <pc:spChg chg="add mod">
          <ac:chgData name="Gordon, Joel E" userId="30096da8-1363-4ca0-a8f6-20f0f5dd7beb" providerId="ADAL" clId="{FAD4CF20-6EEF-40C7-9F7D-3EB638675AAA}" dt="2024-01-16T04:39:31.572" v="4253" actId="1076"/>
          <ac:spMkLst>
            <pc:docMk/>
            <pc:sldMk cId="1621747247" sldId="2142532240"/>
            <ac:spMk id="7" creationId="{036CAEF1-93F2-5F6F-A476-1DF114A85A5F}"/>
          </ac:spMkLst>
        </pc:spChg>
        <pc:spChg chg="add mod">
          <ac:chgData name="Gordon, Joel E" userId="30096da8-1363-4ca0-a8f6-20f0f5dd7beb" providerId="ADAL" clId="{FAD4CF20-6EEF-40C7-9F7D-3EB638675AAA}" dt="2024-01-16T04:39:31.572" v="4253" actId="1076"/>
          <ac:spMkLst>
            <pc:docMk/>
            <pc:sldMk cId="1621747247" sldId="2142532240"/>
            <ac:spMk id="8" creationId="{9CE17FA5-5275-40F9-EDEF-AC426CAD951D}"/>
          </ac:spMkLst>
        </pc:spChg>
        <pc:spChg chg="add mod">
          <ac:chgData name="Gordon, Joel E" userId="30096da8-1363-4ca0-a8f6-20f0f5dd7beb" providerId="ADAL" clId="{FAD4CF20-6EEF-40C7-9F7D-3EB638675AAA}" dt="2024-01-16T04:39:31.572" v="4253" actId="1076"/>
          <ac:spMkLst>
            <pc:docMk/>
            <pc:sldMk cId="1621747247" sldId="2142532240"/>
            <ac:spMk id="9" creationId="{59898FF6-0FAA-5B5E-56A0-30495AFF6444}"/>
          </ac:spMkLst>
        </pc:spChg>
        <pc:picChg chg="add mod">
          <ac:chgData name="Gordon, Joel E" userId="30096da8-1363-4ca0-a8f6-20f0f5dd7beb" providerId="ADAL" clId="{FAD4CF20-6EEF-40C7-9F7D-3EB638675AAA}" dt="2024-01-16T04:44:18.361" v="4355" actId="1076"/>
          <ac:picMkLst>
            <pc:docMk/>
            <pc:sldMk cId="1621747247" sldId="2142532240"/>
            <ac:picMk id="11" creationId="{7A457D21-95BD-179A-457F-A2325BD858DE}"/>
          </ac:picMkLst>
        </pc:picChg>
        <pc:picChg chg="add del mod">
          <ac:chgData name="Gordon, Joel E" userId="30096da8-1363-4ca0-a8f6-20f0f5dd7beb" providerId="ADAL" clId="{FAD4CF20-6EEF-40C7-9F7D-3EB638675AAA}" dt="2024-01-16T04:44:45.276" v="4357" actId="21"/>
          <ac:picMkLst>
            <pc:docMk/>
            <pc:sldMk cId="1621747247" sldId="2142532240"/>
            <ac:picMk id="13" creationId="{ADE4A73D-483B-CA4B-1D3D-F09A19E7B719}"/>
          </ac:picMkLst>
        </pc:picChg>
        <pc:picChg chg="add mod">
          <ac:chgData name="Gordon, Joel E" userId="30096da8-1363-4ca0-a8f6-20f0f5dd7beb" providerId="ADAL" clId="{FAD4CF20-6EEF-40C7-9F7D-3EB638675AAA}" dt="2024-01-16T04:43:55.574" v="4350" actId="1076"/>
          <ac:picMkLst>
            <pc:docMk/>
            <pc:sldMk cId="1621747247" sldId="2142532240"/>
            <ac:picMk id="15" creationId="{B5E462CA-CA2A-3507-7086-205DAEE07A70}"/>
          </ac:picMkLst>
        </pc:picChg>
        <pc:picChg chg="add mod">
          <ac:chgData name="Gordon, Joel E" userId="30096da8-1363-4ca0-a8f6-20f0f5dd7beb" providerId="ADAL" clId="{FAD4CF20-6EEF-40C7-9F7D-3EB638675AAA}" dt="2024-01-16T04:55:23.965" v="4425" actId="1076"/>
          <ac:picMkLst>
            <pc:docMk/>
            <pc:sldMk cId="1621747247" sldId="2142532240"/>
            <ac:picMk id="17" creationId="{183E9EE1-F4CD-0640-33DF-09B92825398F}"/>
          </ac:picMkLst>
        </pc:picChg>
        <pc:picChg chg="add mod">
          <ac:chgData name="Gordon, Joel E" userId="30096da8-1363-4ca0-a8f6-20f0f5dd7beb" providerId="ADAL" clId="{FAD4CF20-6EEF-40C7-9F7D-3EB638675AAA}" dt="2024-01-16T04:44:38.205" v="4356" actId="1076"/>
          <ac:picMkLst>
            <pc:docMk/>
            <pc:sldMk cId="1621747247" sldId="2142532240"/>
            <ac:picMk id="19" creationId="{E32D9466-6218-5E14-7FE9-6D6D2D708506}"/>
          </ac:picMkLst>
        </pc:picChg>
        <pc:picChg chg="add mod">
          <ac:chgData name="Gordon, Joel E" userId="30096da8-1363-4ca0-a8f6-20f0f5dd7beb" providerId="ADAL" clId="{FAD4CF20-6EEF-40C7-9F7D-3EB638675AAA}" dt="2024-01-16T04:55:23.965" v="4425" actId="1076"/>
          <ac:picMkLst>
            <pc:docMk/>
            <pc:sldMk cId="1621747247" sldId="2142532240"/>
            <ac:picMk id="21" creationId="{D7840FE4-7CAE-4E0E-152C-31A8952D6B95}"/>
          </ac:picMkLst>
        </pc:picChg>
        <pc:picChg chg="add mod">
          <ac:chgData name="Gordon, Joel E" userId="30096da8-1363-4ca0-a8f6-20f0f5dd7beb" providerId="ADAL" clId="{FAD4CF20-6EEF-40C7-9F7D-3EB638675AAA}" dt="2024-01-16T04:44:16.586" v="4354" actId="1076"/>
          <ac:picMkLst>
            <pc:docMk/>
            <pc:sldMk cId="1621747247" sldId="2142532240"/>
            <ac:picMk id="23" creationId="{B1DE69E3-0E48-2CAF-1562-740FA0ADCE3B}"/>
          </ac:picMkLst>
        </pc:picChg>
        <pc:picChg chg="add mod">
          <ac:chgData name="Gordon, Joel E" userId="30096da8-1363-4ca0-a8f6-20f0f5dd7beb" providerId="ADAL" clId="{FAD4CF20-6EEF-40C7-9F7D-3EB638675AAA}" dt="2024-01-16T04:42:48.933" v="4333" actId="1076"/>
          <ac:picMkLst>
            <pc:docMk/>
            <pc:sldMk cId="1621747247" sldId="2142532240"/>
            <ac:picMk id="25" creationId="{92211CAC-6420-180E-6186-5015CBBFEFD2}"/>
          </ac:picMkLst>
        </pc:picChg>
        <pc:picChg chg="add mod">
          <ac:chgData name="Gordon, Joel E" userId="30096da8-1363-4ca0-a8f6-20f0f5dd7beb" providerId="ADAL" clId="{FAD4CF20-6EEF-40C7-9F7D-3EB638675AAA}" dt="2024-01-16T04:43:47.870" v="4347" actId="1076"/>
          <ac:picMkLst>
            <pc:docMk/>
            <pc:sldMk cId="1621747247" sldId="2142532240"/>
            <ac:picMk id="27" creationId="{47258588-1878-2B4A-B50F-246EBFE0E94E}"/>
          </ac:picMkLst>
        </pc:picChg>
      </pc:sldChg>
      <pc:sldChg chg="addSp delSp modSp new del mod">
        <pc:chgData name="Gordon, Joel E" userId="30096da8-1363-4ca0-a8f6-20f0f5dd7beb" providerId="ADAL" clId="{FAD4CF20-6EEF-40C7-9F7D-3EB638675AAA}" dt="2024-01-16T04:49:20.987" v="4378" actId="47"/>
        <pc:sldMkLst>
          <pc:docMk/>
          <pc:sldMk cId="52263541" sldId="2142532241"/>
        </pc:sldMkLst>
        <pc:spChg chg="del">
          <ac:chgData name="Gordon, Joel E" userId="30096da8-1363-4ca0-a8f6-20f0f5dd7beb" providerId="ADAL" clId="{FAD4CF20-6EEF-40C7-9F7D-3EB638675AAA}" dt="2024-01-16T04:47:05.455" v="4366" actId="21"/>
          <ac:spMkLst>
            <pc:docMk/>
            <pc:sldMk cId="52263541" sldId="2142532241"/>
            <ac:spMk id="2" creationId="{6D0CD45C-8382-597D-41AC-B851A9BCD9C4}"/>
          </ac:spMkLst>
        </pc:spChg>
        <pc:spChg chg="del">
          <ac:chgData name="Gordon, Joel E" userId="30096da8-1363-4ca0-a8f6-20f0f5dd7beb" providerId="ADAL" clId="{FAD4CF20-6EEF-40C7-9F7D-3EB638675AAA}" dt="2024-01-16T04:47:02.591" v="4365" actId="21"/>
          <ac:spMkLst>
            <pc:docMk/>
            <pc:sldMk cId="52263541" sldId="2142532241"/>
            <ac:spMk id="3" creationId="{11698B73-837A-6508-3FDF-38815BA27153}"/>
          </ac:spMkLst>
        </pc:spChg>
        <pc:spChg chg="add mod">
          <ac:chgData name="Gordon, Joel E" userId="30096da8-1363-4ca0-a8f6-20f0f5dd7beb" providerId="ADAL" clId="{FAD4CF20-6EEF-40C7-9F7D-3EB638675AAA}" dt="2024-01-16T04:47:28.694" v="4367"/>
          <ac:spMkLst>
            <pc:docMk/>
            <pc:sldMk cId="52263541" sldId="2142532241"/>
            <ac:spMk id="9" creationId="{2D48D7AE-0380-E77C-D2D7-A78EBAAF8CD6}"/>
          </ac:spMkLst>
        </pc:spChg>
        <pc:spChg chg="add mod">
          <ac:chgData name="Gordon, Joel E" userId="30096da8-1363-4ca0-a8f6-20f0f5dd7beb" providerId="ADAL" clId="{FAD4CF20-6EEF-40C7-9F7D-3EB638675AAA}" dt="2024-01-16T04:47:28.694" v="4367"/>
          <ac:spMkLst>
            <pc:docMk/>
            <pc:sldMk cId="52263541" sldId="2142532241"/>
            <ac:spMk id="10" creationId="{7E534CD1-4257-4447-1491-81613485EC22}"/>
          </ac:spMkLst>
        </pc:spChg>
        <pc:spChg chg="add mod">
          <ac:chgData name="Gordon, Joel E" userId="30096da8-1363-4ca0-a8f6-20f0f5dd7beb" providerId="ADAL" clId="{FAD4CF20-6EEF-40C7-9F7D-3EB638675AAA}" dt="2024-01-16T04:48:08.139" v="4368"/>
          <ac:spMkLst>
            <pc:docMk/>
            <pc:sldMk cId="52263541" sldId="2142532241"/>
            <ac:spMk id="11" creationId="{1866F30F-4332-AC59-321A-929D4D49B644}"/>
          </ac:spMkLst>
        </pc:spChg>
        <pc:spChg chg="add mod">
          <ac:chgData name="Gordon, Joel E" userId="30096da8-1363-4ca0-a8f6-20f0f5dd7beb" providerId="ADAL" clId="{FAD4CF20-6EEF-40C7-9F7D-3EB638675AAA}" dt="2024-01-16T04:48:08.139" v="4368"/>
          <ac:spMkLst>
            <pc:docMk/>
            <pc:sldMk cId="52263541" sldId="2142532241"/>
            <ac:spMk id="12" creationId="{BC62469B-A43D-91BB-785F-654A54B68752}"/>
          </ac:spMkLst>
        </pc:spChg>
        <pc:picChg chg="add mod">
          <ac:chgData name="Gordon, Joel E" userId="30096da8-1363-4ca0-a8f6-20f0f5dd7beb" providerId="ADAL" clId="{FAD4CF20-6EEF-40C7-9F7D-3EB638675AAA}" dt="2024-01-16T04:47:28.694" v="4367"/>
          <ac:picMkLst>
            <pc:docMk/>
            <pc:sldMk cId="52263541" sldId="2142532241"/>
            <ac:picMk id="4" creationId="{79462A7C-4307-9C7E-B01A-61AB9C516EC0}"/>
          </ac:picMkLst>
        </pc:picChg>
        <pc:picChg chg="add mod">
          <ac:chgData name="Gordon, Joel E" userId="30096da8-1363-4ca0-a8f6-20f0f5dd7beb" providerId="ADAL" clId="{FAD4CF20-6EEF-40C7-9F7D-3EB638675AAA}" dt="2024-01-16T04:47:28.694" v="4367"/>
          <ac:picMkLst>
            <pc:docMk/>
            <pc:sldMk cId="52263541" sldId="2142532241"/>
            <ac:picMk id="5" creationId="{F0EEC5A5-AACB-E75C-D361-D1A81F201A2D}"/>
          </ac:picMkLst>
        </pc:picChg>
        <pc:picChg chg="add mod">
          <ac:chgData name="Gordon, Joel E" userId="30096da8-1363-4ca0-a8f6-20f0f5dd7beb" providerId="ADAL" clId="{FAD4CF20-6EEF-40C7-9F7D-3EB638675AAA}" dt="2024-01-16T04:47:28.694" v="4367"/>
          <ac:picMkLst>
            <pc:docMk/>
            <pc:sldMk cId="52263541" sldId="2142532241"/>
            <ac:picMk id="6" creationId="{E0D5C43F-9C8B-4E24-86BA-76408EFF774B}"/>
          </ac:picMkLst>
        </pc:picChg>
        <pc:picChg chg="add mod">
          <ac:chgData name="Gordon, Joel E" userId="30096da8-1363-4ca0-a8f6-20f0f5dd7beb" providerId="ADAL" clId="{FAD4CF20-6EEF-40C7-9F7D-3EB638675AAA}" dt="2024-01-16T04:47:28.694" v="4367"/>
          <ac:picMkLst>
            <pc:docMk/>
            <pc:sldMk cId="52263541" sldId="2142532241"/>
            <ac:picMk id="7" creationId="{C3B3CFCF-2179-974B-1BAA-B143856906ED}"/>
          </ac:picMkLst>
        </pc:picChg>
        <pc:picChg chg="add mod">
          <ac:chgData name="Gordon, Joel E" userId="30096da8-1363-4ca0-a8f6-20f0f5dd7beb" providerId="ADAL" clId="{FAD4CF20-6EEF-40C7-9F7D-3EB638675AAA}" dt="2024-01-16T04:47:28.694" v="4367"/>
          <ac:picMkLst>
            <pc:docMk/>
            <pc:sldMk cId="52263541" sldId="2142532241"/>
            <ac:picMk id="8" creationId="{E0B562B9-F26D-F77F-47C6-E9FB54FF0388}"/>
          </ac:picMkLst>
        </pc:picChg>
        <pc:cxnChg chg="add mod">
          <ac:chgData name="Gordon, Joel E" userId="30096da8-1363-4ca0-a8f6-20f0f5dd7beb" providerId="ADAL" clId="{FAD4CF20-6EEF-40C7-9F7D-3EB638675AAA}" dt="2024-01-16T04:48:08.139" v="4368"/>
          <ac:cxnSpMkLst>
            <pc:docMk/>
            <pc:sldMk cId="52263541" sldId="2142532241"/>
            <ac:cxnSpMk id="13" creationId="{0E423300-CB85-CE40-A67A-A753239ECEA9}"/>
          </ac:cxnSpMkLst>
        </pc:cxnChg>
      </pc:sldChg>
      <pc:sldChg chg="addSp delSp modSp new mod ord">
        <pc:chgData name="Gordon, Joel E" userId="30096da8-1363-4ca0-a8f6-20f0f5dd7beb" providerId="ADAL" clId="{FAD4CF20-6EEF-40C7-9F7D-3EB638675AAA}" dt="2024-01-16T04:51:13.167" v="4394" actId="20577"/>
        <pc:sldMkLst>
          <pc:docMk/>
          <pc:sldMk cId="2356923686" sldId="2142532242"/>
        </pc:sldMkLst>
        <pc:spChg chg="del">
          <ac:chgData name="Gordon, Joel E" userId="30096da8-1363-4ca0-a8f6-20f0f5dd7beb" providerId="ADAL" clId="{FAD4CF20-6EEF-40C7-9F7D-3EB638675AAA}" dt="2024-01-16T04:48:48.860" v="4371" actId="478"/>
          <ac:spMkLst>
            <pc:docMk/>
            <pc:sldMk cId="2356923686" sldId="2142532242"/>
            <ac:spMk id="2" creationId="{495627FE-9B6E-CDA6-F3B6-ED3F826A7DBB}"/>
          </ac:spMkLst>
        </pc:spChg>
        <pc:spChg chg="del">
          <ac:chgData name="Gordon, Joel E" userId="30096da8-1363-4ca0-a8f6-20f0f5dd7beb" providerId="ADAL" clId="{FAD4CF20-6EEF-40C7-9F7D-3EB638675AAA}" dt="2024-01-16T04:48:46.741" v="4370" actId="478"/>
          <ac:spMkLst>
            <pc:docMk/>
            <pc:sldMk cId="2356923686" sldId="2142532242"/>
            <ac:spMk id="3" creationId="{63107B43-10E0-8CBD-D26B-5DCF947FF814}"/>
          </ac:spMkLst>
        </pc:spChg>
        <pc:spChg chg="add mod">
          <ac:chgData name="Gordon, Joel E" userId="30096da8-1363-4ca0-a8f6-20f0f5dd7beb" providerId="ADAL" clId="{FAD4CF20-6EEF-40C7-9F7D-3EB638675AAA}" dt="2024-01-16T04:51:13.167" v="4394" actId="20577"/>
          <ac:spMkLst>
            <pc:docMk/>
            <pc:sldMk cId="2356923686" sldId="2142532242"/>
            <ac:spMk id="7" creationId="{F0896064-1315-73A5-C4AE-A38001DAEF49}"/>
          </ac:spMkLst>
        </pc:spChg>
        <pc:picChg chg="add mod">
          <ac:chgData name="Gordon, Joel E" userId="30096da8-1363-4ca0-a8f6-20f0f5dd7beb" providerId="ADAL" clId="{FAD4CF20-6EEF-40C7-9F7D-3EB638675AAA}" dt="2024-01-16T04:49:09.209" v="4376" actId="1076"/>
          <ac:picMkLst>
            <pc:docMk/>
            <pc:sldMk cId="2356923686" sldId="2142532242"/>
            <ac:picMk id="5" creationId="{F4A988A1-F759-ABC9-6D69-12E0DC1ABBEA}"/>
          </ac:picMkLst>
        </pc:picChg>
      </pc:sldChg>
      <pc:sldChg chg="delSp modSp add mod">
        <pc:chgData name="Gordon, Joel E" userId="30096da8-1363-4ca0-a8f6-20f0f5dd7beb" providerId="ADAL" clId="{FAD4CF20-6EEF-40C7-9F7D-3EB638675AAA}" dt="2024-01-16T05:15:39.294" v="4992" actId="20577"/>
        <pc:sldMkLst>
          <pc:docMk/>
          <pc:sldMk cId="2604707551" sldId="2142532243"/>
        </pc:sldMkLst>
        <pc:spChg chg="mod">
          <ac:chgData name="Gordon, Joel E" userId="30096da8-1363-4ca0-a8f6-20f0f5dd7beb" providerId="ADAL" clId="{FAD4CF20-6EEF-40C7-9F7D-3EB638675AAA}" dt="2024-01-16T05:15:39.294" v="4992" actId="20577"/>
          <ac:spMkLst>
            <pc:docMk/>
            <pc:sldMk cId="2604707551" sldId="2142532243"/>
            <ac:spMk id="2" creationId="{FBE0F085-A83A-C96D-A6B7-BAC80394533C}"/>
          </ac:spMkLst>
        </pc:spChg>
        <pc:spChg chg="mod">
          <ac:chgData name="Gordon, Joel E" userId="30096da8-1363-4ca0-a8f6-20f0f5dd7beb" providerId="ADAL" clId="{FAD4CF20-6EEF-40C7-9F7D-3EB638675AAA}" dt="2024-01-16T04:58:48.766" v="4824" actId="20577"/>
          <ac:spMkLst>
            <pc:docMk/>
            <pc:sldMk cId="2604707551" sldId="2142532243"/>
            <ac:spMk id="3" creationId="{114EE413-66BF-6623-0637-55F3875E6F35}"/>
          </ac:spMkLst>
        </pc:spChg>
        <pc:spChg chg="del">
          <ac:chgData name="Gordon, Joel E" userId="30096da8-1363-4ca0-a8f6-20f0f5dd7beb" providerId="ADAL" clId="{FAD4CF20-6EEF-40C7-9F7D-3EB638675AAA}" dt="2024-01-16T04:58:13.552" v="4738" actId="478"/>
          <ac:spMkLst>
            <pc:docMk/>
            <pc:sldMk cId="2604707551" sldId="2142532243"/>
            <ac:spMk id="4" creationId="{88E20EF2-1C0F-F65A-90AC-7FC00E7B4228}"/>
          </ac:spMkLst>
        </pc:spChg>
        <pc:spChg chg="del">
          <ac:chgData name="Gordon, Joel E" userId="30096da8-1363-4ca0-a8f6-20f0f5dd7beb" providerId="ADAL" clId="{FAD4CF20-6EEF-40C7-9F7D-3EB638675AAA}" dt="2024-01-16T04:58:13.552" v="4738" actId="478"/>
          <ac:spMkLst>
            <pc:docMk/>
            <pc:sldMk cId="2604707551" sldId="2142532243"/>
            <ac:spMk id="5" creationId="{81B49B5F-338C-C8CC-E63C-9728FBFF66C1}"/>
          </ac:spMkLst>
        </pc:spChg>
        <pc:spChg chg="del">
          <ac:chgData name="Gordon, Joel E" userId="30096da8-1363-4ca0-a8f6-20f0f5dd7beb" providerId="ADAL" clId="{FAD4CF20-6EEF-40C7-9F7D-3EB638675AAA}" dt="2024-01-16T04:58:13.552" v="4738" actId="478"/>
          <ac:spMkLst>
            <pc:docMk/>
            <pc:sldMk cId="2604707551" sldId="2142532243"/>
            <ac:spMk id="6" creationId="{9FC78D79-7E5A-874A-2F47-2A914D2403AD}"/>
          </ac:spMkLst>
        </pc:spChg>
        <pc:spChg chg="del">
          <ac:chgData name="Gordon, Joel E" userId="30096da8-1363-4ca0-a8f6-20f0f5dd7beb" providerId="ADAL" clId="{FAD4CF20-6EEF-40C7-9F7D-3EB638675AAA}" dt="2024-01-16T04:58:13.552" v="4738" actId="478"/>
          <ac:spMkLst>
            <pc:docMk/>
            <pc:sldMk cId="2604707551" sldId="2142532243"/>
            <ac:spMk id="7" creationId="{036CAEF1-93F2-5F6F-A476-1DF114A85A5F}"/>
          </ac:spMkLst>
        </pc:spChg>
        <pc:spChg chg="del">
          <ac:chgData name="Gordon, Joel E" userId="30096da8-1363-4ca0-a8f6-20f0f5dd7beb" providerId="ADAL" clId="{FAD4CF20-6EEF-40C7-9F7D-3EB638675AAA}" dt="2024-01-16T04:58:13.552" v="4738" actId="478"/>
          <ac:spMkLst>
            <pc:docMk/>
            <pc:sldMk cId="2604707551" sldId="2142532243"/>
            <ac:spMk id="8" creationId="{9CE17FA5-5275-40F9-EDEF-AC426CAD951D}"/>
          </ac:spMkLst>
        </pc:spChg>
        <pc:spChg chg="del">
          <ac:chgData name="Gordon, Joel E" userId="30096da8-1363-4ca0-a8f6-20f0f5dd7beb" providerId="ADAL" clId="{FAD4CF20-6EEF-40C7-9F7D-3EB638675AAA}" dt="2024-01-16T04:58:13.552" v="4738" actId="478"/>
          <ac:spMkLst>
            <pc:docMk/>
            <pc:sldMk cId="2604707551" sldId="2142532243"/>
            <ac:spMk id="9" creationId="{59898FF6-0FAA-5B5E-56A0-30495AFF6444}"/>
          </ac:spMkLst>
        </pc:spChg>
        <pc:picChg chg="del">
          <ac:chgData name="Gordon, Joel E" userId="30096da8-1363-4ca0-a8f6-20f0f5dd7beb" providerId="ADAL" clId="{FAD4CF20-6EEF-40C7-9F7D-3EB638675AAA}" dt="2024-01-16T04:58:13.552" v="4738" actId="478"/>
          <ac:picMkLst>
            <pc:docMk/>
            <pc:sldMk cId="2604707551" sldId="2142532243"/>
            <ac:picMk id="11" creationId="{7A457D21-95BD-179A-457F-A2325BD858DE}"/>
          </ac:picMkLst>
        </pc:picChg>
        <pc:picChg chg="del">
          <ac:chgData name="Gordon, Joel E" userId="30096da8-1363-4ca0-a8f6-20f0f5dd7beb" providerId="ADAL" clId="{FAD4CF20-6EEF-40C7-9F7D-3EB638675AAA}" dt="2024-01-16T04:58:13.552" v="4738" actId="478"/>
          <ac:picMkLst>
            <pc:docMk/>
            <pc:sldMk cId="2604707551" sldId="2142532243"/>
            <ac:picMk id="15" creationId="{B5E462CA-CA2A-3507-7086-205DAEE07A70}"/>
          </ac:picMkLst>
        </pc:picChg>
        <pc:picChg chg="del">
          <ac:chgData name="Gordon, Joel E" userId="30096da8-1363-4ca0-a8f6-20f0f5dd7beb" providerId="ADAL" clId="{FAD4CF20-6EEF-40C7-9F7D-3EB638675AAA}" dt="2024-01-16T04:58:13.552" v="4738" actId="478"/>
          <ac:picMkLst>
            <pc:docMk/>
            <pc:sldMk cId="2604707551" sldId="2142532243"/>
            <ac:picMk id="17" creationId="{183E9EE1-F4CD-0640-33DF-09B92825398F}"/>
          </ac:picMkLst>
        </pc:picChg>
        <pc:picChg chg="del">
          <ac:chgData name="Gordon, Joel E" userId="30096da8-1363-4ca0-a8f6-20f0f5dd7beb" providerId="ADAL" clId="{FAD4CF20-6EEF-40C7-9F7D-3EB638675AAA}" dt="2024-01-16T04:58:13.552" v="4738" actId="478"/>
          <ac:picMkLst>
            <pc:docMk/>
            <pc:sldMk cId="2604707551" sldId="2142532243"/>
            <ac:picMk id="19" creationId="{E32D9466-6218-5E14-7FE9-6D6D2D708506}"/>
          </ac:picMkLst>
        </pc:picChg>
        <pc:picChg chg="del">
          <ac:chgData name="Gordon, Joel E" userId="30096da8-1363-4ca0-a8f6-20f0f5dd7beb" providerId="ADAL" clId="{FAD4CF20-6EEF-40C7-9F7D-3EB638675AAA}" dt="2024-01-16T04:58:13.552" v="4738" actId="478"/>
          <ac:picMkLst>
            <pc:docMk/>
            <pc:sldMk cId="2604707551" sldId="2142532243"/>
            <ac:picMk id="21" creationId="{D7840FE4-7CAE-4E0E-152C-31A8952D6B95}"/>
          </ac:picMkLst>
        </pc:picChg>
        <pc:picChg chg="del">
          <ac:chgData name="Gordon, Joel E" userId="30096da8-1363-4ca0-a8f6-20f0f5dd7beb" providerId="ADAL" clId="{FAD4CF20-6EEF-40C7-9F7D-3EB638675AAA}" dt="2024-01-16T04:58:13.552" v="4738" actId="478"/>
          <ac:picMkLst>
            <pc:docMk/>
            <pc:sldMk cId="2604707551" sldId="2142532243"/>
            <ac:picMk id="23" creationId="{B1DE69E3-0E48-2CAF-1562-740FA0ADCE3B}"/>
          </ac:picMkLst>
        </pc:picChg>
        <pc:picChg chg="del">
          <ac:chgData name="Gordon, Joel E" userId="30096da8-1363-4ca0-a8f6-20f0f5dd7beb" providerId="ADAL" clId="{FAD4CF20-6EEF-40C7-9F7D-3EB638675AAA}" dt="2024-01-16T04:58:13.552" v="4738" actId="478"/>
          <ac:picMkLst>
            <pc:docMk/>
            <pc:sldMk cId="2604707551" sldId="2142532243"/>
            <ac:picMk id="25" creationId="{92211CAC-6420-180E-6186-5015CBBFEFD2}"/>
          </ac:picMkLst>
        </pc:picChg>
        <pc:picChg chg="del">
          <ac:chgData name="Gordon, Joel E" userId="30096da8-1363-4ca0-a8f6-20f0f5dd7beb" providerId="ADAL" clId="{FAD4CF20-6EEF-40C7-9F7D-3EB638675AAA}" dt="2024-01-16T04:58:13.552" v="4738" actId="478"/>
          <ac:picMkLst>
            <pc:docMk/>
            <pc:sldMk cId="2604707551" sldId="2142532243"/>
            <ac:picMk id="27" creationId="{47258588-1878-2B4A-B50F-246EBFE0E94E}"/>
          </ac:picMkLst>
        </pc:picChg>
      </pc:sldChg>
      <pc:sldChg chg="addSp delSp modSp new mod ord modNotesTx">
        <pc:chgData name="Gordon, Joel E" userId="30096da8-1363-4ca0-a8f6-20f0f5dd7beb" providerId="ADAL" clId="{FAD4CF20-6EEF-40C7-9F7D-3EB638675AAA}" dt="2024-01-16T05:01:26.002" v="4840"/>
        <pc:sldMkLst>
          <pc:docMk/>
          <pc:sldMk cId="1069629250" sldId="2142532244"/>
        </pc:sldMkLst>
        <pc:spChg chg="del">
          <ac:chgData name="Gordon, Joel E" userId="30096da8-1363-4ca0-a8f6-20f0f5dd7beb" providerId="ADAL" clId="{FAD4CF20-6EEF-40C7-9F7D-3EB638675AAA}" dt="2024-01-16T04:59:12.203" v="4827" actId="21"/>
          <ac:spMkLst>
            <pc:docMk/>
            <pc:sldMk cId="1069629250" sldId="2142532244"/>
            <ac:spMk id="2" creationId="{A5D4FC5A-414A-D090-FE7F-6711C5322D52}"/>
          </ac:spMkLst>
        </pc:spChg>
        <pc:spChg chg="del">
          <ac:chgData name="Gordon, Joel E" userId="30096da8-1363-4ca0-a8f6-20f0f5dd7beb" providerId="ADAL" clId="{FAD4CF20-6EEF-40C7-9F7D-3EB638675AAA}" dt="2024-01-16T04:59:09.821" v="4826" actId="21"/>
          <ac:spMkLst>
            <pc:docMk/>
            <pc:sldMk cId="1069629250" sldId="2142532244"/>
            <ac:spMk id="3" creationId="{DDE3D785-AF86-348C-3DAE-D05FE97612A5}"/>
          </ac:spMkLst>
        </pc:spChg>
        <pc:spChg chg="add mod">
          <ac:chgData name="Gordon, Joel E" userId="30096da8-1363-4ca0-a8f6-20f0f5dd7beb" providerId="ADAL" clId="{FAD4CF20-6EEF-40C7-9F7D-3EB638675AAA}" dt="2024-01-16T05:00:03.038" v="4833" actId="14100"/>
          <ac:spMkLst>
            <pc:docMk/>
            <pc:sldMk cId="1069629250" sldId="2142532244"/>
            <ac:spMk id="4" creationId="{4120520A-EF6C-C485-4267-6FAF9B1995A7}"/>
          </ac:spMkLst>
        </pc:spChg>
        <pc:picChg chg="add mod">
          <ac:chgData name="Gordon, Joel E" userId="30096da8-1363-4ca0-a8f6-20f0f5dd7beb" providerId="ADAL" clId="{FAD4CF20-6EEF-40C7-9F7D-3EB638675AAA}" dt="2024-01-16T04:59:53.646" v="4831"/>
          <ac:picMkLst>
            <pc:docMk/>
            <pc:sldMk cId="1069629250" sldId="2142532244"/>
            <ac:picMk id="5" creationId="{DD6AB63B-8B55-AC0B-DA85-53C9708F3A9D}"/>
          </ac:picMkLst>
        </pc:picChg>
        <pc:picChg chg="add mod">
          <ac:chgData name="Gordon, Joel E" userId="30096da8-1363-4ca0-a8f6-20f0f5dd7beb" providerId="ADAL" clId="{FAD4CF20-6EEF-40C7-9F7D-3EB638675AAA}" dt="2024-01-16T04:59:53.646" v="4831"/>
          <ac:picMkLst>
            <pc:docMk/>
            <pc:sldMk cId="1069629250" sldId="2142532244"/>
            <ac:picMk id="6" creationId="{2A11B8EB-7699-62DD-DA67-715D82CB05B4}"/>
          </ac:picMkLst>
        </pc:picChg>
        <pc:picChg chg="add mod">
          <ac:chgData name="Gordon, Joel E" userId="30096da8-1363-4ca0-a8f6-20f0f5dd7beb" providerId="ADAL" clId="{FAD4CF20-6EEF-40C7-9F7D-3EB638675AAA}" dt="2024-01-16T04:59:53.646" v="4831"/>
          <ac:picMkLst>
            <pc:docMk/>
            <pc:sldMk cId="1069629250" sldId="2142532244"/>
            <ac:picMk id="7" creationId="{2CAF7590-A76A-DF35-2296-D7EBD17F4905}"/>
          </ac:picMkLst>
        </pc:picChg>
        <pc:picChg chg="add mod">
          <ac:chgData name="Gordon, Joel E" userId="30096da8-1363-4ca0-a8f6-20f0f5dd7beb" providerId="ADAL" clId="{FAD4CF20-6EEF-40C7-9F7D-3EB638675AAA}" dt="2024-01-16T05:00:15.199" v="4834" actId="1076"/>
          <ac:picMkLst>
            <pc:docMk/>
            <pc:sldMk cId="1069629250" sldId="2142532244"/>
            <ac:picMk id="8" creationId="{E56F03FA-2584-D8B1-3FFE-A7677325FFCB}"/>
          </ac:picMkLst>
        </pc:picChg>
      </pc:sldChg>
      <pc:sldChg chg="addSp delSp modSp add mod ord">
        <pc:chgData name="Gordon, Joel E" userId="30096da8-1363-4ca0-a8f6-20f0f5dd7beb" providerId="ADAL" clId="{FAD4CF20-6EEF-40C7-9F7D-3EB638675AAA}" dt="2024-01-16T05:03:56.883" v="4851"/>
        <pc:sldMkLst>
          <pc:docMk/>
          <pc:sldMk cId="4156824929" sldId="2142532245"/>
        </pc:sldMkLst>
        <pc:spChg chg="add del mod">
          <ac:chgData name="Gordon, Joel E" userId="30096da8-1363-4ca0-a8f6-20f0f5dd7beb" providerId="ADAL" clId="{FAD4CF20-6EEF-40C7-9F7D-3EB638675AAA}" dt="2024-01-16T05:02:30.628" v="4845" actId="478"/>
          <ac:spMkLst>
            <pc:docMk/>
            <pc:sldMk cId="4156824929" sldId="2142532245"/>
            <ac:spMk id="2" creationId="{A2C57D69-381B-9393-270A-BBF7FAA14E14}"/>
          </ac:spMkLst>
        </pc:spChg>
        <pc:spChg chg="add mod">
          <ac:chgData name="Gordon, Joel E" userId="30096da8-1363-4ca0-a8f6-20f0f5dd7beb" providerId="ADAL" clId="{FAD4CF20-6EEF-40C7-9F7D-3EB638675AAA}" dt="2024-01-16T05:01:58.618" v="4842"/>
          <ac:spMkLst>
            <pc:docMk/>
            <pc:sldMk cId="4156824929" sldId="2142532245"/>
            <ac:spMk id="3" creationId="{F1C09CA9-4E20-4D84-EDBF-4860AC83A440}"/>
          </ac:spMkLst>
        </pc:spChg>
        <pc:spChg chg="add mod">
          <ac:chgData name="Gordon, Joel E" userId="30096da8-1363-4ca0-a8f6-20f0f5dd7beb" providerId="ADAL" clId="{FAD4CF20-6EEF-40C7-9F7D-3EB638675AAA}" dt="2024-01-16T05:03:00.066" v="4849" actId="1076"/>
          <ac:spMkLst>
            <pc:docMk/>
            <pc:sldMk cId="4156824929" sldId="2142532245"/>
            <ac:spMk id="6" creationId="{714956D4-10F6-7EA3-ABD8-F21F9452BAD1}"/>
          </ac:spMkLst>
        </pc:spChg>
        <pc:picChg chg="add mod">
          <ac:chgData name="Gordon, Joel E" userId="30096da8-1363-4ca0-a8f6-20f0f5dd7beb" providerId="ADAL" clId="{FAD4CF20-6EEF-40C7-9F7D-3EB638675AAA}" dt="2024-01-16T05:02:54.731" v="4848" actId="1076"/>
          <ac:picMkLst>
            <pc:docMk/>
            <pc:sldMk cId="4156824929" sldId="2142532245"/>
            <ac:picMk id="4" creationId="{ED97543B-7AE9-4F0F-34FF-2D5C0F5A1734}"/>
          </ac:picMkLst>
        </pc:picChg>
        <pc:picChg chg="add mod">
          <ac:chgData name="Gordon, Joel E" userId="30096da8-1363-4ca0-a8f6-20f0f5dd7beb" providerId="ADAL" clId="{FAD4CF20-6EEF-40C7-9F7D-3EB638675AAA}" dt="2024-01-16T05:02:52.858" v="4847" actId="1076"/>
          <ac:picMkLst>
            <pc:docMk/>
            <pc:sldMk cId="4156824929" sldId="2142532245"/>
            <ac:picMk id="5" creationId="{690DC737-7E20-4CEA-E71C-FEAB73CBBC12}"/>
          </ac:picMkLst>
        </pc:picChg>
      </pc:sldChg>
      <pc:sldChg chg="addSp modSp add mod ord">
        <pc:chgData name="Gordon, Joel E" userId="30096da8-1363-4ca0-a8f6-20f0f5dd7beb" providerId="ADAL" clId="{FAD4CF20-6EEF-40C7-9F7D-3EB638675AAA}" dt="2024-01-16T05:05:08.919" v="4857"/>
        <pc:sldMkLst>
          <pc:docMk/>
          <pc:sldMk cId="452149997" sldId="2142532246"/>
        </pc:sldMkLst>
        <pc:spChg chg="add mod">
          <ac:chgData name="Gordon, Joel E" userId="30096da8-1363-4ca0-a8f6-20f0f5dd7beb" providerId="ADAL" clId="{FAD4CF20-6EEF-40C7-9F7D-3EB638675AAA}" dt="2024-01-16T05:04:48.865" v="4855" actId="1076"/>
          <ac:spMkLst>
            <pc:docMk/>
            <pc:sldMk cId="452149997" sldId="2142532246"/>
            <ac:spMk id="2" creationId="{A64384A5-2E2F-B3A6-7189-82D36ABBF2B7}"/>
          </ac:spMkLst>
        </pc:spChg>
        <pc:spChg chg="add mod">
          <ac:chgData name="Gordon, Joel E" userId="30096da8-1363-4ca0-a8f6-20f0f5dd7beb" providerId="ADAL" clId="{FAD4CF20-6EEF-40C7-9F7D-3EB638675AAA}" dt="2024-01-16T05:04:37.884" v="4853"/>
          <ac:spMkLst>
            <pc:docMk/>
            <pc:sldMk cId="452149997" sldId="2142532246"/>
            <ac:spMk id="5" creationId="{8B877C45-AFCC-AB36-9A69-12B701FC6910}"/>
          </ac:spMkLst>
        </pc:spChg>
        <pc:spChg chg="add mod">
          <ac:chgData name="Gordon, Joel E" userId="30096da8-1363-4ca0-a8f6-20f0f5dd7beb" providerId="ADAL" clId="{FAD4CF20-6EEF-40C7-9F7D-3EB638675AAA}" dt="2024-01-16T05:04:37.884" v="4853"/>
          <ac:spMkLst>
            <pc:docMk/>
            <pc:sldMk cId="452149997" sldId="2142532246"/>
            <ac:spMk id="6" creationId="{1F3B9D15-B0BD-B98A-38E9-6C99BD066ED9}"/>
          </ac:spMkLst>
        </pc:spChg>
        <pc:spChg chg="add mod">
          <ac:chgData name="Gordon, Joel E" userId="30096da8-1363-4ca0-a8f6-20f0f5dd7beb" providerId="ADAL" clId="{FAD4CF20-6EEF-40C7-9F7D-3EB638675AAA}" dt="2024-01-16T05:04:37.884" v="4853"/>
          <ac:spMkLst>
            <pc:docMk/>
            <pc:sldMk cId="452149997" sldId="2142532246"/>
            <ac:spMk id="7" creationId="{54602E0A-166A-679D-5F4A-087F0963F242}"/>
          </ac:spMkLst>
        </pc:spChg>
        <pc:spChg chg="add mod">
          <ac:chgData name="Gordon, Joel E" userId="30096da8-1363-4ca0-a8f6-20f0f5dd7beb" providerId="ADAL" clId="{FAD4CF20-6EEF-40C7-9F7D-3EB638675AAA}" dt="2024-01-16T05:04:37.884" v="4853"/>
          <ac:spMkLst>
            <pc:docMk/>
            <pc:sldMk cId="452149997" sldId="2142532246"/>
            <ac:spMk id="8" creationId="{56E23E71-1A80-29C1-C2F6-2FB434899A0A}"/>
          </ac:spMkLst>
        </pc:spChg>
        <pc:spChg chg="add mod">
          <ac:chgData name="Gordon, Joel E" userId="30096da8-1363-4ca0-a8f6-20f0f5dd7beb" providerId="ADAL" clId="{FAD4CF20-6EEF-40C7-9F7D-3EB638675AAA}" dt="2024-01-16T05:04:37.884" v="4853"/>
          <ac:spMkLst>
            <pc:docMk/>
            <pc:sldMk cId="452149997" sldId="2142532246"/>
            <ac:spMk id="9" creationId="{FCA15BBD-9653-5630-D75D-4CC2E048E34D}"/>
          </ac:spMkLst>
        </pc:spChg>
        <pc:spChg chg="add mod">
          <ac:chgData name="Gordon, Joel E" userId="30096da8-1363-4ca0-a8f6-20f0f5dd7beb" providerId="ADAL" clId="{FAD4CF20-6EEF-40C7-9F7D-3EB638675AAA}" dt="2024-01-16T05:04:37.884" v="4853"/>
          <ac:spMkLst>
            <pc:docMk/>
            <pc:sldMk cId="452149997" sldId="2142532246"/>
            <ac:spMk id="10" creationId="{49993214-E97C-61CA-A7F6-CD334EAA6968}"/>
          </ac:spMkLst>
        </pc:spChg>
        <pc:spChg chg="add mod">
          <ac:chgData name="Gordon, Joel E" userId="30096da8-1363-4ca0-a8f6-20f0f5dd7beb" providerId="ADAL" clId="{FAD4CF20-6EEF-40C7-9F7D-3EB638675AAA}" dt="2024-01-16T05:04:37.884" v="4853"/>
          <ac:spMkLst>
            <pc:docMk/>
            <pc:sldMk cId="452149997" sldId="2142532246"/>
            <ac:spMk id="11" creationId="{DDBE5D41-032F-CDBF-EEE3-2F70557CECB4}"/>
          </ac:spMkLst>
        </pc:spChg>
        <pc:spChg chg="add mod">
          <ac:chgData name="Gordon, Joel E" userId="30096da8-1363-4ca0-a8f6-20f0f5dd7beb" providerId="ADAL" clId="{FAD4CF20-6EEF-40C7-9F7D-3EB638675AAA}" dt="2024-01-16T05:04:37.884" v="4853"/>
          <ac:spMkLst>
            <pc:docMk/>
            <pc:sldMk cId="452149997" sldId="2142532246"/>
            <ac:spMk id="12" creationId="{F0F84E47-D1B5-2640-FC19-1BB7396D2E68}"/>
          </ac:spMkLst>
        </pc:spChg>
        <pc:picChg chg="add mod">
          <ac:chgData name="Gordon, Joel E" userId="30096da8-1363-4ca0-a8f6-20f0f5dd7beb" providerId="ADAL" clId="{FAD4CF20-6EEF-40C7-9F7D-3EB638675AAA}" dt="2024-01-16T05:04:37.884" v="4853"/>
          <ac:picMkLst>
            <pc:docMk/>
            <pc:sldMk cId="452149997" sldId="2142532246"/>
            <ac:picMk id="3" creationId="{F5118450-D6E3-74D5-0640-313A53902CEE}"/>
          </ac:picMkLst>
        </pc:picChg>
        <pc:picChg chg="add mod">
          <ac:chgData name="Gordon, Joel E" userId="30096da8-1363-4ca0-a8f6-20f0f5dd7beb" providerId="ADAL" clId="{FAD4CF20-6EEF-40C7-9F7D-3EB638675AAA}" dt="2024-01-16T05:04:37.884" v="4853"/>
          <ac:picMkLst>
            <pc:docMk/>
            <pc:sldMk cId="452149997" sldId="2142532246"/>
            <ac:picMk id="4" creationId="{F6A39A63-07EC-DBEB-FAD0-A3A0575C81E9}"/>
          </ac:picMkLst>
        </pc:picChg>
      </pc:sldChg>
      <pc:sldChg chg="addSp modSp add mod ord">
        <pc:chgData name="Gordon, Joel E" userId="30096da8-1363-4ca0-a8f6-20f0f5dd7beb" providerId="ADAL" clId="{FAD4CF20-6EEF-40C7-9F7D-3EB638675AAA}" dt="2024-01-16T05:06:32.977" v="4868"/>
        <pc:sldMkLst>
          <pc:docMk/>
          <pc:sldMk cId="1960007705" sldId="2142532247"/>
        </pc:sldMkLst>
        <pc:spChg chg="add mod">
          <ac:chgData name="Gordon, Joel E" userId="30096da8-1363-4ca0-a8f6-20f0f5dd7beb" providerId="ADAL" clId="{FAD4CF20-6EEF-40C7-9F7D-3EB638675AAA}" dt="2024-01-16T05:06:20.910" v="4866" actId="1076"/>
          <ac:spMkLst>
            <pc:docMk/>
            <pc:sldMk cId="1960007705" sldId="2142532247"/>
            <ac:spMk id="2" creationId="{B884CD8F-62D2-A147-68F9-21BC1A7B00F0}"/>
          </ac:spMkLst>
        </pc:spChg>
        <pc:spChg chg="add mod">
          <ac:chgData name="Gordon, Joel E" userId="30096da8-1363-4ca0-a8f6-20f0f5dd7beb" providerId="ADAL" clId="{FAD4CF20-6EEF-40C7-9F7D-3EB638675AAA}" dt="2024-01-16T05:06:18.278" v="4865" actId="1076"/>
          <ac:spMkLst>
            <pc:docMk/>
            <pc:sldMk cId="1960007705" sldId="2142532247"/>
            <ac:spMk id="3" creationId="{C44E7C59-1417-B126-8707-787349A82CB2}"/>
          </ac:spMkLst>
        </pc:spChg>
      </pc:sldChg>
      <pc:sldChg chg="addSp delSp modSp new mod ord">
        <pc:chgData name="Gordon, Joel E" userId="30096da8-1363-4ca0-a8f6-20f0f5dd7beb" providerId="ADAL" clId="{FAD4CF20-6EEF-40C7-9F7D-3EB638675AAA}" dt="2024-01-16T05:18:44.711" v="5009" actId="404"/>
        <pc:sldMkLst>
          <pc:docMk/>
          <pc:sldMk cId="61489750" sldId="2142532248"/>
        </pc:sldMkLst>
        <pc:spChg chg="del">
          <ac:chgData name="Gordon, Joel E" userId="30096da8-1363-4ca0-a8f6-20f0f5dd7beb" providerId="ADAL" clId="{FAD4CF20-6EEF-40C7-9F7D-3EB638675AAA}" dt="2024-01-16T05:18:04.519" v="5002" actId="21"/>
          <ac:spMkLst>
            <pc:docMk/>
            <pc:sldMk cId="61489750" sldId="2142532248"/>
            <ac:spMk id="2" creationId="{16B53793-1207-7873-634E-1CEECCA7CF31}"/>
          </ac:spMkLst>
        </pc:spChg>
        <pc:spChg chg="del">
          <ac:chgData name="Gordon, Joel E" userId="30096da8-1363-4ca0-a8f6-20f0f5dd7beb" providerId="ADAL" clId="{FAD4CF20-6EEF-40C7-9F7D-3EB638675AAA}" dt="2024-01-16T05:18:01.936" v="5001" actId="21"/>
          <ac:spMkLst>
            <pc:docMk/>
            <pc:sldMk cId="61489750" sldId="2142532248"/>
            <ac:spMk id="3" creationId="{4FC54CCC-E780-4AB3-B25F-5714EE0B5001}"/>
          </ac:spMkLst>
        </pc:spChg>
        <pc:spChg chg="add mod">
          <ac:chgData name="Gordon, Joel E" userId="30096da8-1363-4ca0-a8f6-20f0f5dd7beb" providerId="ADAL" clId="{FAD4CF20-6EEF-40C7-9F7D-3EB638675AAA}" dt="2024-01-16T05:18:44.711" v="5009" actId="404"/>
          <ac:spMkLst>
            <pc:docMk/>
            <pc:sldMk cId="61489750" sldId="2142532248"/>
            <ac:spMk id="4" creationId="{4DEED00B-F023-BAE1-04CE-242FF8718A42}"/>
          </ac:spMkLst>
        </pc:spChg>
        <pc:picChg chg="add mod">
          <ac:chgData name="Gordon, Joel E" userId="30096da8-1363-4ca0-a8f6-20f0f5dd7beb" providerId="ADAL" clId="{FAD4CF20-6EEF-40C7-9F7D-3EB638675AAA}" dt="2024-01-16T05:18:28.336" v="5005"/>
          <ac:picMkLst>
            <pc:docMk/>
            <pc:sldMk cId="61489750" sldId="2142532248"/>
            <ac:picMk id="5" creationId="{C790AA8F-DDD5-F16C-C547-E465D4C49C37}"/>
          </ac:picMkLst>
        </pc:picChg>
      </pc:sldChg>
      <pc:sldChg chg="addSp modSp add del mod setBg replTag">
        <pc:chgData name="Gordon, Joel E" userId="30096da8-1363-4ca0-a8f6-20f0f5dd7beb" providerId="ADAL" clId="{FAD4CF20-6EEF-40C7-9F7D-3EB638675AAA}" dt="2024-01-17T18:29:36.291" v="5885" actId="47"/>
        <pc:sldMkLst>
          <pc:docMk/>
          <pc:sldMk cId="2760515411" sldId="2142532249"/>
        </pc:sldMkLst>
        <pc:spChg chg="add mod replST">
          <ac:chgData name="Gordon, Joel E" userId="30096da8-1363-4ca0-a8f6-20f0f5dd7beb" providerId="ADAL" clId="{FAD4CF20-6EEF-40C7-9F7D-3EB638675AAA}" dt="2024-01-16T16:49:49.531" v="5035"/>
          <ac:spMkLst>
            <pc:docMk/>
            <pc:sldMk cId="2760515411" sldId="2142532249"/>
            <ac:spMk id="6" creationId="{2AAA8E97-3B6E-E736-1FCB-8165A6F53046}"/>
          </ac:spMkLst>
        </pc:spChg>
        <pc:spChg chg="add mod replST">
          <ac:chgData name="Gordon, Joel E" userId="30096da8-1363-4ca0-a8f6-20f0f5dd7beb" providerId="ADAL" clId="{FAD4CF20-6EEF-40C7-9F7D-3EB638675AAA}" dt="2024-01-16T16:49:49.536" v="5045"/>
          <ac:spMkLst>
            <pc:docMk/>
            <pc:sldMk cId="2760515411" sldId="2142532249"/>
            <ac:spMk id="7" creationId="{8BCC13D2-D5BB-58C2-F3F2-A0E6E8D56BA1}"/>
          </ac:spMkLst>
        </pc:spChg>
        <pc:picChg chg="add mod replST">
          <ac:chgData name="Gordon, Joel E" userId="30096da8-1363-4ca0-a8f6-20f0f5dd7beb" providerId="ADAL" clId="{FAD4CF20-6EEF-40C7-9F7D-3EB638675AAA}" dt="2024-01-16T16:49:49.448" v="5022"/>
          <ac:picMkLst>
            <pc:docMk/>
            <pc:sldMk cId="2760515411" sldId="2142532249"/>
            <ac:picMk id="3" creationId="{33B9D169-1CBD-58FF-2644-618C609111D2}"/>
          </ac:picMkLst>
        </pc:picChg>
        <pc:picChg chg="add mod replST">
          <ac:chgData name="Gordon, Joel E" userId="30096da8-1363-4ca0-a8f6-20f0f5dd7beb" providerId="ADAL" clId="{FAD4CF20-6EEF-40C7-9F7D-3EB638675AAA}" dt="2024-01-16T16:49:49.522" v="5026"/>
          <ac:picMkLst>
            <pc:docMk/>
            <pc:sldMk cId="2760515411" sldId="2142532249"/>
            <ac:picMk id="5" creationId="{0E6D50FD-1E70-9422-6E1C-CF9CFBFD2262}"/>
          </ac:picMkLst>
        </pc:picChg>
      </pc:sldChg>
      <pc:sldChg chg="modSp new mod">
        <pc:chgData name="Gordon, Joel E" userId="30096da8-1363-4ca0-a8f6-20f0f5dd7beb" providerId="ADAL" clId="{FAD4CF20-6EEF-40C7-9F7D-3EB638675AAA}" dt="2024-01-16T17:00:00.334" v="5854" actId="20577"/>
        <pc:sldMkLst>
          <pc:docMk/>
          <pc:sldMk cId="1919309820" sldId="2142532250"/>
        </pc:sldMkLst>
        <pc:spChg chg="mod">
          <ac:chgData name="Gordon, Joel E" userId="30096da8-1363-4ca0-a8f6-20f0f5dd7beb" providerId="ADAL" clId="{FAD4CF20-6EEF-40C7-9F7D-3EB638675AAA}" dt="2024-01-16T16:54:16.629" v="5511" actId="403"/>
          <ac:spMkLst>
            <pc:docMk/>
            <pc:sldMk cId="1919309820" sldId="2142532250"/>
            <ac:spMk id="2" creationId="{BAB5DF6F-5C4C-3F17-CED2-08426ED8E4CB}"/>
          </ac:spMkLst>
        </pc:spChg>
        <pc:spChg chg="mod">
          <ac:chgData name="Gordon, Joel E" userId="30096da8-1363-4ca0-a8f6-20f0f5dd7beb" providerId="ADAL" clId="{FAD4CF20-6EEF-40C7-9F7D-3EB638675AAA}" dt="2024-01-16T17:00:00.334" v="5854" actId="20577"/>
          <ac:spMkLst>
            <pc:docMk/>
            <pc:sldMk cId="1919309820" sldId="2142532250"/>
            <ac:spMk id="3" creationId="{8174910F-5C7E-D5DE-9E2F-25ECE502A2C4}"/>
          </ac:spMkLst>
        </pc:spChg>
      </pc:sldChg>
      <pc:sldChg chg="delSp modSp new mod">
        <pc:chgData name="Gordon, Joel E" userId="30096da8-1363-4ca0-a8f6-20f0f5dd7beb" providerId="ADAL" clId="{FAD4CF20-6EEF-40C7-9F7D-3EB638675AAA}" dt="2024-01-16T16:55:01.989" v="5531" actId="21"/>
        <pc:sldMkLst>
          <pc:docMk/>
          <pc:sldMk cId="3693401762" sldId="2142532251"/>
        </pc:sldMkLst>
        <pc:spChg chg="mod">
          <ac:chgData name="Gordon, Joel E" userId="30096da8-1363-4ca0-a8f6-20f0f5dd7beb" providerId="ADAL" clId="{FAD4CF20-6EEF-40C7-9F7D-3EB638675AAA}" dt="2024-01-16T16:54:57.252" v="5530" actId="20577"/>
          <ac:spMkLst>
            <pc:docMk/>
            <pc:sldMk cId="3693401762" sldId="2142532251"/>
            <ac:spMk id="2" creationId="{A93BF36F-1FD2-2AEB-46F9-05B55AFE6EC7}"/>
          </ac:spMkLst>
        </pc:spChg>
        <pc:spChg chg="del">
          <ac:chgData name="Gordon, Joel E" userId="30096da8-1363-4ca0-a8f6-20f0f5dd7beb" providerId="ADAL" clId="{FAD4CF20-6EEF-40C7-9F7D-3EB638675AAA}" dt="2024-01-16T16:55:01.989" v="5531" actId="21"/>
          <ac:spMkLst>
            <pc:docMk/>
            <pc:sldMk cId="3693401762" sldId="2142532251"/>
            <ac:spMk id="3" creationId="{61CD995C-C02F-B7E9-67AC-D11F1E94D088}"/>
          </ac:spMkLst>
        </pc:spChg>
      </pc:sldChg>
      <pc:sldChg chg="addSp modSp add mod modClrScheme chgLayout">
        <pc:chgData name="Gordon, Joel E" userId="30096da8-1363-4ca0-a8f6-20f0f5dd7beb" providerId="ADAL" clId="{FAD4CF20-6EEF-40C7-9F7D-3EB638675AAA}" dt="2024-01-16T16:57:22.580" v="5681" actId="1076"/>
        <pc:sldMkLst>
          <pc:docMk/>
          <pc:sldMk cId="1780832673" sldId="2142532252"/>
        </pc:sldMkLst>
        <pc:spChg chg="mod ord">
          <ac:chgData name="Gordon, Joel E" userId="30096da8-1363-4ca0-a8f6-20f0f5dd7beb" providerId="ADAL" clId="{FAD4CF20-6EEF-40C7-9F7D-3EB638675AAA}" dt="2024-01-16T16:56:04.718" v="5580" actId="20577"/>
          <ac:spMkLst>
            <pc:docMk/>
            <pc:sldMk cId="1780832673" sldId="2142532252"/>
            <ac:spMk id="2" creationId="{A93BF36F-1FD2-2AEB-46F9-05B55AFE6EC7}"/>
          </ac:spMkLst>
        </pc:spChg>
        <pc:spChg chg="add mod ord">
          <ac:chgData name="Gordon, Joel E" userId="30096da8-1363-4ca0-a8f6-20f0f5dd7beb" providerId="ADAL" clId="{FAD4CF20-6EEF-40C7-9F7D-3EB638675AAA}" dt="2024-01-16T16:57:22.580" v="5681" actId="1076"/>
          <ac:spMkLst>
            <pc:docMk/>
            <pc:sldMk cId="1780832673" sldId="2142532252"/>
            <ac:spMk id="3" creationId="{0F248238-FC6E-0F71-4200-426343D13B1E}"/>
          </ac:spMkLst>
        </pc:spChg>
      </pc:sldChg>
      <pc:sldChg chg="modSp add mod ord">
        <pc:chgData name="Gordon, Joel E" userId="30096da8-1363-4ca0-a8f6-20f0f5dd7beb" providerId="ADAL" clId="{FAD4CF20-6EEF-40C7-9F7D-3EB638675AAA}" dt="2024-01-16T16:58:18.925" v="5710" actId="1076"/>
        <pc:sldMkLst>
          <pc:docMk/>
          <pc:sldMk cId="1657418895" sldId="2142532253"/>
        </pc:sldMkLst>
        <pc:spChg chg="mod">
          <ac:chgData name="Gordon, Joel E" userId="30096da8-1363-4ca0-a8f6-20f0f5dd7beb" providerId="ADAL" clId="{FAD4CF20-6EEF-40C7-9F7D-3EB638675AAA}" dt="2024-01-16T16:57:58.886" v="5688" actId="20577"/>
          <ac:spMkLst>
            <pc:docMk/>
            <pc:sldMk cId="1657418895" sldId="2142532253"/>
            <ac:spMk id="2" creationId="{A93BF36F-1FD2-2AEB-46F9-05B55AFE6EC7}"/>
          </ac:spMkLst>
        </pc:spChg>
        <pc:spChg chg="mod">
          <ac:chgData name="Gordon, Joel E" userId="30096da8-1363-4ca0-a8f6-20f0f5dd7beb" providerId="ADAL" clId="{FAD4CF20-6EEF-40C7-9F7D-3EB638675AAA}" dt="2024-01-16T16:58:18.925" v="5710" actId="1076"/>
          <ac:spMkLst>
            <pc:docMk/>
            <pc:sldMk cId="1657418895" sldId="2142532253"/>
            <ac:spMk id="3" creationId="{0F248238-FC6E-0F71-4200-426343D13B1E}"/>
          </ac:spMkLst>
        </pc:spChg>
      </pc:sldChg>
      <pc:sldChg chg="modSp add mod ord">
        <pc:chgData name="Gordon, Joel E" userId="30096da8-1363-4ca0-a8f6-20f0f5dd7beb" providerId="ADAL" clId="{FAD4CF20-6EEF-40C7-9F7D-3EB638675AAA}" dt="2024-01-16T16:59:01.890" v="5796" actId="20577"/>
        <pc:sldMkLst>
          <pc:docMk/>
          <pc:sldMk cId="2566424274" sldId="2142532254"/>
        </pc:sldMkLst>
        <pc:spChg chg="mod">
          <ac:chgData name="Gordon, Joel E" userId="30096da8-1363-4ca0-a8f6-20f0f5dd7beb" providerId="ADAL" clId="{FAD4CF20-6EEF-40C7-9F7D-3EB638675AAA}" dt="2024-01-16T16:58:39.678" v="5765" actId="20577"/>
          <ac:spMkLst>
            <pc:docMk/>
            <pc:sldMk cId="2566424274" sldId="2142532254"/>
            <ac:spMk id="2" creationId="{A93BF36F-1FD2-2AEB-46F9-05B55AFE6EC7}"/>
          </ac:spMkLst>
        </pc:spChg>
        <pc:spChg chg="mod">
          <ac:chgData name="Gordon, Joel E" userId="30096da8-1363-4ca0-a8f6-20f0f5dd7beb" providerId="ADAL" clId="{FAD4CF20-6EEF-40C7-9F7D-3EB638675AAA}" dt="2024-01-16T16:59:01.890" v="5796" actId="20577"/>
          <ac:spMkLst>
            <pc:docMk/>
            <pc:sldMk cId="2566424274" sldId="2142532254"/>
            <ac:spMk id="3" creationId="{0F248238-FC6E-0F71-4200-426343D13B1E}"/>
          </ac:spMkLst>
        </pc:spChg>
      </pc:sldChg>
      <pc:sldChg chg="addSp delSp modSp add mod ord">
        <pc:chgData name="Gordon, Joel E" userId="30096da8-1363-4ca0-a8f6-20f0f5dd7beb" providerId="ADAL" clId="{FAD4CF20-6EEF-40C7-9F7D-3EB638675AAA}" dt="2024-01-16T17:00:38.886" v="5884" actId="21"/>
        <pc:sldMkLst>
          <pc:docMk/>
          <pc:sldMk cId="239313495" sldId="2142532255"/>
        </pc:sldMkLst>
        <pc:spChg chg="mod">
          <ac:chgData name="Gordon, Joel E" userId="30096da8-1363-4ca0-a8f6-20f0f5dd7beb" providerId="ADAL" clId="{FAD4CF20-6EEF-40C7-9F7D-3EB638675AAA}" dt="2024-01-16T17:00:31.265" v="5882" actId="5793"/>
          <ac:spMkLst>
            <pc:docMk/>
            <pc:sldMk cId="239313495" sldId="2142532255"/>
            <ac:spMk id="2" creationId="{A93BF36F-1FD2-2AEB-46F9-05B55AFE6EC7}"/>
          </ac:spMkLst>
        </pc:spChg>
        <pc:spChg chg="del">
          <ac:chgData name="Gordon, Joel E" userId="30096da8-1363-4ca0-a8f6-20f0f5dd7beb" providerId="ADAL" clId="{FAD4CF20-6EEF-40C7-9F7D-3EB638675AAA}" dt="2024-01-16T17:00:35.575" v="5883" actId="21"/>
          <ac:spMkLst>
            <pc:docMk/>
            <pc:sldMk cId="239313495" sldId="2142532255"/>
            <ac:spMk id="3" creationId="{0F248238-FC6E-0F71-4200-426343D13B1E}"/>
          </ac:spMkLst>
        </pc:spChg>
        <pc:spChg chg="add del mod">
          <ac:chgData name="Gordon, Joel E" userId="30096da8-1363-4ca0-a8f6-20f0f5dd7beb" providerId="ADAL" clId="{FAD4CF20-6EEF-40C7-9F7D-3EB638675AAA}" dt="2024-01-16T17:00:38.886" v="5884" actId="21"/>
          <ac:spMkLst>
            <pc:docMk/>
            <pc:sldMk cId="239313495" sldId="2142532255"/>
            <ac:spMk id="5" creationId="{5011761E-8592-3FE0-C238-2DBECD8CE477}"/>
          </ac:spMkLst>
        </pc:spChg>
      </pc:sldChg>
      <pc:sldChg chg="add del ord">
        <pc:chgData name="Gordon, Joel E" userId="30096da8-1363-4ca0-a8f6-20f0f5dd7beb" providerId="ADAL" clId="{FAD4CF20-6EEF-40C7-9F7D-3EB638675AAA}" dt="2024-01-16T16:59:20.820" v="5800" actId="47"/>
        <pc:sldMkLst>
          <pc:docMk/>
          <pc:sldMk cId="1386029878" sldId="2142532255"/>
        </pc:sldMkLst>
      </pc:sldChg>
      <pc:sldChg chg="modSp new mod">
        <pc:chgData name="Gordon, Joel E" userId="30096da8-1363-4ca0-a8f6-20f0f5dd7beb" providerId="ADAL" clId="{FAD4CF20-6EEF-40C7-9F7D-3EB638675AAA}" dt="2024-01-17T20:38:46.149" v="7791" actId="1076"/>
        <pc:sldMkLst>
          <pc:docMk/>
          <pc:sldMk cId="2737250586" sldId="2142532256"/>
        </pc:sldMkLst>
        <pc:spChg chg="mod">
          <ac:chgData name="Gordon, Joel E" userId="30096da8-1363-4ca0-a8f6-20f0f5dd7beb" providerId="ADAL" clId="{FAD4CF20-6EEF-40C7-9F7D-3EB638675AAA}" dt="2024-01-17T18:52:23.648" v="6490" actId="20577"/>
          <ac:spMkLst>
            <pc:docMk/>
            <pc:sldMk cId="2737250586" sldId="2142532256"/>
            <ac:spMk id="2" creationId="{AEB7DDFE-56E5-2C85-BAE4-46C1BC6956A0}"/>
          </ac:spMkLst>
        </pc:spChg>
        <pc:spChg chg="mod">
          <ac:chgData name="Gordon, Joel E" userId="30096da8-1363-4ca0-a8f6-20f0f5dd7beb" providerId="ADAL" clId="{FAD4CF20-6EEF-40C7-9F7D-3EB638675AAA}" dt="2024-01-17T20:38:46.149" v="7791" actId="1076"/>
          <ac:spMkLst>
            <pc:docMk/>
            <pc:sldMk cId="2737250586" sldId="2142532256"/>
            <ac:spMk id="3" creationId="{172398A7-2F7B-1FC2-4C36-92407EA9ED5E}"/>
          </ac:spMkLst>
        </pc:spChg>
      </pc:sldChg>
      <pc:sldMasterChg chg="delSldLayout">
        <pc:chgData name="Gordon, Joel E" userId="30096da8-1363-4ca0-a8f6-20f0f5dd7beb" providerId="ADAL" clId="{FAD4CF20-6EEF-40C7-9F7D-3EB638675AAA}" dt="2024-01-15T20:04:56.528" v="2478" actId="47"/>
        <pc:sldMasterMkLst>
          <pc:docMk/>
          <pc:sldMasterMk cId="476426839" sldId="2147483648"/>
        </pc:sldMasterMkLst>
        <pc:sldLayoutChg chg="del">
          <pc:chgData name="Gordon, Joel E" userId="30096da8-1363-4ca0-a8f6-20f0f5dd7beb" providerId="ADAL" clId="{FAD4CF20-6EEF-40C7-9F7D-3EB638675AAA}" dt="2024-01-15T20:04:56.528" v="2478" actId="47"/>
          <pc:sldLayoutMkLst>
            <pc:docMk/>
            <pc:sldMasterMk cId="476426839" sldId="2147483648"/>
            <pc:sldLayoutMk cId="4093892716" sldId="2147483801"/>
          </pc:sldLayoutMkLst>
        </pc:sldLayoutChg>
      </pc:sldMasterChg>
      <pc:sldMasterChg chg="addSldLayout delSldLayout">
        <pc:chgData name="Gordon, Joel E" userId="30096da8-1363-4ca0-a8f6-20f0f5dd7beb" providerId="ADAL" clId="{FAD4CF20-6EEF-40C7-9F7D-3EB638675AAA}" dt="2024-01-16T05:01:27.798" v="4841" actId="47"/>
        <pc:sldMasterMkLst>
          <pc:docMk/>
          <pc:sldMasterMk cId="140057135" sldId="2147483786"/>
        </pc:sldMasterMkLst>
        <pc:sldLayoutChg chg="add del">
          <pc:chgData name="Gordon, Joel E" userId="30096da8-1363-4ca0-a8f6-20f0f5dd7beb" providerId="ADAL" clId="{FAD4CF20-6EEF-40C7-9F7D-3EB638675AAA}" dt="2024-01-16T05:01:27.798" v="4841" actId="47"/>
          <pc:sldLayoutMkLst>
            <pc:docMk/>
            <pc:sldMasterMk cId="140057135" sldId="2147483786"/>
            <pc:sldLayoutMk cId="3692081061" sldId="2147483791"/>
          </pc:sldLayoutMkLst>
        </pc:sldLayoutChg>
      </pc:sldMasterChg>
      <pc:sldMasterChg chg="del delSldLayout">
        <pc:chgData name="Gordon, Joel E" userId="30096da8-1363-4ca0-a8f6-20f0f5dd7beb" providerId="ADAL" clId="{FAD4CF20-6EEF-40C7-9F7D-3EB638675AAA}" dt="2024-01-16T05:03:58.841" v="4852" actId="47"/>
        <pc:sldMasterMkLst>
          <pc:docMk/>
          <pc:sldMasterMk cId="1775701379" sldId="2147483795"/>
        </pc:sldMasterMkLst>
        <pc:sldLayoutChg chg="del">
          <pc:chgData name="Gordon, Joel E" userId="30096da8-1363-4ca0-a8f6-20f0f5dd7beb" providerId="ADAL" clId="{FAD4CF20-6EEF-40C7-9F7D-3EB638675AAA}" dt="2024-01-16T05:03:58.841" v="4852" actId="47"/>
          <pc:sldLayoutMkLst>
            <pc:docMk/>
            <pc:sldMasterMk cId="1775701379" sldId="2147483795"/>
            <pc:sldLayoutMk cId="3006862045" sldId="2147483796"/>
          </pc:sldLayoutMkLst>
        </pc:sldLayoutChg>
        <pc:sldLayoutChg chg="del">
          <pc:chgData name="Gordon, Joel E" userId="30096da8-1363-4ca0-a8f6-20f0f5dd7beb" providerId="ADAL" clId="{FAD4CF20-6EEF-40C7-9F7D-3EB638675AAA}" dt="2024-01-16T05:03:58.841" v="4852" actId="47"/>
          <pc:sldLayoutMkLst>
            <pc:docMk/>
            <pc:sldMasterMk cId="1775701379" sldId="2147483795"/>
            <pc:sldLayoutMk cId="4039139888" sldId="2147483797"/>
          </pc:sldLayoutMkLst>
        </pc:sldLayoutChg>
        <pc:sldLayoutChg chg="del">
          <pc:chgData name="Gordon, Joel E" userId="30096da8-1363-4ca0-a8f6-20f0f5dd7beb" providerId="ADAL" clId="{FAD4CF20-6EEF-40C7-9F7D-3EB638675AAA}" dt="2024-01-16T05:03:58.841" v="4852" actId="47"/>
          <pc:sldLayoutMkLst>
            <pc:docMk/>
            <pc:sldMasterMk cId="1775701379" sldId="2147483795"/>
            <pc:sldLayoutMk cId="424117529" sldId="2147483798"/>
          </pc:sldLayoutMkLst>
        </pc:sldLayoutChg>
        <pc:sldLayoutChg chg="del">
          <pc:chgData name="Gordon, Joel E" userId="30096da8-1363-4ca0-a8f6-20f0f5dd7beb" providerId="ADAL" clId="{FAD4CF20-6EEF-40C7-9F7D-3EB638675AAA}" dt="2024-01-16T05:03:58.841" v="4852" actId="47"/>
          <pc:sldLayoutMkLst>
            <pc:docMk/>
            <pc:sldMasterMk cId="1775701379" sldId="2147483795"/>
            <pc:sldLayoutMk cId="2730222863" sldId="2147483799"/>
          </pc:sldLayoutMkLst>
        </pc:sldLayoutChg>
        <pc:sldLayoutChg chg="del">
          <pc:chgData name="Gordon, Joel E" userId="30096da8-1363-4ca0-a8f6-20f0f5dd7beb" providerId="ADAL" clId="{FAD4CF20-6EEF-40C7-9F7D-3EB638675AAA}" dt="2024-01-16T05:03:58.841" v="4852" actId="47"/>
          <pc:sldLayoutMkLst>
            <pc:docMk/>
            <pc:sldMasterMk cId="1775701379" sldId="2147483795"/>
            <pc:sldLayoutMk cId="172098365" sldId="2147483800"/>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7269E4-DBA3-4234-AD42-0094CB0528D8}" type="doc">
      <dgm:prSet loTypeId="urn:microsoft.com/office/officeart/2005/8/layout/venn1" loCatId="relationship" qsTypeId="urn:microsoft.com/office/officeart/2005/8/quickstyle/simple1" qsCatId="simple" csTypeId="urn:microsoft.com/office/officeart/2005/8/colors/colorful3" csCatId="colorful" phldr="1"/>
      <dgm:spPr/>
    </dgm:pt>
    <dgm:pt modelId="{A7BF7D4A-A9EB-46C4-8DD0-8F81BB4AD729}">
      <dgm:prSet phldrT="[Text]"/>
      <dgm:spPr/>
      <dgm:t>
        <a:bodyPr/>
        <a:lstStyle/>
        <a:p>
          <a:endParaRPr lang="en-US" dirty="0"/>
        </a:p>
        <a:p>
          <a:r>
            <a:rPr lang="en-US" dirty="0"/>
            <a:t>Virtual &amp; Augmented Reality</a:t>
          </a:r>
        </a:p>
      </dgm:t>
    </dgm:pt>
    <dgm:pt modelId="{A0637CB2-2E0D-4DC9-9FBE-AC0119CF2A0D}" type="parTrans" cxnId="{DCAC121A-4592-44E1-8628-89EF39FF87CE}">
      <dgm:prSet/>
      <dgm:spPr/>
      <dgm:t>
        <a:bodyPr/>
        <a:lstStyle/>
        <a:p>
          <a:endParaRPr lang="en-US"/>
        </a:p>
      </dgm:t>
    </dgm:pt>
    <dgm:pt modelId="{066AD163-9900-437A-BAD8-9E202E483022}" type="sibTrans" cxnId="{DCAC121A-4592-44E1-8628-89EF39FF87CE}">
      <dgm:prSet/>
      <dgm:spPr/>
      <dgm:t>
        <a:bodyPr/>
        <a:lstStyle/>
        <a:p>
          <a:endParaRPr lang="en-US"/>
        </a:p>
      </dgm:t>
    </dgm:pt>
    <dgm:pt modelId="{7CD41A13-93FD-40D2-AD4D-E0A2516F8FD8}">
      <dgm:prSet phldrT="[Text]"/>
      <dgm:spPr/>
      <dgm:t>
        <a:bodyPr/>
        <a:lstStyle/>
        <a:p>
          <a:endParaRPr lang="en-US" dirty="0"/>
        </a:p>
        <a:p>
          <a:r>
            <a:rPr lang="en-US" dirty="0"/>
            <a:t>Novel Computing &amp; Metadata Capture</a:t>
          </a:r>
        </a:p>
      </dgm:t>
    </dgm:pt>
    <dgm:pt modelId="{224B1731-C16D-4822-B547-9A6AD32F738F}" type="parTrans" cxnId="{936AD9E7-131E-4554-9591-DF2E1BC5AB09}">
      <dgm:prSet/>
      <dgm:spPr/>
      <dgm:t>
        <a:bodyPr/>
        <a:lstStyle/>
        <a:p>
          <a:endParaRPr lang="en-US"/>
        </a:p>
      </dgm:t>
    </dgm:pt>
    <dgm:pt modelId="{5C8BD1CA-BE2F-437F-9C00-A0710653EF3E}" type="sibTrans" cxnId="{936AD9E7-131E-4554-9591-DF2E1BC5AB09}">
      <dgm:prSet/>
      <dgm:spPr/>
      <dgm:t>
        <a:bodyPr/>
        <a:lstStyle/>
        <a:p>
          <a:endParaRPr lang="en-US"/>
        </a:p>
      </dgm:t>
    </dgm:pt>
    <dgm:pt modelId="{2C782154-A46C-481B-A5FE-877C6C549871}">
      <dgm:prSet phldrT="[Text]"/>
      <dgm:spPr/>
      <dgm:t>
        <a:bodyPr/>
        <a:lstStyle/>
        <a:p>
          <a:r>
            <a:rPr lang="en-US" dirty="0"/>
            <a:t>Machine Learning &amp; Predictive Analytics</a:t>
          </a:r>
        </a:p>
        <a:p>
          <a:endParaRPr lang="en-US" dirty="0"/>
        </a:p>
        <a:p>
          <a:endParaRPr lang="en-US" dirty="0"/>
        </a:p>
      </dgm:t>
    </dgm:pt>
    <dgm:pt modelId="{8047CAB1-0057-4FBF-8038-0A0CFAAB5842}" type="parTrans" cxnId="{4D03FDE4-C79C-4DA6-93E3-CC4480A16E3D}">
      <dgm:prSet/>
      <dgm:spPr/>
      <dgm:t>
        <a:bodyPr/>
        <a:lstStyle/>
        <a:p>
          <a:endParaRPr lang="en-US"/>
        </a:p>
      </dgm:t>
    </dgm:pt>
    <dgm:pt modelId="{18E9D4C0-ADF5-4DBD-B38E-44F59D914F70}" type="sibTrans" cxnId="{4D03FDE4-C79C-4DA6-93E3-CC4480A16E3D}">
      <dgm:prSet/>
      <dgm:spPr/>
      <dgm:t>
        <a:bodyPr/>
        <a:lstStyle/>
        <a:p>
          <a:endParaRPr lang="en-US"/>
        </a:p>
      </dgm:t>
    </dgm:pt>
    <dgm:pt modelId="{0DA1E664-543A-4E11-A2BA-D869E4BA153A}">
      <dgm:prSet phldrT="[Text]"/>
      <dgm:spPr/>
      <dgm:t>
        <a:bodyPr/>
        <a:lstStyle/>
        <a:p>
          <a:r>
            <a:rPr lang="en-US" dirty="0"/>
            <a:t>LLM &amp; NLP – Text Generation</a:t>
          </a:r>
        </a:p>
        <a:p>
          <a:endParaRPr lang="en-US" dirty="0"/>
        </a:p>
        <a:p>
          <a:endParaRPr lang="en-US" dirty="0"/>
        </a:p>
      </dgm:t>
    </dgm:pt>
    <dgm:pt modelId="{67AD2795-8038-4AE6-A886-FED42FA019DC}" type="parTrans" cxnId="{99B899F9-B6DB-429F-B782-E9B871ADAC7A}">
      <dgm:prSet/>
      <dgm:spPr/>
      <dgm:t>
        <a:bodyPr/>
        <a:lstStyle/>
        <a:p>
          <a:endParaRPr lang="en-US"/>
        </a:p>
      </dgm:t>
    </dgm:pt>
    <dgm:pt modelId="{EABE1750-2CD9-4D6F-A303-023FD4F2F691}" type="sibTrans" cxnId="{99B899F9-B6DB-429F-B782-E9B871ADAC7A}">
      <dgm:prSet/>
      <dgm:spPr/>
      <dgm:t>
        <a:bodyPr/>
        <a:lstStyle/>
        <a:p>
          <a:endParaRPr lang="en-US"/>
        </a:p>
      </dgm:t>
    </dgm:pt>
    <dgm:pt modelId="{ADEE5AF8-3D69-432D-826F-0411713EFD9E}" type="pres">
      <dgm:prSet presAssocID="{D47269E4-DBA3-4234-AD42-0094CB0528D8}" presName="compositeShape" presStyleCnt="0">
        <dgm:presLayoutVars>
          <dgm:chMax val="7"/>
          <dgm:dir/>
          <dgm:resizeHandles val="exact"/>
        </dgm:presLayoutVars>
      </dgm:prSet>
      <dgm:spPr/>
    </dgm:pt>
    <dgm:pt modelId="{A197D1B4-FC74-453E-8159-0283FB161BA5}" type="pres">
      <dgm:prSet presAssocID="{A7BF7D4A-A9EB-46C4-8DD0-8F81BB4AD729}" presName="circ1" presStyleLbl="vennNode1" presStyleIdx="0" presStyleCnt="4"/>
      <dgm:spPr/>
    </dgm:pt>
    <dgm:pt modelId="{261CC705-3BEB-4A0F-A979-C85AAE7A259E}" type="pres">
      <dgm:prSet presAssocID="{A7BF7D4A-A9EB-46C4-8DD0-8F81BB4AD729}" presName="circ1Tx" presStyleLbl="revTx" presStyleIdx="0" presStyleCnt="0">
        <dgm:presLayoutVars>
          <dgm:chMax val="0"/>
          <dgm:chPref val="0"/>
          <dgm:bulletEnabled val="1"/>
        </dgm:presLayoutVars>
      </dgm:prSet>
      <dgm:spPr/>
    </dgm:pt>
    <dgm:pt modelId="{4918FA33-733B-4C60-827C-8F081D73B06B}" type="pres">
      <dgm:prSet presAssocID="{7CD41A13-93FD-40D2-AD4D-E0A2516F8FD8}" presName="circ2" presStyleLbl="vennNode1" presStyleIdx="1" presStyleCnt="4"/>
      <dgm:spPr/>
    </dgm:pt>
    <dgm:pt modelId="{B056505C-A4AF-45E2-9503-21A8CB979544}" type="pres">
      <dgm:prSet presAssocID="{7CD41A13-93FD-40D2-AD4D-E0A2516F8FD8}" presName="circ2Tx" presStyleLbl="revTx" presStyleIdx="0" presStyleCnt="0">
        <dgm:presLayoutVars>
          <dgm:chMax val="0"/>
          <dgm:chPref val="0"/>
          <dgm:bulletEnabled val="1"/>
        </dgm:presLayoutVars>
      </dgm:prSet>
      <dgm:spPr/>
    </dgm:pt>
    <dgm:pt modelId="{2D7F22C8-3D37-452F-BD83-6BFE17667173}" type="pres">
      <dgm:prSet presAssocID="{2C782154-A46C-481B-A5FE-877C6C549871}" presName="circ3" presStyleLbl="vennNode1" presStyleIdx="2" presStyleCnt="4"/>
      <dgm:spPr/>
    </dgm:pt>
    <dgm:pt modelId="{DF277485-A9F1-4EC1-96A0-E7764C63873C}" type="pres">
      <dgm:prSet presAssocID="{2C782154-A46C-481B-A5FE-877C6C549871}" presName="circ3Tx" presStyleLbl="revTx" presStyleIdx="0" presStyleCnt="0">
        <dgm:presLayoutVars>
          <dgm:chMax val="0"/>
          <dgm:chPref val="0"/>
          <dgm:bulletEnabled val="1"/>
        </dgm:presLayoutVars>
      </dgm:prSet>
      <dgm:spPr/>
    </dgm:pt>
    <dgm:pt modelId="{54B0E357-693D-489F-A908-65B01192B52F}" type="pres">
      <dgm:prSet presAssocID="{0DA1E664-543A-4E11-A2BA-D869E4BA153A}" presName="circ4" presStyleLbl="vennNode1" presStyleIdx="3" presStyleCnt="4"/>
      <dgm:spPr/>
    </dgm:pt>
    <dgm:pt modelId="{65F097D5-FE4F-40EE-9054-1723DA52EEF2}" type="pres">
      <dgm:prSet presAssocID="{0DA1E664-543A-4E11-A2BA-D869E4BA153A}" presName="circ4Tx" presStyleLbl="revTx" presStyleIdx="0" presStyleCnt="0">
        <dgm:presLayoutVars>
          <dgm:chMax val="0"/>
          <dgm:chPref val="0"/>
          <dgm:bulletEnabled val="1"/>
        </dgm:presLayoutVars>
      </dgm:prSet>
      <dgm:spPr/>
    </dgm:pt>
  </dgm:ptLst>
  <dgm:cxnLst>
    <dgm:cxn modelId="{7427C818-516C-4932-B685-95B01D5BB6F9}" type="presOf" srcId="{0DA1E664-543A-4E11-A2BA-D869E4BA153A}" destId="{54B0E357-693D-489F-A908-65B01192B52F}" srcOrd="0" destOrd="0" presId="urn:microsoft.com/office/officeart/2005/8/layout/venn1"/>
    <dgm:cxn modelId="{DCAC121A-4592-44E1-8628-89EF39FF87CE}" srcId="{D47269E4-DBA3-4234-AD42-0094CB0528D8}" destId="{A7BF7D4A-A9EB-46C4-8DD0-8F81BB4AD729}" srcOrd="0" destOrd="0" parTransId="{A0637CB2-2E0D-4DC9-9FBE-AC0119CF2A0D}" sibTransId="{066AD163-9900-437A-BAD8-9E202E483022}"/>
    <dgm:cxn modelId="{50A06330-DBCD-43EC-B8D0-BDE2D30628B3}" type="presOf" srcId="{7CD41A13-93FD-40D2-AD4D-E0A2516F8FD8}" destId="{B056505C-A4AF-45E2-9503-21A8CB979544}" srcOrd="1" destOrd="0" presId="urn:microsoft.com/office/officeart/2005/8/layout/venn1"/>
    <dgm:cxn modelId="{8CB4B33E-AE7C-4166-8297-B820A86AAA70}" type="presOf" srcId="{0DA1E664-543A-4E11-A2BA-D869E4BA153A}" destId="{65F097D5-FE4F-40EE-9054-1723DA52EEF2}" srcOrd="1" destOrd="0" presId="urn:microsoft.com/office/officeart/2005/8/layout/venn1"/>
    <dgm:cxn modelId="{2D396987-86A4-4BA0-BD92-A971C83E92E6}" type="presOf" srcId="{A7BF7D4A-A9EB-46C4-8DD0-8F81BB4AD729}" destId="{261CC705-3BEB-4A0F-A979-C85AAE7A259E}" srcOrd="1" destOrd="0" presId="urn:microsoft.com/office/officeart/2005/8/layout/venn1"/>
    <dgm:cxn modelId="{5BA7B39C-6052-40B2-AD33-46DE082045B3}" type="presOf" srcId="{7CD41A13-93FD-40D2-AD4D-E0A2516F8FD8}" destId="{4918FA33-733B-4C60-827C-8F081D73B06B}" srcOrd="0" destOrd="0" presId="urn:microsoft.com/office/officeart/2005/8/layout/venn1"/>
    <dgm:cxn modelId="{3C78529F-F1A0-41AA-B828-216EA61E819F}" type="presOf" srcId="{D47269E4-DBA3-4234-AD42-0094CB0528D8}" destId="{ADEE5AF8-3D69-432D-826F-0411713EFD9E}" srcOrd="0" destOrd="0" presId="urn:microsoft.com/office/officeart/2005/8/layout/venn1"/>
    <dgm:cxn modelId="{FFE809A9-96D0-4A17-A6E6-87ED5A037D7D}" type="presOf" srcId="{2C782154-A46C-481B-A5FE-877C6C549871}" destId="{2D7F22C8-3D37-452F-BD83-6BFE17667173}" srcOrd="0" destOrd="0" presId="urn:microsoft.com/office/officeart/2005/8/layout/venn1"/>
    <dgm:cxn modelId="{6BBB9BDE-2D37-45CD-B7D7-753A426FD1BD}" type="presOf" srcId="{A7BF7D4A-A9EB-46C4-8DD0-8F81BB4AD729}" destId="{A197D1B4-FC74-453E-8159-0283FB161BA5}" srcOrd="0" destOrd="0" presId="urn:microsoft.com/office/officeart/2005/8/layout/venn1"/>
    <dgm:cxn modelId="{4D03FDE4-C79C-4DA6-93E3-CC4480A16E3D}" srcId="{D47269E4-DBA3-4234-AD42-0094CB0528D8}" destId="{2C782154-A46C-481B-A5FE-877C6C549871}" srcOrd="2" destOrd="0" parTransId="{8047CAB1-0057-4FBF-8038-0A0CFAAB5842}" sibTransId="{18E9D4C0-ADF5-4DBD-B38E-44F59D914F70}"/>
    <dgm:cxn modelId="{936AD9E7-131E-4554-9591-DF2E1BC5AB09}" srcId="{D47269E4-DBA3-4234-AD42-0094CB0528D8}" destId="{7CD41A13-93FD-40D2-AD4D-E0A2516F8FD8}" srcOrd="1" destOrd="0" parTransId="{224B1731-C16D-4822-B547-9A6AD32F738F}" sibTransId="{5C8BD1CA-BE2F-437F-9C00-A0710653EF3E}"/>
    <dgm:cxn modelId="{99B899F9-B6DB-429F-B782-E9B871ADAC7A}" srcId="{D47269E4-DBA3-4234-AD42-0094CB0528D8}" destId="{0DA1E664-543A-4E11-A2BA-D869E4BA153A}" srcOrd="3" destOrd="0" parTransId="{67AD2795-8038-4AE6-A886-FED42FA019DC}" sibTransId="{EABE1750-2CD9-4D6F-A303-023FD4F2F691}"/>
    <dgm:cxn modelId="{0FE317FA-5DD5-4427-B5D5-8747976BC704}" type="presOf" srcId="{2C782154-A46C-481B-A5FE-877C6C549871}" destId="{DF277485-A9F1-4EC1-96A0-E7764C63873C}" srcOrd="1" destOrd="0" presId="urn:microsoft.com/office/officeart/2005/8/layout/venn1"/>
    <dgm:cxn modelId="{980B07C8-19ED-4DE3-9264-8D2E6C912B7E}" type="presParOf" srcId="{ADEE5AF8-3D69-432D-826F-0411713EFD9E}" destId="{A197D1B4-FC74-453E-8159-0283FB161BA5}" srcOrd="0" destOrd="0" presId="urn:microsoft.com/office/officeart/2005/8/layout/venn1"/>
    <dgm:cxn modelId="{B6CE966D-48E9-422C-9EF6-1133FACAAF22}" type="presParOf" srcId="{ADEE5AF8-3D69-432D-826F-0411713EFD9E}" destId="{261CC705-3BEB-4A0F-A979-C85AAE7A259E}" srcOrd="1" destOrd="0" presId="urn:microsoft.com/office/officeart/2005/8/layout/venn1"/>
    <dgm:cxn modelId="{B97EFD17-DC02-41D0-A6EB-031EE789CAEB}" type="presParOf" srcId="{ADEE5AF8-3D69-432D-826F-0411713EFD9E}" destId="{4918FA33-733B-4C60-827C-8F081D73B06B}" srcOrd="2" destOrd="0" presId="urn:microsoft.com/office/officeart/2005/8/layout/venn1"/>
    <dgm:cxn modelId="{CD8589B7-684B-48E8-92ED-158B84DDC086}" type="presParOf" srcId="{ADEE5AF8-3D69-432D-826F-0411713EFD9E}" destId="{B056505C-A4AF-45E2-9503-21A8CB979544}" srcOrd="3" destOrd="0" presId="urn:microsoft.com/office/officeart/2005/8/layout/venn1"/>
    <dgm:cxn modelId="{39F4C8C0-AFFD-488B-AAA9-6C64099D0C32}" type="presParOf" srcId="{ADEE5AF8-3D69-432D-826F-0411713EFD9E}" destId="{2D7F22C8-3D37-452F-BD83-6BFE17667173}" srcOrd="4" destOrd="0" presId="urn:microsoft.com/office/officeart/2005/8/layout/venn1"/>
    <dgm:cxn modelId="{FB0A0A5E-4D08-4EFD-BEA2-8F323D1973CD}" type="presParOf" srcId="{ADEE5AF8-3D69-432D-826F-0411713EFD9E}" destId="{DF277485-A9F1-4EC1-96A0-E7764C63873C}" srcOrd="5" destOrd="0" presId="urn:microsoft.com/office/officeart/2005/8/layout/venn1"/>
    <dgm:cxn modelId="{FF76B03F-BD8E-4178-94B9-E099E0354790}" type="presParOf" srcId="{ADEE5AF8-3D69-432D-826F-0411713EFD9E}" destId="{54B0E357-693D-489F-A908-65B01192B52F}" srcOrd="6" destOrd="0" presId="urn:microsoft.com/office/officeart/2005/8/layout/venn1"/>
    <dgm:cxn modelId="{3971C2A8-595A-4BE8-A12D-4E9569B67CB1}" type="presParOf" srcId="{ADEE5AF8-3D69-432D-826F-0411713EFD9E}" destId="{65F097D5-FE4F-40EE-9054-1723DA52EEF2}" srcOrd="7"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97D1B4-FC74-453E-8159-0283FB161BA5}">
      <dsp:nvSpPr>
        <dsp:cNvPr id="0" name=""/>
        <dsp:cNvSpPr/>
      </dsp:nvSpPr>
      <dsp:spPr>
        <a:xfrm>
          <a:off x="4488003" y="53166"/>
          <a:ext cx="2764669" cy="2764669"/>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a:p>
          <a:pPr marL="0" lvl="0" indent="0" algn="ctr" defTabSz="666750">
            <a:lnSpc>
              <a:spcPct val="90000"/>
            </a:lnSpc>
            <a:spcBef>
              <a:spcPct val="0"/>
            </a:spcBef>
            <a:spcAft>
              <a:spcPct val="35000"/>
            </a:spcAft>
            <a:buNone/>
          </a:pPr>
          <a:r>
            <a:rPr lang="en-US" sz="1500" kern="1200" dirty="0"/>
            <a:t>Virtual &amp; Augmented Reality</a:t>
          </a:r>
        </a:p>
      </dsp:txBody>
      <dsp:txXfrm>
        <a:off x="4807004" y="425333"/>
        <a:ext cx="2126668" cy="877250"/>
      </dsp:txXfrm>
    </dsp:sp>
    <dsp:sp modelId="{4918FA33-733B-4C60-827C-8F081D73B06B}">
      <dsp:nvSpPr>
        <dsp:cNvPr id="0" name=""/>
        <dsp:cNvSpPr/>
      </dsp:nvSpPr>
      <dsp:spPr>
        <a:xfrm>
          <a:off x="5710838" y="1276001"/>
          <a:ext cx="2764669" cy="2764669"/>
        </a:xfrm>
        <a:prstGeom prst="ellipse">
          <a:avLst/>
        </a:prstGeom>
        <a:solidFill>
          <a:schemeClr val="accent3">
            <a:alpha val="50000"/>
            <a:hueOff val="3480254"/>
            <a:satOff val="5239"/>
            <a:lumOff val="32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a:p>
          <a:pPr marL="0" lvl="0" indent="0" algn="ctr" defTabSz="666750">
            <a:lnSpc>
              <a:spcPct val="90000"/>
            </a:lnSpc>
            <a:spcBef>
              <a:spcPct val="0"/>
            </a:spcBef>
            <a:spcAft>
              <a:spcPct val="35000"/>
            </a:spcAft>
            <a:buNone/>
          </a:pPr>
          <a:r>
            <a:rPr lang="en-US" sz="1500" kern="1200" dirty="0"/>
            <a:t>Novel Computing &amp; Metadata Capture</a:t>
          </a:r>
        </a:p>
      </dsp:txBody>
      <dsp:txXfrm>
        <a:off x="7199506" y="1595001"/>
        <a:ext cx="1063334" cy="2126668"/>
      </dsp:txXfrm>
    </dsp:sp>
    <dsp:sp modelId="{2D7F22C8-3D37-452F-BD83-6BFE17667173}">
      <dsp:nvSpPr>
        <dsp:cNvPr id="0" name=""/>
        <dsp:cNvSpPr/>
      </dsp:nvSpPr>
      <dsp:spPr>
        <a:xfrm>
          <a:off x="4488003" y="2498835"/>
          <a:ext cx="2764669" cy="2764669"/>
        </a:xfrm>
        <a:prstGeom prst="ellipse">
          <a:avLst/>
        </a:prstGeom>
        <a:solidFill>
          <a:schemeClr val="accent3">
            <a:alpha val="50000"/>
            <a:hueOff val="6960507"/>
            <a:satOff val="10477"/>
            <a:lumOff val="64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US" sz="1500" kern="1200" dirty="0"/>
            <a:t>Machine Learning &amp; Predictive Analytics</a:t>
          </a:r>
        </a:p>
        <a:p>
          <a:pPr marL="0" lvl="0" indent="0" algn="ctr" defTabSz="666750">
            <a:lnSpc>
              <a:spcPct val="90000"/>
            </a:lnSpc>
            <a:spcBef>
              <a:spcPct val="0"/>
            </a:spcBef>
            <a:spcAft>
              <a:spcPct val="35000"/>
            </a:spcAft>
            <a:buNone/>
          </a:pPr>
          <a:endParaRPr lang="en-US" sz="1500" kern="1200" dirty="0"/>
        </a:p>
        <a:p>
          <a:pPr marL="0" lvl="0" indent="0" algn="ctr" defTabSz="666750">
            <a:lnSpc>
              <a:spcPct val="90000"/>
            </a:lnSpc>
            <a:spcBef>
              <a:spcPct val="0"/>
            </a:spcBef>
            <a:spcAft>
              <a:spcPct val="35000"/>
            </a:spcAft>
            <a:buNone/>
          </a:pPr>
          <a:endParaRPr lang="en-US" sz="1500" kern="1200" dirty="0"/>
        </a:p>
      </dsp:txBody>
      <dsp:txXfrm>
        <a:off x="4807004" y="4014087"/>
        <a:ext cx="2126668" cy="877250"/>
      </dsp:txXfrm>
    </dsp:sp>
    <dsp:sp modelId="{54B0E357-693D-489F-A908-65B01192B52F}">
      <dsp:nvSpPr>
        <dsp:cNvPr id="0" name=""/>
        <dsp:cNvSpPr/>
      </dsp:nvSpPr>
      <dsp:spPr>
        <a:xfrm>
          <a:off x="3265169" y="1276001"/>
          <a:ext cx="2764669" cy="2764669"/>
        </a:xfrm>
        <a:prstGeom prst="ellipse">
          <a:avLst/>
        </a:prstGeom>
        <a:solidFill>
          <a:schemeClr val="accent3">
            <a:alpha val="50000"/>
            <a:hueOff val="10440761"/>
            <a:satOff val="15716"/>
            <a:lumOff val="96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US" sz="1500" kern="1200" dirty="0"/>
            <a:t>LLM &amp; NLP – Text Generation</a:t>
          </a:r>
        </a:p>
        <a:p>
          <a:pPr marL="0" lvl="0" indent="0" algn="ctr" defTabSz="666750">
            <a:lnSpc>
              <a:spcPct val="90000"/>
            </a:lnSpc>
            <a:spcBef>
              <a:spcPct val="0"/>
            </a:spcBef>
            <a:spcAft>
              <a:spcPct val="35000"/>
            </a:spcAft>
            <a:buNone/>
          </a:pPr>
          <a:endParaRPr lang="en-US" sz="1500" kern="1200" dirty="0"/>
        </a:p>
        <a:p>
          <a:pPr marL="0" lvl="0" indent="0" algn="ctr" defTabSz="666750">
            <a:lnSpc>
              <a:spcPct val="90000"/>
            </a:lnSpc>
            <a:spcBef>
              <a:spcPct val="0"/>
            </a:spcBef>
            <a:spcAft>
              <a:spcPct val="35000"/>
            </a:spcAft>
            <a:buNone/>
          </a:pPr>
          <a:endParaRPr lang="en-US" sz="1500" kern="1200" dirty="0"/>
        </a:p>
      </dsp:txBody>
      <dsp:txXfrm>
        <a:off x="3477836" y="1595001"/>
        <a:ext cx="1063334" cy="2126668"/>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518D92B-8A83-954B-AC22-5BC3B9CEE1BB}" type="datetimeFigureOut">
              <a:rPr lang="en-US" smtClean="0"/>
              <a:t>1/17/2024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60BBF64-02DF-EE4A-BFBC-6E68EE4E4F9E}" type="slidenum">
              <a:rPr lang="en-US" smtClean="0"/>
              <a:t>‹#›</a:t>
            </a:fld>
            <a:endParaRPr lang="en-US"/>
          </a:p>
        </p:txBody>
      </p:sp>
    </p:spTree>
    <p:extLst>
      <p:ext uri="{BB962C8B-B14F-4D97-AF65-F5344CB8AC3E}">
        <p14:creationId xmlns:p14="http://schemas.microsoft.com/office/powerpoint/2010/main" val="2687596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0BBF64-02DF-EE4A-BFBC-6E68EE4E4F9E}" type="slidenum">
              <a:rPr lang="en-US" smtClean="0"/>
              <a:t>1</a:t>
            </a:fld>
            <a:endParaRPr lang="en-US"/>
          </a:p>
        </p:txBody>
      </p:sp>
    </p:spTree>
    <p:extLst>
      <p:ext uri="{BB962C8B-B14F-4D97-AF65-F5344CB8AC3E}">
        <p14:creationId xmlns:p14="http://schemas.microsoft.com/office/powerpoint/2010/main" val="64817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Pause for 7 seconds and let people soak in “the problem statement”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7E6FE2-D1E6-4158-A48B-C0F3D90C64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7112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 people and some experts attribute some of the causation to technology within the workspace.   I’m going to spend the rest of my 5 minutes contextualizing that statement.   What are the three major historical events that have shaped health care technology?   I will describe the role of an applied informaticists within this space?   The “Golden Triangle” between development and diffusion is the work of informatics.   Pointing out that there is a relationship between development an diffusion.</a:t>
            </a:r>
          </a:p>
          <a:p>
            <a:endParaRPr lang="en-US" dirty="0"/>
          </a:p>
        </p:txBody>
      </p:sp>
      <p:sp>
        <p:nvSpPr>
          <p:cNvPr id="4" name="Slide Number Placeholder 3"/>
          <p:cNvSpPr>
            <a:spLocks noGrp="1"/>
          </p:cNvSpPr>
          <p:nvPr>
            <p:ph type="sldNum" sz="quarter" idx="5"/>
          </p:nvPr>
        </p:nvSpPr>
        <p:spPr/>
        <p:txBody>
          <a:bodyPr/>
          <a:lstStyle/>
          <a:p>
            <a:fld id="{160BBF64-02DF-EE4A-BFBC-6E68EE4E4F9E}" type="slidenum">
              <a:rPr lang="en-US" smtClean="0"/>
              <a:t>7</a:t>
            </a:fld>
            <a:endParaRPr lang="en-US"/>
          </a:p>
        </p:txBody>
      </p:sp>
    </p:spTree>
    <p:extLst>
      <p:ext uri="{BB962C8B-B14F-4D97-AF65-F5344CB8AC3E}">
        <p14:creationId xmlns:p14="http://schemas.microsoft.com/office/powerpoint/2010/main" val="3562863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 reflect on the concern that Health Tech is the causation of “stress” for some people.   I ask is it computers and electronics within the care areas that is the problem, or is it what we’re expecting people to do with those tools while they take care of people.   What if it is a reaction to effort.   I equate effort to work to cognitive burden – particularly true for the “cognitive medicine folks” (non-proceduralists).   One disease as an example – Diabetes… how that has changed over my career?   I entered the workforce after residency in 1994 – there were 4 different medicines and 3 standardized goals.   Diabetics made up 4% of my visits (due to under diagnosis, under appreciation of medical interventions, and mortality rates limiting how long I’d have a diabetic person on my panel).   Through the success of medicine, science and society we’ve had a remarkable growth in treatment options.   Today, I need to understand and utilize 120 different medications and account for 82 goals, subgoals attributed from various regulatory, payor and industry standards.   I cannot do all of this without a computer in the room.  Because of our success with these efforts, and because of factors that repurpose other work to other “healthcare services” this markedly more complicated cognitive burden – of taking care of a diabetic patient – makes up nearly a ¼ of the visits within a day.   This is a massive increase of total daily cognitive challenge within the 30 years of my career.   This is particularly true if the computerized system I’m using is storing, organizing, and presenting the information – but isn’t actually computing (relating, summarizing, automating, and aiding in decision making).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7E6FE2-D1E6-4158-A48B-C0F3D90C64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2214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make this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7E6FE2-D1E6-4158-A48B-C0F3D90C64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5117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8C47E3-EE5E-4AA9-9D1A-6DBFFE87B8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33530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Master" Target="../slideMasters/slideMaster17.xml"/><Relationship Id="rId4" Type="http://schemas.openxmlformats.org/officeDocument/2006/relationships/image" Target="../media/image3.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F1BFB96-B209-B245-8059-C9A876BB58EC}"/>
              </a:ext>
            </a:extLst>
          </p:cNvPr>
          <p:cNvSpPr>
            <a:spLocks noGrp="1"/>
          </p:cNvSpPr>
          <p:nvPr>
            <p:ph type="ftr" sz="quarter" idx="11"/>
          </p:nvPr>
        </p:nvSpPr>
        <p:spPr>
          <a:xfrm>
            <a:off x="5168347" y="6369998"/>
            <a:ext cx="3305462" cy="365125"/>
          </a:xfrm>
        </p:spPr>
        <p:txBody>
          <a:bodyPr/>
          <a:lstStyle>
            <a:lvl1pPr algn="l">
              <a:defRPr sz="1100"/>
            </a:lvl1pPr>
          </a:lstStyle>
          <a:p>
            <a:endParaRPr lang="en-US" dirty="0"/>
          </a:p>
        </p:txBody>
      </p:sp>
      <p:sp>
        <p:nvSpPr>
          <p:cNvPr id="6" name="Slide Number Placeholder 5">
            <a:extLst>
              <a:ext uri="{FF2B5EF4-FFF2-40B4-BE49-F238E27FC236}">
                <a16:creationId xmlns:a16="http://schemas.microsoft.com/office/drawing/2014/main" id="{3165731D-9F93-2B4F-BB58-9A36944068DC}"/>
              </a:ext>
            </a:extLst>
          </p:cNvPr>
          <p:cNvSpPr>
            <a:spLocks noGrp="1"/>
          </p:cNvSpPr>
          <p:nvPr>
            <p:ph type="sldNum" sz="quarter" idx="12"/>
          </p:nvPr>
        </p:nvSpPr>
        <p:spPr>
          <a:xfrm>
            <a:off x="8610600" y="6369998"/>
            <a:ext cx="3305462" cy="365125"/>
          </a:xfrm>
        </p:spPr>
        <p:txBody>
          <a:bodyPr/>
          <a:lstStyle>
            <a:lvl1pPr>
              <a:defRPr sz="1100">
                <a:solidFill>
                  <a:schemeClr val="accent1">
                    <a:lumMod val="20000"/>
                    <a:lumOff val="80000"/>
                  </a:schemeClr>
                </a:solidFill>
              </a:defRPr>
            </a:lvl1pPr>
          </a:lstStyle>
          <a:p>
            <a:fld id="{96ACBB43-5C7B-084B-877B-5EF90931306D}" type="slidenum">
              <a:rPr lang="en-US" smtClean="0"/>
              <a:pPr/>
              <a:t>‹#›</a:t>
            </a:fld>
            <a:endParaRPr lang="en-US"/>
          </a:p>
        </p:txBody>
      </p:sp>
      <p:pic>
        <p:nvPicPr>
          <p:cNvPr id="10" name="Picture 9">
            <a:extLst>
              <a:ext uri="{FF2B5EF4-FFF2-40B4-BE49-F238E27FC236}">
                <a16:creationId xmlns:a16="http://schemas.microsoft.com/office/drawing/2014/main" id="{8B1DDA7C-0811-7C49-A098-BFE5C5646BE7}"/>
              </a:ext>
            </a:extLst>
          </p:cNvPr>
          <p:cNvPicPr>
            <a:picLocks noChangeAspect="1"/>
          </p:cNvPicPr>
          <p:nvPr userDrawn="1"/>
        </p:nvPicPr>
        <p:blipFill>
          <a:blip r:embed="rId3"/>
          <a:stretch>
            <a:fillRect/>
          </a:stretch>
        </p:blipFill>
        <p:spPr>
          <a:xfrm flipV="1">
            <a:off x="1239404" y="5081783"/>
            <a:ext cx="803738" cy="113180"/>
          </a:xfrm>
          <a:prstGeom prst="rect">
            <a:avLst/>
          </a:prstGeom>
        </p:spPr>
      </p:pic>
      <p:sp>
        <p:nvSpPr>
          <p:cNvPr id="4" name="Title 3">
            <a:extLst>
              <a:ext uri="{FF2B5EF4-FFF2-40B4-BE49-F238E27FC236}">
                <a16:creationId xmlns:a16="http://schemas.microsoft.com/office/drawing/2014/main" id="{5DF96C8F-3EA2-F446-82B5-EB7F6B8E25BC}"/>
              </a:ext>
            </a:extLst>
          </p:cNvPr>
          <p:cNvSpPr>
            <a:spLocks noGrp="1"/>
          </p:cNvSpPr>
          <p:nvPr>
            <p:ph type="title"/>
          </p:nvPr>
        </p:nvSpPr>
        <p:spPr>
          <a:xfrm>
            <a:off x="1239865" y="1322306"/>
            <a:ext cx="7347488" cy="2850879"/>
          </a:xfrm>
        </p:spPr>
        <p:txBody>
          <a:bodyPr bIns="0" anchor="b" anchorCtr="0">
            <a:noAutofit/>
          </a:bodyPr>
          <a:lstStyle>
            <a:lvl1pPr fontAlgn="base">
              <a:lnSpc>
                <a:spcPct val="85000"/>
              </a:lnSpc>
              <a:defRPr sz="6600" b="1" i="0" spc="-150">
                <a:solidFill>
                  <a:schemeClr val="accent1">
                    <a:lumMod val="50000"/>
                  </a:schemeClr>
                </a:solidFill>
                <a:latin typeface="Spectral ExtraBold" panose="02020502060000000000" pitchFamily="18" charset="77"/>
              </a:defRPr>
            </a:lvl1pPr>
          </a:lstStyle>
          <a:p>
            <a:r>
              <a:rPr lang="en-US"/>
              <a:t>Click to edit Master title style</a:t>
            </a:r>
            <a:endParaRPr lang="en-US" dirty="0"/>
          </a:p>
        </p:txBody>
      </p:sp>
      <p:sp>
        <p:nvSpPr>
          <p:cNvPr id="16" name="Text Placeholder 15">
            <a:extLst>
              <a:ext uri="{FF2B5EF4-FFF2-40B4-BE49-F238E27FC236}">
                <a16:creationId xmlns:a16="http://schemas.microsoft.com/office/drawing/2014/main" id="{E0F84FE7-0540-3B41-8011-E3E03A7CCBC0}"/>
              </a:ext>
            </a:extLst>
          </p:cNvPr>
          <p:cNvSpPr>
            <a:spLocks noGrp="1"/>
          </p:cNvSpPr>
          <p:nvPr>
            <p:ph type="body" sz="quarter" idx="14" hasCustomPrompt="1"/>
          </p:nvPr>
        </p:nvSpPr>
        <p:spPr>
          <a:xfrm>
            <a:off x="1239865" y="4339525"/>
            <a:ext cx="5626638" cy="457199"/>
          </a:xfrm>
        </p:spPr>
        <p:txBody>
          <a:bodyPr>
            <a:normAutofit/>
          </a:bodyPr>
          <a:lstStyle>
            <a:lvl1pPr marL="0" indent="0">
              <a:buNone/>
              <a:defRPr sz="1430" spc="300">
                <a:solidFill>
                  <a:schemeClr val="accent1"/>
                </a:solidFill>
              </a:defRPr>
            </a:lvl1pPr>
          </a:lstStyle>
          <a:p>
            <a:pPr lvl="0"/>
            <a:r>
              <a:rPr lang="en-US" dirty="0"/>
              <a:t>Click to add subtitle</a:t>
            </a:r>
          </a:p>
        </p:txBody>
      </p:sp>
      <p:pic>
        <p:nvPicPr>
          <p:cNvPr id="13" name="Picture 12" descr="Logo&#10;&#10;Description automatically generated">
            <a:extLst>
              <a:ext uri="{FF2B5EF4-FFF2-40B4-BE49-F238E27FC236}">
                <a16:creationId xmlns:a16="http://schemas.microsoft.com/office/drawing/2014/main" id="{97615354-B20A-D547-9866-86A1AECCD2BA}"/>
              </a:ext>
            </a:extLst>
          </p:cNvPr>
          <p:cNvPicPr>
            <a:picLocks noChangeAspect="1"/>
          </p:cNvPicPr>
          <p:nvPr userDrawn="1"/>
        </p:nvPicPr>
        <p:blipFill>
          <a:blip r:embed="rId4"/>
          <a:stretch>
            <a:fillRect/>
          </a:stretch>
        </p:blipFill>
        <p:spPr>
          <a:xfrm>
            <a:off x="1063241" y="6038064"/>
            <a:ext cx="3984653" cy="830136"/>
          </a:xfrm>
          <a:prstGeom prst="rect">
            <a:avLst/>
          </a:prstGeom>
        </p:spPr>
      </p:pic>
    </p:spTree>
    <p:extLst>
      <p:ext uri="{BB962C8B-B14F-4D97-AF65-F5344CB8AC3E}">
        <p14:creationId xmlns:p14="http://schemas.microsoft.com/office/powerpoint/2010/main" val="4130776639"/>
      </p:ext>
    </p:extLst>
  </p:cSld>
  <p:clrMapOvr>
    <a:masterClrMapping/>
  </p:clrMapOvr>
  <p:extLst>
    <p:ext uri="{DCECCB84-F9BA-43D5-87BE-67443E8EF086}">
      <p15:sldGuideLst xmlns:p15="http://schemas.microsoft.com/office/powerpoint/2012/main">
        <p15:guide id="1" orient="horz" pos="2640" userDrawn="1">
          <p15:clr>
            <a:srgbClr val="FBAE40"/>
          </p15:clr>
        </p15:guide>
        <p15:guide id="2" pos="76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00725-4094-C4B2-A598-0217CAB9EE62}"/>
              </a:ext>
            </a:extLst>
          </p:cNvPr>
          <p:cNvSpPr>
            <a:spLocks noGrp="1"/>
          </p:cNvSpPr>
          <p:nvPr>
            <p:ph type="title" hasCustomPrompt="1"/>
          </p:nvPr>
        </p:nvSpPr>
        <p:spPr>
          <a:xfrm>
            <a:off x="1334058" y="600075"/>
            <a:ext cx="10019742" cy="883285"/>
          </a:xfrm>
        </p:spPr>
        <p:txBody>
          <a:bodyPr anchor="b"/>
          <a:lstStyle>
            <a:lvl1pPr>
              <a:defRPr b="0" i="0">
                <a:solidFill>
                  <a:schemeClr val="accent1"/>
                </a:solidFill>
                <a:latin typeface="Metropolis Semi Bold" pitchFamily="2" charset="77"/>
              </a:defRPr>
            </a:lvl1pPr>
          </a:lstStyle>
          <a:p>
            <a:r>
              <a:rPr lang="en-US" dirty="0"/>
              <a:t>Click to edit title style</a:t>
            </a:r>
          </a:p>
        </p:txBody>
      </p:sp>
      <p:sp>
        <p:nvSpPr>
          <p:cNvPr id="3" name="Text Placeholder 2">
            <a:extLst>
              <a:ext uri="{FF2B5EF4-FFF2-40B4-BE49-F238E27FC236}">
                <a16:creationId xmlns:a16="http://schemas.microsoft.com/office/drawing/2014/main" id="{C5A78F37-DB02-B590-3688-D821591BBF5B}"/>
              </a:ext>
            </a:extLst>
          </p:cNvPr>
          <p:cNvSpPr>
            <a:spLocks noGrp="1"/>
          </p:cNvSpPr>
          <p:nvPr>
            <p:ph type="body" idx="1" hasCustomPrompt="1"/>
          </p:nvPr>
        </p:nvSpPr>
        <p:spPr>
          <a:xfrm>
            <a:off x="1334058" y="1681163"/>
            <a:ext cx="4663517" cy="584959"/>
          </a:xfrm>
        </p:spPr>
        <p:txBody>
          <a:bodyPr anchor="b"/>
          <a:lstStyle>
            <a:lvl1pPr marL="0" indent="0">
              <a:buNone/>
              <a:defRPr sz="2400" b="0" i="0">
                <a:latin typeface="Metropolis Medium"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 styles</a:t>
            </a:r>
          </a:p>
        </p:txBody>
      </p:sp>
      <p:sp>
        <p:nvSpPr>
          <p:cNvPr id="4" name="Content Placeholder 3">
            <a:extLst>
              <a:ext uri="{FF2B5EF4-FFF2-40B4-BE49-F238E27FC236}">
                <a16:creationId xmlns:a16="http://schemas.microsoft.com/office/drawing/2014/main" id="{99B117B4-CBDB-3378-A07C-33DEBEE835D3}"/>
              </a:ext>
            </a:extLst>
          </p:cNvPr>
          <p:cNvSpPr>
            <a:spLocks noGrp="1"/>
          </p:cNvSpPr>
          <p:nvPr>
            <p:ph sz="half" idx="2"/>
          </p:nvPr>
        </p:nvSpPr>
        <p:spPr>
          <a:xfrm>
            <a:off x="1334058" y="2353262"/>
            <a:ext cx="4663517" cy="3684588"/>
          </a:xfrm>
        </p:spPr>
        <p:txBody>
          <a:bodyPr>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5" name="Text Placeholder 4">
            <a:extLst>
              <a:ext uri="{FF2B5EF4-FFF2-40B4-BE49-F238E27FC236}">
                <a16:creationId xmlns:a16="http://schemas.microsoft.com/office/drawing/2014/main" id="{09B7EDCF-F58F-58E0-B188-5BF6D1731167}"/>
              </a:ext>
            </a:extLst>
          </p:cNvPr>
          <p:cNvSpPr>
            <a:spLocks noGrp="1"/>
          </p:cNvSpPr>
          <p:nvPr>
            <p:ph type="body" sz="quarter" idx="3" hasCustomPrompt="1"/>
          </p:nvPr>
        </p:nvSpPr>
        <p:spPr>
          <a:xfrm>
            <a:off x="6172200" y="1681163"/>
            <a:ext cx="5183188" cy="584959"/>
          </a:xfrm>
        </p:spPr>
        <p:txBody>
          <a:bodyPr anchor="b"/>
          <a:lstStyle>
            <a:lvl1pPr marL="0" indent="0">
              <a:buNone/>
              <a:defRPr sz="2400" b="0" i="0">
                <a:latin typeface="Metropolis Medium"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 styles</a:t>
            </a:r>
          </a:p>
        </p:txBody>
      </p:sp>
      <p:sp>
        <p:nvSpPr>
          <p:cNvPr id="6" name="Content Placeholder 5">
            <a:extLst>
              <a:ext uri="{FF2B5EF4-FFF2-40B4-BE49-F238E27FC236}">
                <a16:creationId xmlns:a16="http://schemas.microsoft.com/office/drawing/2014/main" id="{9C8CDD48-C208-03E0-84E8-5513F58ECCA5}"/>
              </a:ext>
            </a:extLst>
          </p:cNvPr>
          <p:cNvSpPr>
            <a:spLocks noGrp="1"/>
          </p:cNvSpPr>
          <p:nvPr>
            <p:ph sz="quarter" idx="4"/>
          </p:nvPr>
        </p:nvSpPr>
        <p:spPr>
          <a:xfrm>
            <a:off x="6172200" y="2353262"/>
            <a:ext cx="5183188" cy="3684588"/>
          </a:xfrm>
        </p:spPr>
        <p:txBody>
          <a:bodyPr>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11" name="Slide Number Placeholder 5">
            <a:extLst>
              <a:ext uri="{FF2B5EF4-FFF2-40B4-BE49-F238E27FC236}">
                <a16:creationId xmlns:a16="http://schemas.microsoft.com/office/drawing/2014/main" id="{001E22F9-C9B0-9FA9-CC46-6E9B0ABA4828}"/>
              </a:ext>
            </a:extLst>
          </p:cNvPr>
          <p:cNvSpPr>
            <a:spLocks noGrp="1"/>
          </p:cNvSpPr>
          <p:nvPr>
            <p:ph type="sldNum" sz="quarter" idx="10"/>
          </p:nvPr>
        </p:nvSpPr>
        <p:spPr>
          <a:xfrm>
            <a:off x="193040" y="6123305"/>
            <a:ext cx="406621" cy="293688"/>
          </a:xfrm>
          <a:prstGeom prst="rect">
            <a:avLst/>
          </a:prstGeom>
        </p:spPr>
        <p:txBody>
          <a:bodyPr vert="horz" lIns="0" tIns="45720" rIns="91440" bIns="45720" rtlCol="0" anchor="ctr"/>
          <a:lstStyle>
            <a:lvl1pPr algn="l">
              <a:defRPr sz="1000">
                <a:solidFill>
                  <a:schemeClr val="tx1">
                    <a:tint val="75000"/>
                  </a:schemeClr>
                </a:solidFill>
                <a:latin typeface="Metropolis" pitchFamily="2" charset="77"/>
              </a:defRPr>
            </a:lvl1pPr>
          </a:lstStyle>
          <a:p>
            <a:fld id="{96ACBB43-5C7B-084B-877B-5EF90931306D}" type="slidenum">
              <a:rPr lang="en-US" smtClean="0"/>
              <a:pPr/>
              <a:t>‹#›</a:t>
            </a:fld>
            <a:endParaRPr lang="en-US" dirty="0"/>
          </a:p>
        </p:txBody>
      </p:sp>
    </p:spTree>
    <p:extLst>
      <p:ext uri="{BB962C8B-B14F-4D97-AF65-F5344CB8AC3E}">
        <p14:creationId xmlns:p14="http://schemas.microsoft.com/office/powerpoint/2010/main" val="296190482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38F1A-390B-E5A7-7A33-A3D7DA612FC6}"/>
              </a:ext>
            </a:extLst>
          </p:cNvPr>
          <p:cNvSpPr>
            <a:spLocks noGrp="1"/>
          </p:cNvSpPr>
          <p:nvPr>
            <p:ph type="title" hasCustomPrompt="1"/>
          </p:nvPr>
        </p:nvSpPr>
        <p:spPr>
          <a:xfrm>
            <a:off x="1300480" y="1080891"/>
            <a:ext cx="10621730" cy="402469"/>
          </a:xfrm>
        </p:spPr>
        <p:txBody>
          <a:bodyPr anchor="b"/>
          <a:lstStyle>
            <a:lvl1pPr>
              <a:defRPr b="0" i="0">
                <a:solidFill>
                  <a:schemeClr val="accent1"/>
                </a:solidFill>
                <a:latin typeface="Metropolis Semi Bold" pitchFamily="2" charset="77"/>
              </a:defRPr>
            </a:lvl1pPr>
          </a:lstStyle>
          <a:p>
            <a:r>
              <a:rPr lang="en-US" dirty="0"/>
              <a:t>Click to edit title style</a:t>
            </a:r>
          </a:p>
        </p:txBody>
      </p:sp>
      <p:sp>
        <p:nvSpPr>
          <p:cNvPr id="8" name="Slide Number Placeholder 5">
            <a:extLst>
              <a:ext uri="{FF2B5EF4-FFF2-40B4-BE49-F238E27FC236}">
                <a16:creationId xmlns:a16="http://schemas.microsoft.com/office/drawing/2014/main" id="{E1E1DDC3-B03B-BA8B-D5AB-0389621D81E6}"/>
              </a:ext>
            </a:extLst>
          </p:cNvPr>
          <p:cNvSpPr>
            <a:spLocks noGrp="1"/>
          </p:cNvSpPr>
          <p:nvPr>
            <p:ph type="sldNum" sz="quarter" idx="4"/>
          </p:nvPr>
        </p:nvSpPr>
        <p:spPr>
          <a:xfrm>
            <a:off x="193040" y="6123305"/>
            <a:ext cx="406621" cy="293688"/>
          </a:xfrm>
          <a:prstGeom prst="rect">
            <a:avLst/>
          </a:prstGeom>
        </p:spPr>
        <p:txBody>
          <a:bodyPr vert="horz" lIns="0" tIns="45720" rIns="91440" bIns="45720" rtlCol="0" anchor="ctr"/>
          <a:lstStyle>
            <a:lvl1pPr algn="l">
              <a:defRPr sz="1000">
                <a:solidFill>
                  <a:schemeClr val="tx1">
                    <a:tint val="75000"/>
                  </a:schemeClr>
                </a:solidFill>
                <a:latin typeface="Metropolis" pitchFamily="2" charset="77"/>
              </a:defRPr>
            </a:lvl1pPr>
          </a:lstStyle>
          <a:p>
            <a:fld id="{96ACBB43-5C7B-084B-877B-5EF90931306D}" type="slidenum">
              <a:rPr lang="en-US" smtClean="0"/>
              <a:pPr/>
              <a:t>‹#›</a:t>
            </a:fld>
            <a:endParaRPr lang="en-US" dirty="0"/>
          </a:p>
        </p:txBody>
      </p:sp>
    </p:spTree>
    <p:extLst>
      <p:ext uri="{BB962C8B-B14F-4D97-AF65-F5344CB8AC3E}">
        <p14:creationId xmlns:p14="http://schemas.microsoft.com/office/powerpoint/2010/main" val="55390342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3A64A218-0D7F-07FF-3060-B4C5BA0CDA9D}"/>
              </a:ext>
            </a:extLst>
          </p:cNvPr>
          <p:cNvSpPr>
            <a:spLocks noGrp="1"/>
          </p:cNvSpPr>
          <p:nvPr>
            <p:ph type="sldNum" sz="quarter" idx="4"/>
          </p:nvPr>
        </p:nvSpPr>
        <p:spPr>
          <a:xfrm>
            <a:off x="193040" y="6123305"/>
            <a:ext cx="406621" cy="293688"/>
          </a:xfrm>
          <a:prstGeom prst="rect">
            <a:avLst/>
          </a:prstGeom>
        </p:spPr>
        <p:txBody>
          <a:bodyPr vert="horz" lIns="0" tIns="45720" rIns="91440" bIns="45720" rtlCol="0" anchor="ctr"/>
          <a:lstStyle>
            <a:lvl1pPr algn="l">
              <a:defRPr sz="1000">
                <a:solidFill>
                  <a:schemeClr val="tx1">
                    <a:tint val="75000"/>
                  </a:schemeClr>
                </a:solidFill>
                <a:latin typeface="Metropolis" pitchFamily="2" charset="77"/>
              </a:defRPr>
            </a:lvl1pPr>
          </a:lstStyle>
          <a:p>
            <a:fld id="{96ACBB43-5C7B-084B-877B-5EF90931306D}" type="slidenum">
              <a:rPr lang="en-US" smtClean="0"/>
              <a:pPr/>
              <a:t>‹#›</a:t>
            </a:fld>
            <a:endParaRPr lang="en-US" dirty="0"/>
          </a:p>
        </p:txBody>
      </p:sp>
    </p:spTree>
    <p:extLst>
      <p:ext uri="{BB962C8B-B14F-4D97-AF65-F5344CB8AC3E}">
        <p14:creationId xmlns:p14="http://schemas.microsoft.com/office/powerpoint/2010/main" val="386425205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9F599-5137-0F94-2EF5-7B7725D8C98C}"/>
              </a:ext>
            </a:extLst>
          </p:cNvPr>
          <p:cNvSpPr>
            <a:spLocks noGrp="1"/>
          </p:cNvSpPr>
          <p:nvPr>
            <p:ph type="title" hasCustomPrompt="1"/>
          </p:nvPr>
        </p:nvSpPr>
        <p:spPr>
          <a:xfrm>
            <a:off x="1408670" y="457200"/>
            <a:ext cx="3363355" cy="1421296"/>
          </a:xfrm>
        </p:spPr>
        <p:txBody>
          <a:bodyPr anchor="b">
            <a:normAutofit/>
          </a:bodyPr>
          <a:lstStyle>
            <a:lvl1pPr>
              <a:defRPr sz="2400" b="0" i="0">
                <a:solidFill>
                  <a:schemeClr val="accent1"/>
                </a:solidFill>
                <a:latin typeface="Metropolis Semi Bold" pitchFamily="2" charset="77"/>
              </a:defRPr>
            </a:lvl1pPr>
          </a:lstStyle>
          <a:p>
            <a:r>
              <a:rPr lang="en-US" dirty="0"/>
              <a:t>Click to edit title style</a:t>
            </a:r>
          </a:p>
        </p:txBody>
      </p:sp>
      <p:sp>
        <p:nvSpPr>
          <p:cNvPr id="3" name="Picture Placeholder 2">
            <a:extLst>
              <a:ext uri="{FF2B5EF4-FFF2-40B4-BE49-F238E27FC236}">
                <a16:creationId xmlns:a16="http://schemas.microsoft.com/office/drawing/2014/main" id="{66C047FC-7358-A9CA-0E46-B6EC95FB93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A1233A7-6004-30D4-435B-EA852DE8E37E}"/>
              </a:ext>
            </a:extLst>
          </p:cNvPr>
          <p:cNvSpPr>
            <a:spLocks noGrp="1"/>
          </p:cNvSpPr>
          <p:nvPr>
            <p:ph type="body" sz="half" idx="2"/>
          </p:nvPr>
        </p:nvSpPr>
        <p:spPr>
          <a:xfrm>
            <a:off x="1408670" y="2027583"/>
            <a:ext cx="3363355" cy="3841405"/>
          </a:xfrm>
        </p:spPr>
        <p:txBody>
          <a:bodyPr/>
          <a:lstStyle>
            <a:lvl1pPr marL="0" indent="0">
              <a:buNone/>
              <a:defRPr sz="16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Slide Number Placeholder 5">
            <a:extLst>
              <a:ext uri="{FF2B5EF4-FFF2-40B4-BE49-F238E27FC236}">
                <a16:creationId xmlns:a16="http://schemas.microsoft.com/office/drawing/2014/main" id="{B5A12FCE-3399-8B22-A621-353E918D05CF}"/>
              </a:ext>
            </a:extLst>
          </p:cNvPr>
          <p:cNvSpPr>
            <a:spLocks noGrp="1"/>
          </p:cNvSpPr>
          <p:nvPr>
            <p:ph type="sldNum" sz="quarter" idx="4"/>
          </p:nvPr>
        </p:nvSpPr>
        <p:spPr>
          <a:xfrm>
            <a:off x="193040" y="6123305"/>
            <a:ext cx="406621" cy="293688"/>
          </a:xfrm>
          <a:prstGeom prst="rect">
            <a:avLst/>
          </a:prstGeom>
        </p:spPr>
        <p:txBody>
          <a:bodyPr vert="horz" lIns="0" tIns="45720" rIns="91440" bIns="45720" rtlCol="0" anchor="ctr"/>
          <a:lstStyle>
            <a:lvl1pPr algn="l">
              <a:defRPr sz="1000">
                <a:solidFill>
                  <a:schemeClr val="tx1">
                    <a:tint val="75000"/>
                  </a:schemeClr>
                </a:solidFill>
                <a:latin typeface="Metropolis" pitchFamily="2" charset="77"/>
              </a:defRPr>
            </a:lvl1pPr>
          </a:lstStyle>
          <a:p>
            <a:fld id="{96ACBB43-5C7B-084B-877B-5EF90931306D}" type="slidenum">
              <a:rPr lang="en-US" smtClean="0"/>
              <a:pPr/>
              <a:t>‹#›</a:t>
            </a:fld>
            <a:endParaRPr lang="en-US" dirty="0"/>
          </a:p>
        </p:txBody>
      </p:sp>
    </p:spTree>
    <p:extLst>
      <p:ext uri="{BB962C8B-B14F-4D97-AF65-F5344CB8AC3E}">
        <p14:creationId xmlns:p14="http://schemas.microsoft.com/office/powerpoint/2010/main" val="193141167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ACBB43-5C7B-084B-877B-5EF90931306D}" type="slidenum">
              <a:rPr lang="en-US" smtClean="0"/>
              <a:pPr/>
              <a:t>‹#›</a:t>
            </a:fld>
            <a:endParaRPr lang="en-US" dirty="0"/>
          </a:p>
        </p:txBody>
      </p:sp>
    </p:spTree>
    <p:extLst>
      <p:ext uri="{BB962C8B-B14F-4D97-AF65-F5344CB8AC3E}">
        <p14:creationId xmlns:p14="http://schemas.microsoft.com/office/powerpoint/2010/main" val="219420069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2DF94-4A38-3920-43C6-E8CEEAFB4595}"/>
              </a:ext>
            </a:extLst>
          </p:cNvPr>
          <p:cNvSpPr>
            <a:spLocks noGrp="1"/>
          </p:cNvSpPr>
          <p:nvPr>
            <p:ph type="title" hasCustomPrompt="1"/>
          </p:nvPr>
        </p:nvSpPr>
        <p:spPr>
          <a:xfrm>
            <a:off x="1252330" y="365126"/>
            <a:ext cx="10101470" cy="1118234"/>
          </a:xfrm>
          <a:prstGeom prst="rect">
            <a:avLst/>
          </a:prstGeom>
        </p:spPr>
        <p:txBody>
          <a:bodyPr>
            <a:normAutofit/>
          </a:bodyPr>
          <a:lstStyle>
            <a:lvl1pPr>
              <a:defRPr sz="3200"/>
            </a:lvl1pPr>
          </a:lstStyle>
          <a:p>
            <a:r>
              <a:rPr lang="en-US" dirty="0"/>
              <a:t>Click to edit title style</a:t>
            </a:r>
          </a:p>
        </p:txBody>
      </p:sp>
      <p:sp>
        <p:nvSpPr>
          <p:cNvPr id="6" name="Text Placeholder 2">
            <a:extLst>
              <a:ext uri="{FF2B5EF4-FFF2-40B4-BE49-F238E27FC236}">
                <a16:creationId xmlns:a16="http://schemas.microsoft.com/office/drawing/2014/main" id="{384B43E9-842C-B92B-B28D-538D7EF35AEA}"/>
              </a:ext>
            </a:extLst>
          </p:cNvPr>
          <p:cNvSpPr>
            <a:spLocks noGrp="1"/>
          </p:cNvSpPr>
          <p:nvPr>
            <p:ph idx="1" hasCustomPrompt="1"/>
          </p:nvPr>
        </p:nvSpPr>
        <p:spPr>
          <a:xfrm>
            <a:off x="1252330" y="1696720"/>
            <a:ext cx="9743662" cy="4217063"/>
          </a:xfrm>
          <a:prstGeom prst="rect">
            <a:avLst/>
          </a:prstGeom>
        </p:spPr>
        <p:txBody>
          <a:bodyPr vert="horz" lIns="0" tIns="0" rIns="0" bIns="0" rtlCol="0">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 styles</a:t>
            </a:r>
          </a:p>
        </p:txBody>
      </p:sp>
      <p:sp>
        <p:nvSpPr>
          <p:cNvPr id="7" name="Slide Number Placeholder 5">
            <a:extLst>
              <a:ext uri="{FF2B5EF4-FFF2-40B4-BE49-F238E27FC236}">
                <a16:creationId xmlns:a16="http://schemas.microsoft.com/office/drawing/2014/main" id="{D6FCFDA6-BEEC-8C7D-AD29-8A9996AE19F4}"/>
              </a:ext>
            </a:extLst>
          </p:cNvPr>
          <p:cNvSpPr>
            <a:spLocks noGrp="1"/>
          </p:cNvSpPr>
          <p:nvPr>
            <p:ph type="sldNum" sz="quarter" idx="4"/>
          </p:nvPr>
        </p:nvSpPr>
        <p:spPr>
          <a:xfrm>
            <a:off x="193040" y="6123305"/>
            <a:ext cx="406621" cy="293688"/>
          </a:xfrm>
          <a:prstGeom prst="rect">
            <a:avLst/>
          </a:prstGeom>
        </p:spPr>
        <p:txBody>
          <a:bodyPr vert="horz" lIns="0" tIns="45720" rIns="91440" bIns="45720" rtlCol="0" anchor="ctr"/>
          <a:lstStyle>
            <a:lvl1pPr algn="l">
              <a:defRPr sz="1000">
                <a:solidFill>
                  <a:schemeClr val="tx1">
                    <a:tint val="75000"/>
                  </a:schemeClr>
                </a:solidFill>
                <a:latin typeface="Metropolis" pitchFamily="2" charset="77"/>
              </a:defRPr>
            </a:lvl1pPr>
          </a:lstStyle>
          <a:p>
            <a:fld id="{AAF7672D-E85E-304B-B033-28FE37A0F1D8}" type="slidenum">
              <a:rPr lang="en-US" smtClean="0"/>
              <a:pPr/>
              <a:t>‹#›</a:t>
            </a:fld>
            <a:endParaRPr lang="en-US" dirty="0"/>
          </a:p>
        </p:txBody>
      </p:sp>
    </p:spTree>
    <p:extLst>
      <p:ext uri="{BB962C8B-B14F-4D97-AF65-F5344CB8AC3E}">
        <p14:creationId xmlns:p14="http://schemas.microsoft.com/office/powerpoint/2010/main" val="6129665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DF6C5F3C-01DB-6294-D9C9-561C0452C98A}"/>
              </a:ext>
            </a:extLst>
          </p:cNvPr>
          <p:cNvSpPr>
            <a:spLocks noGrp="1"/>
          </p:cNvSpPr>
          <p:nvPr>
            <p:ph type="sldNum" sz="quarter" idx="4"/>
          </p:nvPr>
        </p:nvSpPr>
        <p:spPr>
          <a:xfrm>
            <a:off x="193040" y="6123305"/>
            <a:ext cx="406621" cy="293688"/>
          </a:xfrm>
          <a:prstGeom prst="rect">
            <a:avLst/>
          </a:prstGeom>
        </p:spPr>
        <p:txBody>
          <a:bodyPr vert="horz" lIns="0" tIns="45720" rIns="91440" bIns="45720" rtlCol="0" anchor="ctr"/>
          <a:lstStyle>
            <a:lvl1pPr algn="l">
              <a:defRPr sz="1000">
                <a:solidFill>
                  <a:schemeClr val="tx1">
                    <a:tint val="75000"/>
                  </a:schemeClr>
                </a:solidFill>
                <a:latin typeface="Metropolis" pitchFamily="2" charset="77"/>
              </a:defRPr>
            </a:lvl1pPr>
          </a:lstStyle>
          <a:p>
            <a:fld id="{AAF7672D-E85E-304B-B033-28FE37A0F1D8}" type="slidenum">
              <a:rPr lang="en-US" smtClean="0"/>
              <a:pPr/>
              <a:t>‹#›</a:t>
            </a:fld>
            <a:endParaRPr lang="en-US" dirty="0"/>
          </a:p>
        </p:txBody>
      </p:sp>
    </p:spTree>
    <p:extLst>
      <p:ext uri="{BB962C8B-B14F-4D97-AF65-F5344CB8AC3E}">
        <p14:creationId xmlns:p14="http://schemas.microsoft.com/office/powerpoint/2010/main" val="13692608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5DBDD-186D-BFFB-026C-C0553F447E7B}"/>
              </a:ext>
            </a:extLst>
          </p:cNvPr>
          <p:cNvSpPr>
            <a:spLocks noGrp="1"/>
          </p:cNvSpPr>
          <p:nvPr>
            <p:ph type="title" hasCustomPrompt="1"/>
          </p:nvPr>
        </p:nvSpPr>
        <p:spPr>
          <a:xfrm>
            <a:off x="1300481" y="166343"/>
            <a:ext cx="10053320" cy="1325563"/>
          </a:xfrm>
        </p:spPr>
        <p:txBody>
          <a:bodyPr/>
          <a:lstStyle/>
          <a:p>
            <a:r>
              <a:rPr lang="en-US" dirty="0"/>
              <a:t>Click to edit title style</a:t>
            </a:r>
          </a:p>
        </p:txBody>
      </p:sp>
      <p:sp>
        <p:nvSpPr>
          <p:cNvPr id="4" name="Picture Placeholder 2">
            <a:extLst>
              <a:ext uri="{FF2B5EF4-FFF2-40B4-BE49-F238E27FC236}">
                <a16:creationId xmlns:a16="http://schemas.microsoft.com/office/drawing/2014/main" id="{D7995EBE-D42D-E0A4-C51C-8716ADA8EA5C}"/>
              </a:ext>
            </a:extLst>
          </p:cNvPr>
          <p:cNvSpPr>
            <a:spLocks noGrp="1"/>
          </p:cNvSpPr>
          <p:nvPr>
            <p:ph type="pic" idx="1"/>
          </p:nvPr>
        </p:nvSpPr>
        <p:spPr>
          <a:xfrm>
            <a:off x="1300481" y="1583775"/>
            <a:ext cx="9382539" cy="462592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Slide Number Placeholder 5">
            <a:extLst>
              <a:ext uri="{FF2B5EF4-FFF2-40B4-BE49-F238E27FC236}">
                <a16:creationId xmlns:a16="http://schemas.microsoft.com/office/drawing/2014/main" id="{F471E43E-5726-CD9B-12DD-46D04391DF70}"/>
              </a:ext>
            </a:extLst>
          </p:cNvPr>
          <p:cNvSpPr>
            <a:spLocks noGrp="1"/>
          </p:cNvSpPr>
          <p:nvPr>
            <p:ph type="sldNum" sz="quarter" idx="4"/>
          </p:nvPr>
        </p:nvSpPr>
        <p:spPr>
          <a:xfrm>
            <a:off x="193040" y="6123305"/>
            <a:ext cx="406621" cy="293688"/>
          </a:xfrm>
          <a:prstGeom prst="rect">
            <a:avLst/>
          </a:prstGeom>
        </p:spPr>
        <p:txBody>
          <a:bodyPr vert="horz" lIns="0" tIns="45720" rIns="91440" bIns="45720" rtlCol="0" anchor="ctr"/>
          <a:lstStyle>
            <a:lvl1pPr algn="l">
              <a:defRPr sz="1000">
                <a:solidFill>
                  <a:schemeClr val="tx1">
                    <a:tint val="75000"/>
                  </a:schemeClr>
                </a:solidFill>
                <a:latin typeface="Metropolis" pitchFamily="2" charset="77"/>
              </a:defRPr>
            </a:lvl1pPr>
          </a:lstStyle>
          <a:p>
            <a:fld id="{AAF7672D-E85E-304B-B033-28FE37A0F1D8}" type="slidenum">
              <a:rPr lang="en-US" smtClean="0"/>
              <a:pPr/>
              <a:t>‹#›</a:t>
            </a:fld>
            <a:endParaRPr lang="en-US" dirty="0"/>
          </a:p>
        </p:txBody>
      </p:sp>
    </p:spTree>
    <p:extLst>
      <p:ext uri="{BB962C8B-B14F-4D97-AF65-F5344CB8AC3E}">
        <p14:creationId xmlns:p14="http://schemas.microsoft.com/office/powerpoint/2010/main" val="9689807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43F16-078B-E4A4-8188-60D4DB168AA4}"/>
              </a:ext>
            </a:extLst>
          </p:cNvPr>
          <p:cNvSpPr>
            <a:spLocks noGrp="1"/>
          </p:cNvSpPr>
          <p:nvPr>
            <p:ph type="title" hasCustomPrompt="1"/>
          </p:nvPr>
        </p:nvSpPr>
        <p:spPr>
          <a:xfrm>
            <a:off x="1300480" y="166343"/>
            <a:ext cx="10053321" cy="1317017"/>
          </a:xfrm>
        </p:spPr>
        <p:txBody>
          <a:bodyPr/>
          <a:lstStyle/>
          <a:p>
            <a:r>
              <a:rPr lang="en-US" dirty="0"/>
              <a:t>Click to edit title style</a:t>
            </a:r>
          </a:p>
        </p:txBody>
      </p:sp>
      <p:sp>
        <p:nvSpPr>
          <p:cNvPr id="4" name="Picture Placeholder 2">
            <a:extLst>
              <a:ext uri="{FF2B5EF4-FFF2-40B4-BE49-F238E27FC236}">
                <a16:creationId xmlns:a16="http://schemas.microsoft.com/office/drawing/2014/main" id="{5D91F3F0-0790-8D49-A32C-AE793DE50E52}"/>
              </a:ext>
            </a:extLst>
          </p:cNvPr>
          <p:cNvSpPr>
            <a:spLocks noGrp="1"/>
          </p:cNvSpPr>
          <p:nvPr>
            <p:ph type="pic" idx="1"/>
          </p:nvPr>
        </p:nvSpPr>
        <p:spPr>
          <a:xfrm>
            <a:off x="1300480" y="2003902"/>
            <a:ext cx="4749114" cy="350821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Picture Placeholder 2">
            <a:extLst>
              <a:ext uri="{FF2B5EF4-FFF2-40B4-BE49-F238E27FC236}">
                <a16:creationId xmlns:a16="http://schemas.microsoft.com/office/drawing/2014/main" id="{05C9271A-5D2F-5E8B-C6A3-AC32489BBE5F}"/>
              </a:ext>
            </a:extLst>
          </p:cNvPr>
          <p:cNvSpPr>
            <a:spLocks noGrp="1"/>
          </p:cNvSpPr>
          <p:nvPr>
            <p:ph type="pic" idx="12"/>
          </p:nvPr>
        </p:nvSpPr>
        <p:spPr>
          <a:xfrm>
            <a:off x="6218471" y="2003901"/>
            <a:ext cx="4749114" cy="350821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Text Placeholder 3">
            <a:extLst>
              <a:ext uri="{FF2B5EF4-FFF2-40B4-BE49-F238E27FC236}">
                <a16:creationId xmlns:a16="http://schemas.microsoft.com/office/drawing/2014/main" id="{32CE40C2-091B-1ED4-1EC1-6F19FF36A52F}"/>
              </a:ext>
            </a:extLst>
          </p:cNvPr>
          <p:cNvSpPr>
            <a:spLocks noGrp="1"/>
          </p:cNvSpPr>
          <p:nvPr>
            <p:ph type="body" sz="half" idx="2" hasCustomPrompt="1"/>
          </p:nvPr>
        </p:nvSpPr>
        <p:spPr>
          <a:xfrm>
            <a:off x="1300480" y="5645580"/>
            <a:ext cx="4708956" cy="253315"/>
          </a:xfrm>
        </p:spPr>
        <p:txBody>
          <a:bodyPr>
            <a:normAutofit/>
          </a:bodyPr>
          <a:lstStyle>
            <a:lvl1pPr marL="0" indent="0">
              <a:buNone/>
              <a:defRPr sz="12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text styles</a:t>
            </a:r>
          </a:p>
        </p:txBody>
      </p:sp>
      <p:sp>
        <p:nvSpPr>
          <p:cNvPr id="7" name="Text Placeholder 3">
            <a:extLst>
              <a:ext uri="{FF2B5EF4-FFF2-40B4-BE49-F238E27FC236}">
                <a16:creationId xmlns:a16="http://schemas.microsoft.com/office/drawing/2014/main" id="{782891DF-9F82-4693-CCD4-AD3689AA5025}"/>
              </a:ext>
            </a:extLst>
          </p:cNvPr>
          <p:cNvSpPr>
            <a:spLocks noGrp="1"/>
          </p:cNvSpPr>
          <p:nvPr>
            <p:ph type="body" sz="half" idx="11" hasCustomPrompt="1"/>
          </p:nvPr>
        </p:nvSpPr>
        <p:spPr>
          <a:xfrm>
            <a:off x="6258629" y="5645581"/>
            <a:ext cx="4708956" cy="253314"/>
          </a:xfrm>
        </p:spPr>
        <p:txBody>
          <a:bodyPr>
            <a:normAutofit/>
          </a:bodyPr>
          <a:lstStyle>
            <a:lvl1pPr marL="0" indent="0">
              <a:buNone/>
              <a:defRPr sz="12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text styles</a:t>
            </a:r>
          </a:p>
        </p:txBody>
      </p:sp>
      <p:sp>
        <p:nvSpPr>
          <p:cNvPr id="8" name="Slide Number Placeholder 5">
            <a:extLst>
              <a:ext uri="{FF2B5EF4-FFF2-40B4-BE49-F238E27FC236}">
                <a16:creationId xmlns:a16="http://schemas.microsoft.com/office/drawing/2014/main" id="{DFCF70D0-2D0C-9BD9-CE61-6AE3D837FF72}"/>
              </a:ext>
            </a:extLst>
          </p:cNvPr>
          <p:cNvSpPr>
            <a:spLocks noGrp="1"/>
          </p:cNvSpPr>
          <p:nvPr>
            <p:ph type="sldNum" sz="quarter" idx="4"/>
          </p:nvPr>
        </p:nvSpPr>
        <p:spPr>
          <a:xfrm>
            <a:off x="193040" y="6123305"/>
            <a:ext cx="406621" cy="293688"/>
          </a:xfrm>
          <a:prstGeom prst="rect">
            <a:avLst/>
          </a:prstGeom>
        </p:spPr>
        <p:txBody>
          <a:bodyPr vert="horz" lIns="0" tIns="45720" rIns="91440" bIns="45720" rtlCol="0" anchor="ctr"/>
          <a:lstStyle>
            <a:lvl1pPr algn="l">
              <a:defRPr sz="1000">
                <a:solidFill>
                  <a:schemeClr val="tx1">
                    <a:tint val="75000"/>
                  </a:schemeClr>
                </a:solidFill>
                <a:latin typeface="Metropolis" pitchFamily="2" charset="77"/>
              </a:defRPr>
            </a:lvl1pPr>
          </a:lstStyle>
          <a:p>
            <a:fld id="{AAF7672D-E85E-304B-B033-28FE37A0F1D8}" type="slidenum">
              <a:rPr lang="en-US" smtClean="0"/>
              <a:pPr/>
              <a:t>‹#›</a:t>
            </a:fld>
            <a:endParaRPr lang="en-US" dirty="0"/>
          </a:p>
        </p:txBody>
      </p:sp>
    </p:spTree>
    <p:extLst>
      <p:ext uri="{BB962C8B-B14F-4D97-AF65-F5344CB8AC3E}">
        <p14:creationId xmlns:p14="http://schemas.microsoft.com/office/powerpoint/2010/main" val="16809103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D5620-478B-643A-E862-3176BCEE4065}"/>
              </a:ext>
            </a:extLst>
          </p:cNvPr>
          <p:cNvSpPr>
            <a:spLocks noGrp="1"/>
          </p:cNvSpPr>
          <p:nvPr>
            <p:ph type="title" hasCustomPrompt="1"/>
          </p:nvPr>
        </p:nvSpPr>
        <p:spPr/>
        <p:txBody>
          <a:bodyPr/>
          <a:lstStyle/>
          <a:p>
            <a:r>
              <a:rPr lang="en-US" dirty="0"/>
              <a:t>Click to edit title style</a:t>
            </a:r>
          </a:p>
        </p:txBody>
      </p:sp>
      <p:sp>
        <p:nvSpPr>
          <p:cNvPr id="6" name="Slide Number Placeholder 5">
            <a:extLst>
              <a:ext uri="{FF2B5EF4-FFF2-40B4-BE49-F238E27FC236}">
                <a16:creationId xmlns:a16="http://schemas.microsoft.com/office/drawing/2014/main" id="{137DC079-3AC1-1BD0-99CB-666B16EF4482}"/>
              </a:ext>
            </a:extLst>
          </p:cNvPr>
          <p:cNvSpPr>
            <a:spLocks noGrp="1"/>
          </p:cNvSpPr>
          <p:nvPr>
            <p:ph type="sldNum" sz="quarter" idx="4"/>
          </p:nvPr>
        </p:nvSpPr>
        <p:spPr>
          <a:xfrm>
            <a:off x="202095" y="5981064"/>
            <a:ext cx="503583" cy="365125"/>
          </a:xfrm>
          <a:prstGeom prst="rect">
            <a:avLst/>
          </a:prstGeom>
        </p:spPr>
        <p:txBody>
          <a:bodyPr vert="horz" lIns="91440" tIns="45720" rIns="91440" bIns="45720" rtlCol="0" anchor="ctr"/>
          <a:lstStyle>
            <a:lvl1pPr algn="l">
              <a:defRPr sz="1000">
                <a:solidFill>
                  <a:schemeClr val="tx1">
                    <a:tint val="75000"/>
                  </a:schemeClr>
                </a:solidFill>
                <a:latin typeface="Metropolis" pitchFamily="2" charset="77"/>
              </a:defRPr>
            </a:lvl1pPr>
          </a:lstStyle>
          <a:p>
            <a:fld id="{36C494A4-075E-EF4A-9CC9-9B93DC4D23A0}" type="slidenum">
              <a:rPr lang="en-US" smtClean="0"/>
              <a:pPr/>
              <a:t>‹#›</a:t>
            </a:fld>
            <a:endParaRPr lang="en-US" dirty="0"/>
          </a:p>
        </p:txBody>
      </p:sp>
    </p:spTree>
    <p:extLst>
      <p:ext uri="{BB962C8B-B14F-4D97-AF65-F5344CB8AC3E}">
        <p14:creationId xmlns:p14="http://schemas.microsoft.com/office/powerpoint/2010/main" val="2756839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4AA46-A5E1-D542-8104-A09FED725D6F}"/>
              </a:ext>
            </a:extLst>
          </p:cNvPr>
          <p:cNvSpPr>
            <a:spLocks noGrp="1"/>
          </p:cNvSpPr>
          <p:nvPr>
            <p:ph type="title"/>
          </p:nvPr>
        </p:nvSpPr>
        <p:spPr>
          <a:xfrm>
            <a:off x="1389321" y="681148"/>
            <a:ext cx="9854317" cy="390523"/>
          </a:xfrm>
        </p:spPr>
        <p:txBody>
          <a:bodyPr/>
          <a:lstStyle>
            <a:lvl1pPr>
              <a:defRPr b="0" spc="200" baseline="0">
                <a:solidFill>
                  <a:schemeClr val="tx2">
                    <a:lumMod val="60000"/>
                    <a:lumOff val="40000"/>
                  </a:schemeClr>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F82797D-D6FC-5140-AF46-C6F6A647688D}"/>
              </a:ext>
            </a:extLst>
          </p:cNvPr>
          <p:cNvSpPr>
            <a:spLocks noGrp="1"/>
          </p:cNvSpPr>
          <p:nvPr>
            <p:ph idx="1" hasCustomPrompt="1"/>
          </p:nvPr>
        </p:nvSpPr>
        <p:spPr>
          <a:xfrm>
            <a:off x="1389321" y="1477151"/>
            <a:ext cx="9854317" cy="4307435"/>
          </a:xfrm>
        </p:spPr>
        <p:txBody>
          <a:bodyPr lIns="0" tIns="0"/>
          <a:lstStyle>
            <a:lvl1pPr marL="571500" indent="-571500">
              <a:buSzPct val="140000"/>
              <a:buFont typeface="Arial" panose="020B0604020202020204" pitchFamily="34" charset="0"/>
              <a:buChar char="•"/>
              <a:defRPr sz="3600"/>
            </a:lvl1pPr>
            <a:lvl2pPr>
              <a:defRPr sz="3200"/>
            </a:lvl2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D6549E54-A108-1C4D-9843-175CDBDF3FBB}"/>
              </a:ext>
            </a:extLst>
          </p:cNvPr>
          <p:cNvSpPr>
            <a:spLocks noGrp="1"/>
          </p:cNvSpPr>
          <p:nvPr>
            <p:ph type="ftr" sz="quarter" idx="11"/>
          </p:nvPr>
        </p:nvSpPr>
        <p:spPr>
          <a:xfrm>
            <a:off x="4261104" y="6356350"/>
            <a:ext cx="4648720" cy="365125"/>
          </a:xfrm>
        </p:spPr>
        <p:txBody>
          <a:bodyPr/>
          <a:lstStyle>
            <a:lvl1pPr algn="l">
              <a:defRPr/>
            </a:lvl1pPr>
          </a:lstStyle>
          <a:p>
            <a:endParaRPr lang="en-US" dirty="0"/>
          </a:p>
        </p:txBody>
      </p:sp>
      <p:sp>
        <p:nvSpPr>
          <p:cNvPr id="6" name="Slide Number Placeholder 5">
            <a:extLst>
              <a:ext uri="{FF2B5EF4-FFF2-40B4-BE49-F238E27FC236}">
                <a16:creationId xmlns:a16="http://schemas.microsoft.com/office/drawing/2014/main" id="{39E4767A-6F26-144D-9550-0D521B79F6E6}"/>
              </a:ext>
            </a:extLst>
          </p:cNvPr>
          <p:cNvSpPr>
            <a:spLocks noGrp="1"/>
          </p:cNvSpPr>
          <p:nvPr>
            <p:ph type="sldNum" sz="quarter" idx="12"/>
          </p:nvPr>
        </p:nvSpPr>
        <p:spPr>
          <a:xfrm>
            <a:off x="9105276" y="6356350"/>
            <a:ext cx="2743200" cy="365125"/>
          </a:xfrm>
        </p:spPr>
        <p:txBody>
          <a:bodyPr/>
          <a:lstStyle>
            <a:lvl1pPr>
              <a:defRPr>
                <a:solidFill>
                  <a:schemeClr val="accent1"/>
                </a:solidFill>
              </a:defRPr>
            </a:lvl1pPr>
          </a:lstStyle>
          <a:p>
            <a:fld id="{96ACBB43-5C7B-084B-877B-5EF90931306D}" type="slidenum">
              <a:rPr lang="en-US" smtClean="0"/>
              <a:pPr/>
              <a:t>‹#›</a:t>
            </a:fld>
            <a:endParaRPr lang="en-US"/>
          </a:p>
        </p:txBody>
      </p:sp>
      <p:pic>
        <p:nvPicPr>
          <p:cNvPr id="11" name="Picture 10" descr="Logo&#10;&#10;Description automatically generated">
            <a:extLst>
              <a:ext uri="{FF2B5EF4-FFF2-40B4-BE49-F238E27FC236}">
                <a16:creationId xmlns:a16="http://schemas.microsoft.com/office/drawing/2014/main" id="{B55F590F-66FA-0147-8F9B-EF2EC15B1273}"/>
              </a:ext>
            </a:extLst>
          </p:cNvPr>
          <p:cNvPicPr>
            <a:picLocks noChangeAspect="1"/>
          </p:cNvPicPr>
          <p:nvPr userDrawn="1"/>
        </p:nvPicPr>
        <p:blipFill>
          <a:blip r:embed="rId3"/>
          <a:stretch>
            <a:fillRect/>
          </a:stretch>
        </p:blipFill>
        <p:spPr>
          <a:xfrm>
            <a:off x="9114" y="6069704"/>
            <a:ext cx="3984653" cy="830136"/>
          </a:xfrm>
          <a:prstGeom prst="rect">
            <a:avLst/>
          </a:prstGeom>
        </p:spPr>
      </p:pic>
    </p:spTree>
    <p:extLst>
      <p:ext uri="{BB962C8B-B14F-4D97-AF65-F5344CB8AC3E}">
        <p14:creationId xmlns:p14="http://schemas.microsoft.com/office/powerpoint/2010/main" val="37998867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864"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B11441F6-B795-5040-7359-73487C8D9BB5}"/>
              </a:ext>
            </a:extLst>
          </p:cNvPr>
          <p:cNvSpPr>
            <a:spLocks noGrp="1"/>
          </p:cNvSpPr>
          <p:nvPr>
            <p:ph type="sldNum" sz="quarter" idx="4"/>
          </p:nvPr>
        </p:nvSpPr>
        <p:spPr>
          <a:xfrm>
            <a:off x="202095" y="5981064"/>
            <a:ext cx="503583" cy="365125"/>
          </a:xfrm>
          <a:prstGeom prst="rect">
            <a:avLst/>
          </a:prstGeom>
        </p:spPr>
        <p:txBody>
          <a:bodyPr vert="horz" lIns="91440" tIns="45720" rIns="91440" bIns="45720" rtlCol="0" anchor="ctr"/>
          <a:lstStyle>
            <a:lvl1pPr algn="l">
              <a:defRPr sz="1000">
                <a:solidFill>
                  <a:schemeClr val="tx1">
                    <a:tint val="75000"/>
                  </a:schemeClr>
                </a:solidFill>
                <a:latin typeface="Metropolis" pitchFamily="2" charset="77"/>
              </a:defRPr>
            </a:lvl1pPr>
          </a:lstStyle>
          <a:p>
            <a:fld id="{36C494A4-075E-EF4A-9CC9-9B93DC4D23A0}" type="slidenum">
              <a:rPr lang="en-US" smtClean="0"/>
              <a:pPr/>
              <a:t>‹#›</a:t>
            </a:fld>
            <a:endParaRPr lang="en-US" dirty="0"/>
          </a:p>
        </p:txBody>
      </p:sp>
    </p:spTree>
    <p:extLst>
      <p:ext uri="{BB962C8B-B14F-4D97-AF65-F5344CB8AC3E}">
        <p14:creationId xmlns:p14="http://schemas.microsoft.com/office/powerpoint/2010/main" val="42920205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7E87430F-3AE9-B134-C4DA-87A37F47E6B5}"/>
              </a:ext>
            </a:extLst>
          </p:cNvPr>
          <p:cNvSpPr>
            <a:spLocks noGrp="1"/>
          </p:cNvSpPr>
          <p:nvPr>
            <p:ph type="pic" idx="1"/>
          </p:nvPr>
        </p:nvSpPr>
        <p:spPr>
          <a:xfrm>
            <a:off x="1346886" y="1844434"/>
            <a:ext cx="4749114" cy="350821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0" name="Picture Placeholder 2">
            <a:extLst>
              <a:ext uri="{FF2B5EF4-FFF2-40B4-BE49-F238E27FC236}">
                <a16:creationId xmlns:a16="http://schemas.microsoft.com/office/drawing/2014/main" id="{68D1B164-8CE2-F442-5093-E5DA1751719B}"/>
              </a:ext>
            </a:extLst>
          </p:cNvPr>
          <p:cNvSpPr>
            <a:spLocks noGrp="1"/>
          </p:cNvSpPr>
          <p:nvPr>
            <p:ph type="pic" idx="12"/>
          </p:nvPr>
        </p:nvSpPr>
        <p:spPr>
          <a:xfrm>
            <a:off x="6264877" y="1844433"/>
            <a:ext cx="4749114" cy="350821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a:extLst>
              <a:ext uri="{FF2B5EF4-FFF2-40B4-BE49-F238E27FC236}">
                <a16:creationId xmlns:a16="http://schemas.microsoft.com/office/drawing/2014/main" id="{E40A2ED4-3FFD-2BE7-293F-7E9609E5F8EF}"/>
              </a:ext>
            </a:extLst>
          </p:cNvPr>
          <p:cNvSpPr>
            <a:spLocks noGrp="1"/>
          </p:cNvSpPr>
          <p:nvPr>
            <p:ph type="title" hasCustomPrompt="1"/>
          </p:nvPr>
        </p:nvSpPr>
        <p:spPr>
          <a:xfrm>
            <a:off x="1346886" y="827905"/>
            <a:ext cx="10006914" cy="665616"/>
          </a:xfrm>
        </p:spPr>
        <p:txBody>
          <a:bodyPr anchor="b">
            <a:normAutofit/>
          </a:bodyPr>
          <a:lstStyle>
            <a:lvl1pPr>
              <a:defRPr sz="3200" b="0" i="0">
                <a:latin typeface="Metropolis Semi Bold" pitchFamily="2" charset="77"/>
              </a:defRPr>
            </a:lvl1pPr>
          </a:lstStyle>
          <a:p>
            <a:r>
              <a:rPr lang="en-US" dirty="0"/>
              <a:t>Click to edit title style</a:t>
            </a:r>
          </a:p>
        </p:txBody>
      </p:sp>
      <p:sp>
        <p:nvSpPr>
          <p:cNvPr id="8" name="Text Placeholder 3">
            <a:extLst>
              <a:ext uri="{FF2B5EF4-FFF2-40B4-BE49-F238E27FC236}">
                <a16:creationId xmlns:a16="http://schemas.microsoft.com/office/drawing/2014/main" id="{64E9EBBC-6B20-F674-F90D-600F1B34B92D}"/>
              </a:ext>
            </a:extLst>
          </p:cNvPr>
          <p:cNvSpPr>
            <a:spLocks noGrp="1"/>
          </p:cNvSpPr>
          <p:nvPr>
            <p:ph type="body" sz="half" idx="2" hasCustomPrompt="1"/>
          </p:nvPr>
        </p:nvSpPr>
        <p:spPr>
          <a:xfrm>
            <a:off x="1346886" y="5486112"/>
            <a:ext cx="4708956" cy="253315"/>
          </a:xfrm>
        </p:spPr>
        <p:txBody>
          <a:bodyPr>
            <a:normAutofit/>
          </a:bodyPr>
          <a:lstStyle>
            <a:lvl1pPr marL="0" indent="0">
              <a:buNone/>
              <a:defRPr sz="12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text styles</a:t>
            </a:r>
          </a:p>
        </p:txBody>
      </p:sp>
      <p:sp>
        <p:nvSpPr>
          <p:cNvPr id="9" name="Text Placeholder 3">
            <a:extLst>
              <a:ext uri="{FF2B5EF4-FFF2-40B4-BE49-F238E27FC236}">
                <a16:creationId xmlns:a16="http://schemas.microsoft.com/office/drawing/2014/main" id="{743B08B3-24BE-D09C-9512-B56AA1F607E6}"/>
              </a:ext>
            </a:extLst>
          </p:cNvPr>
          <p:cNvSpPr>
            <a:spLocks noGrp="1"/>
          </p:cNvSpPr>
          <p:nvPr>
            <p:ph type="body" sz="half" idx="11" hasCustomPrompt="1"/>
          </p:nvPr>
        </p:nvSpPr>
        <p:spPr>
          <a:xfrm>
            <a:off x="6305035" y="5486113"/>
            <a:ext cx="4708956" cy="253314"/>
          </a:xfrm>
        </p:spPr>
        <p:txBody>
          <a:bodyPr>
            <a:normAutofit/>
          </a:bodyPr>
          <a:lstStyle>
            <a:lvl1pPr marL="0" indent="0">
              <a:buNone/>
              <a:defRPr sz="12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text styles</a:t>
            </a:r>
          </a:p>
        </p:txBody>
      </p:sp>
      <p:sp>
        <p:nvSpPr>
          <p:cNvPr id="11" name="Slide Number Placeholder 5">
            <a:extLst>
              <a:ext uri="{FF2B5EF4-FFF2-40B4-BE49-F238E27FC236}">
                <a16:creationId xmlns:a16="http://schemas.microsoft.com/office/drawing/2014/main" id="{1D8D9988-9D68-BAC3-81AB-2D128DCCBB87}"/>
              </a:ext>
            </a:extLst>
          </p:cNvPr>
          <p:cNvSpPr>
            <a:spLocks noGrp="1"/>
          </p:cNvSpPr>
          <p:nvPr>
            <p:ph type="sldNum" sz="quarter" idx="4"/>
          </p:nvPr>
        </p:nvSpPr>
        <p:spPr>
          <a:xfrm>
            <a:off x="98304" y="6031230"/>
            <a:ext cx="763972" cy="365125"/>
          </a:xfrm>
          <a:prstGeom prst="rect">
            <a:avLst/>
          </a:prstGeom>
        </p:spPr>
        <p:txBody>
          <a:bodyPr vert="horz" lIns="91440" tIns="45720" rIns="91440" bIns="45720" rtlCol="0" anchor="ctr"/>
          <a:lstStyle>
            <a:lvl1pPr algn="l">
              <a:defRPr sz="1000">
                <a:solidFill>
                  <a:schemeClr val="tx1"/>
                </a:solidFill>
                <a:latin typeface="Metropolis" pitchFamily="2" charset="77"/>
              </a:defRPr>
            </a:lvl1pPr>
          </a:lstStyle>
          <a:p>
            <a:fld id="{7D4A4596-5297-EA44-89E9-58AA0367E9DE}" type="slidenum">
              <a:rPr lang="en-US" smtClean="0"/>
              <a:pPr/>
              <a:t>‹#›</a:t>
            </a:fld>
            <a:endParaRPr lang="en-US" dirty="0"/>
          </a:p>
        </p:txBody>
      </p:sp>
    </p:spTree>
    <p:extLst>
      <p:ext uri="{BB962C8B-B14F-4D97-AF65-F5344CB8AC3E}">
        <p14:creationId xmlns:p14="http://schemas.microsoft.com/office/powerpoint/2010/main" val="149694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41928FAF-0283-6513-9EF9-55DC161C3AF9}"/>
              </a:ext>
            </a:extLst>
          </p:cNvPr>
          <p:cNvSpPr>
            <a:spLocks noGrp="1"/>
          </p:cNvSpPr>
          <p:nvPr>
            <p:ph type="pic" idx="1"/>
          </p:nvPr>
        </p:nvSpPr>
        <p:spPr>
          <a:xfrm>
            <a:off x="1470454" y="987425"/>
            <a:ext cx="988493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22586473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E82B9-530A-DFD7-DDAC-564814FB3A55}"/>
              </a:ext>
            </a:extLst>
          </p:cNvPr>
          <p:cNvSpPr>
            <a:spLocks noGrp="1"/>
          </p:cNvSpPr>
          <p:nvPr>
            <p:ph type="title"/>
          </p:nvPr>
        </p:nvSpPr>
        <p:spPr>
          <a:xfrm>
            <a:off x="1272746" y="457200"/>
            <a:ext cx="3499279" cy="16002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7F99D10E-CFCA-5CDC-7B69-C6C6057539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C306B6D-0B01-5939-6F3F-A6FB254CBE5D}"/>
              </a:ext>
            </a:extLst>
          </p:cNvPr>
          <p:cNvSpPr>
            <a:spLocks noGrp="1"/>
          </p:cNvSpPr>
          <p:nvPr>
            <p:ph type="body" sz="half" idx="2" hasCustomPrompt="1"/>
          </p:nvPr>
        </p:nvSpPr>
        <p:spPr>
          <a:xfrm>
            <a:off x="1272746" y="2199503"/>
            <a:ext cx="3499279" cy="3661547"/>
          </a:xfrm>
        </p:spPr>
        <p:txBody>
          <a:bodyPr/>
          <a:lstStyle>
            <a:lvl1pPr marL="0" indent="0">
              <a:buNone/>
              <a:defRPr sz="16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text styles</a:t>
            </a:r>
          </a:p>
        </p:txBody>
      </p:sp>
      <p:sp>
        <p:nvSpPr>
          <p:cNvPr id="8" name="Slide Number Placeholder 5">
            <a:extLst>
              <a:ext uri="{FF2B5EF4-FFF2-40B4-BE49-F238E27FC236}">
                <a16:creationId xmlns:a16="http://schemas.microsoft.com/office/drawing/2014/main" id="{8D01FD83-D216-43BC-96F9-F3AA9468F9F3}"/>
              </a:ext>
            </a:extLst>
          </p:cNvPr>
          <p:cNvSpPr>
            <a:spLocks noGrp="1"/>
          </p:cNvSpPr>
          <p:nvPr>
            <p:ph type="sldNum" sz="quarter" idx="4"/>
          </p:nvPr>
        </p:nvSpPr>
        <p:spPr>
          <a:xfrm>
            <a:off x="98304" y="6031230"/>
            <a:ext cx="763972" cy="365125"/>
          </a:xfrm>
          <a:prstGeom prst="rect">
            <a:avLst/>
          </a:prstGeom>
        </p:spPr>
        <p:txBody>
          <a:bodyPr vert="horz" lIns="91440" tIns="45720" rIns="91440" bIns="45720" rtlCol="0" anchor="ctr"/>
          <a:lstStyle>
            <a:lvl1pPr algn="l">
              <a:defRPr sz="1000">
                <a:solidFill>
                  <a:schemeClr val="tx1"/>
                </a:solidFill>
                <a:latin typeface="Metropolis" pitchFamily="2" charset="77"/>
              </a:defRPr>
            </a:lvl1pPr>
          </a:lstStyle>
          <a:p>
            <a:fld id="{7D4A4596-5297-EA44-89E9-58AA0367E9DE}" type="slidenum">
              <a:rPr lang="en-US" smtClean="0"/>
              <a:pPr/>
              <a:t>‹#›</a:t>
            </a:fld>
            <a:endParaRPr lang="en-US" dirty="0"/>
          </a:p>
        </p:txBody>
      </p:sp>
    </p:spTree>
    <p:extLst>
      <p:ext uri="{BB962C8B-B14F-4D97-AF65-F5344CB8AC3E}">
        <p14:creationId xmlns:p14="http://schemas.microsoft.com/office/powerpoint/2010/main" val="16263340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DAA3D-9213-1F2A-94D0-66B364A82066}"/>
              </a:ext>
            </a:extLst>
          </p:cNvPr>
          <p:cNvSpPr>
            <a:spLocks noGrp="1"/>
          </p:cNvSpPr>
          <p:nvPr>
            <p:ph type="ctrTitle" hasCustomPrompt="1"/>
          </p:nvPr>
        </p:nvSpPr>
        <p:spPr>
          <a:xfrm>
            <a:off x="3810000" y="1727844"/>
            <a:ext cx="6858000" cy="2021196"/>
          </a:xfrm>
        </p:spPr>
        <p:txBody>
          <a:bodyPr anchor="b"/>
          <a:lstStyle>
            <a:lvl1pPr algn="l">
              <a:defRPr sz="6000" b="1" i="0">
                <a:solidFill>
                  <a:schemeClr val="tx2"/>
                </a:solidFill>
                <a:latin typeface="Spectral ExtraBold" panose="02020502060000000000" pitchFamily="18" charset="77"/>
                <a:cs typeface="Spectral ExtraBold" panose="02020502060000000000" pitchFamily="18" charset="77"/>
              </a:defRPr>
            </a:lvl1pPr>
          </a:lstStyle>
          <a:p>
            <a:r>
              <a:rPr lang="en-US" dirty="0"/>
              <a:t>Click to edit title style</a:t>
            </a:r>
          </a:p>
        </p:txBody>
      </p:sp>
      <p:sp>
        <p:nvSpPr>
          <p:cNvPr id="3" name="Subtitle 2">
            <a:extLst>
              <a:ext uri="{FF2B5EF4-FFF2-40B4-BE49-F238E27FC236}">
                <a16:creationId xmlns:a16="http://schemas.microsoft.com/office/drawing/2014/main" id="{92ED0764-2886-82D4-BF23-A779D55AA15E}"/>
              </a:ext>
            </a:extLst>
          </p:cNvPr>
          <p:cNvSpPr>
            <a:spLocks noGrp="1"/>
          </p:cNvSpPr>
          <p:nvPr>
            <p:ph type="subTitle" idx="1" hasCustomPrompt="1"/>
          </p:nvPr>
        </p:nvSpPr>
        <p:spPr>
          <a:xfrm>
            <a:off x="3809999" y="3840481"/>
            <a:ext cx="6858000" cy="1312288"/>
          </a:xfrm>
        </p:spPr>
        <p:txBody>
          <a:bodyPr/>
          <a:lstStyle>
            <a:lvl1pPr marL="0" indent="0" algn="l">
              <a:buNone/>
              <a:defRPr sz="2400" b="0" i="0">
                <a:solidFill>
                  <a:schemeClr val="accent1"/>
                </a:solidFill>
                <a:latin typeface="Metropolis Semi Bold"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 style</a:t>
            </a:r>
          </a:p>
        </p:txBody>
      </p:sp>
      <p:sp>
        <p:nvSpPr>
          <p:cNvPr id="9" name="Slide Number Placeholder 5">
            <a:extLst>
              <a:ext uri="{FF2B5EF4-FFF2-40B4-BE49-F238E27FC236}">
                <a16:creationId xmlns:a16="http://schemas.microsoft.com/office/drawing/2014/main" id="{35F1499D-F2A0-5C23-4A2C-E4A652FE83B9}"/>
              </a:ext>
            </a:extLst>
          </p:cNvPr>
          <p:cNvSpPr>
            <a:spLocks noGrp="1"/>
          </p:cNvSpPr>
          <p:nvPr>
            <p:ph type="sldNum" sz="quarter" idx="4"/>
          </p:nvPr>
        </p:nvSpPr>
        <p:spPr>
          <a:xfrm>
            <a:off x="98304" y="6031230"/>
            <a:ext cx="763972" cy="365125"/>
          </a:xfrm>
          <a:prstGeom prst="rect">
            <a:avLst/>
          </a:prstGeom>
        </p:spPr>
        <p:txBody>
          <a:bodyPr vert="horz" lIns="91440" tIns="45720" rIns="91440" bIns="45720" rtlCol="0" anchor="ctr"/>
          <a:lstStyle>
            <a:lvl1pPr algn="l">
              <a:defRPr sz="1000">
                <a:solidFill>
                  <a:schemeClr val="bg1"/>
                </a:solidFill>
                <a:latin typeface="Metropolis" pitchFamily="2" charset="77"/>
              </a:defRPr>
            </a:lvl1pPr>
          </a:lstStyle>
          <a:p>
            <a:fld id="{7D4A4596-5297-EA44-89E9-58AA0367E9DE}" type="slidenum">
              <a:rPr lang="en-US" smtClean="0"/>
              <a:pPr/>
              <a:t>‹#›</a:t>
            </a:fld>
            <a:endParaRPr lang="en-US" dirty="0"/>
          </a:p>
        </p:txBody>
      </p:sp>
    </p:spTree>
    <p:extLst>
      <p:ext uri="{BB962C8B-B14F-4D97-AF65-F5344CB8AC3E}">
        <p14:creationId xmlns:p14="http://schemas.microsoft.com/office/powerpoint/2010/main" val="2317073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78B5D-858A-ECC2-06B8-1C8E171F4944}"/>
              </a:ext>
            </a:extLst>
          </p:cNvPr>
          <p:cNvSpPr>
            <a:spLocks noGrp="1"/>
          </p:cNvSpPr>
          <p:nvPr>
            <p:ph type="title" hasCustomPrompt="1"/>
          </p:nvPr>
        </p:nvSpPr>
        <p:spPr>
          <a:xfrm>
            <a:off x="3810000" y="1759167"/>
            <a:ext cx="7537449" cy="1867954"/>
          </a:xfrm>
        </p:spPr>
        <p:txBody>
          <a:bodyPr anchor="b"/>
          <a:lstStyle>
            <a:lvl1pPr>
              <a:defRPr sz="6000" b="0" i="0">
                <a:solidFill>
                  <a:schemeClr val="accent1"/>
                </a:solidFill>
                <a:latin typeface="Metropolis Medium" pitchFamily="2" charset="77"/>
              </a:defRPr>
            </a:lvl1pPr>
          </a:lstStyle>
          <a:p>
            <a:r>
              <a:rPr lang="en-US" dirty="0"/>
              <a:t>Click to edit title style</a:t>
            </a:r>
          </a:p>
        </p:txBody>
      </p:sp>
      <p:sp>
        <p:nvSpPr>
          <p:cNvPr id="3" name="Text Placeholder 2">
            <a:extLst>
              <a:ext uri="{FF2B5EF4-FFF2-40B4-BE49-F238E27FC236}">
                <a16:creationId xmlns:a16="http://schemas.microsoft.com/office/drawing/2014/main" id="{DF2AE0EC-8DB7-F877-2A61-D0D8A1E3BE45}"/>
              </a:ext>
            </a:extLst>
          </p:cNvPr>
          <p:cNvSpPr>
            <a:spLocks noGrp="1"/>
          </p:cNvSpPr>
          <p:nvPr>
            <p:ph type="body" idx="1" hasCustomPrompt="1"/>
          </p:nvPr>
        </p:nvSpPr>
        <p:spPr>
          <a:xfrm>
            <a:off x="3810000" y="3779520"/>
            <a:ext cx="7537450" cy="1994433"/>
          </a:xfrm>
        </p:spPr>
        <p:txBody>
          <a:bodyPr/>
          <a:lstStyle>
            <a:lvl1pPr marL="0" indent="0">
              <a:buNone/>
              <a:defRPr sz="2400" b="0" i="0">
                <a:solidFill>
                  <a:schemeClr val="tx1"/>
                </a:solidFill>
                <a:latin typeface="Metropolis Semi Bold"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TEXT STYLES</a:t>
            </a:r>
          </a:p>
        </p:txBody>
      </p:sp>
      <p:sp>
        <p:nvSpPr>
          <p:cNvPr id="11" name="Slide Number Placeholder 5">
            <a:extLst>
              <a:ext uri="{FF2B5EF4-FFF2-40B4-BE49-F238E27FC236}">
                <a16:creationId xmlns:a16="http://schemas.microsoft.com/office/drawing/2014/main" id="{4B6C7240-ED4A-99D6-41D4-B086FDA43097}"/>
              </a:ext>
            </a:extLst>
          </p:cNvPr>
          <p:cNvSpPr>
            <a:spLocks noGrp="1"/>
          </p:cNvSpPr>
          <p:nvPr>
            <p:ph type="sldNum" sz="quarter" idx="4"/>
          </p:nvPr>
        </p:nvSpPr>
        <p:spPr>
          <a:xfrm>
            <a:off x="98304" y="6031230"/>
            <a:ext cx="763972" cy="365125"/>
          </a:xfrm>
          <a:prstGeom prst="rect">
            <a:avLst/>
          </a:prstGeom>
        </p:spPr>
        <p:txBody>
          <a:bodyPr vert="horz" lIns="91440" tIns="45720" rIns="91440" bIns="45720" rtlCol="0" anchor="ctr"/>
          <a:lstStyle>
            <a:lvl1pPr algn="l">
              <a:defRPr sz="1000">
                <a:solidFill>
                  <a:schemeClr val="bg1"/>
                </a:solidFill>
                <a:latin typeface="Metropolis" pitchFamily="2" charset="77"/>
              </a:defRPr>
            </a:lvl1pPr>
          </a:lstStyle>
          <a:p>
            <a:fld id="{7D4A4596-5297-EA44-89E9-58AA0367E9DE}" type="slidenum">
              <a:rPr lang="en-US" smtClean="0"/>
              <a:pPr/>
              <a:t>‹#›</a:t>
            </a:fld>
            <a:endParaRPr lang="en-US" dirty="0"/>
          </a:p>
        </p:txBody>
      </p:sp>
    </p:spTree>
    <p:extLst>
      <p:ext uri="{BB962C8B-B14F-4D97-AF65-F5344CB8AC3E}">
        <p14:creationId xmlns:p14="http://schemas.microsoft.com/office/powerpoint/2010/main" val="32874513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5D405BF9-D975-5581-EE7A-D9CA9142EB57}"/>
              </a:ext>
            </a:extLst>
          </p:cNvPr>
          <p:cNvSpPr>
            <a:spLocks noGrp="1"/>
          </p:cNvSpPr>
          <p:nvPr>
            <p:ph type="sldNum" sz="quarter" idx="4"/>
          </p:nvPr>
        </p:nvSpPr>
        <p:spPr>
          <a:xfrm>
            <a:off x="98304" y="6031230"/>
            <a:ext cx="763972" cy="365125"/>
          </a:xfrm>
          <a:prstGeom prst="rect">
            <a:avLst/>
          </a:prstGeom>
        </p:spPr>
        <p:txBody>
          <a:bodyPr vert="horz" lIns="91440" tIns="45720" rIns="91440" bIns="45720" rtlCol="0" anchor="ctr"/>
          <a:lstStyle>
            <a:lvl1pPr algn="l">
              <a:defRPr sz="1000">
                <a:solidFill>
                  <a:schemeClr val="bg1"/>
                </a:solidFill>
                <a:latin typeface="Metropolis" pitchFamily="2" charset="77"/>
              </a:defRPr>
            </a:lvl1pPr>
          </a:lstStyle>
          <a:p>
            <a:fld id="{7D4A4596-5297-EA44-89E9-58AA0367E9DE}" type="slidenum">
              <a:rPr lang="en-US" smtClean="0"/>
              <a:pPr/>
              <a:t>‹#›</a:t>
            </a:fld>
            <a:endParaRPr lang="en-US" dirty="0"/>
          </a:p>
        </p:txBody>
      </p:sp>
    </p:spTree>
    <p:extLst>
      <p:ext uri="{BB962C8B-B14F-4D97-AF65-F5344CB8AC3E}">
        <p14:creationId xmlns:p14="http://schemas.microsoft.com/office/powerpoint/2010/main" val="21090464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419E6-DF5E-934F-D540-14F19DF86285}"/>
              </a:ext>
            </a:extLst>
          </p:cNvPr>
          <p:cNvSpPr>
            <a:spLocks noGrp="1"/>
          </p:cNvSpPr>
          <p:nvPr>
            <p:ph type="title" hasCustomPrompt="1"/>
          </p:nvPr>
        </p:nvSpPr>
        <p:spPr>
          <a:xfrm>
            <a:off x="3810000" y="1709739"/>
            <a:ext cx="7537449" cy="2037314"/>
          </a:xfrm>
        </p:spPr>
        <p:txBody>
          <a:bodyPr lIns="0" tIns="0" rIns="0" bIns="0" anchor="b">
            <a:normAutofit/>
          </a:bodyPr>
          <a:lstStyle>
            <a:lvl1pPr>
              <a:defRPr sz="6000" b="0" i="0">
                <a:latin typeface="Metropolis Medium" pitchFamily="2" charset="77"/>
              </a:defRPr>
            </a:lvl1pPr>
          </a:lstStyle>
          <a:p>
            <a:r>
              <a:rPr lang="en-US" dirty="0"/>
              <a:t>Click to edit title style</a:t>
            </a:r>
          </a:p>
        </p:txBody>
      </p:sp>
      <p:sp>
        <p:nvSpPr>
          <p:cNvPr id="3" name="Text Placeholder 2">
            <a:extLst>
              <a:ext uri="{FF2B5EF4-FFF2-40B4-BE49-F238E27FC236}">
                <a16:creationId xmlns:a16="http://schemas.microsoft.com/office/drawing/2014/main" id="{CDE7DB94-2017-8D1F-18AB-5E42CBB672E3}"/>
              </a:ext>
            </a:extLst>
          </p:cNvPr>
          <p:cNvSpPr>
            <a:spLocks noGrp="1"/>
          </p:cNvSpPr>
          <p:nvPr>
            <p:ph type="body" idx="1" hasCustomPrompt="1"/>
          </p:nvPr>
        </p:nvSpPr>
        <p:spPr>
          <a:xfrm>
            <a:off x="3810000" y="3955774"/>
            <a:ext cx="7537450" cy="1192488"/>
          </a:xfrm>
        </p:spPr>
        <p:txBody>
          <a:bodyPr/>
          <a:lstStyle>
            <a:lvl1pPr marL="0" indent="0">
              <a:buNone/>
              <a:defRPr sz="2400" b="0" i="0">
                <a:solidFill>
                  <a:schemeClr val="bg1"/>
                </a:solidFill>
                <a:latin typeface="Metropolis Semi Bold"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TEXT STYLES</a:t>
            </a:r>
          </a:p>
        </p:txBody>
      </p:sp>
      <p:sp>
        <p:nvSpPr>
          <p:cNvPr id="7" name="Slide Number Placeholder 5">
            <a:extLst>
              <a:ext uri="{FF2B5EF4-FFF2-40B4-BE49-F238E27FC236}">
                <a16:creationId xmlns:a16="http://schemas.microsoft.com/office/drawing/2014/main" id="{FAF60B7F-55B6-AD5F-DC06-070C7C140482}"/>
              </a:ext>
            </a:extLst>
          </p:cNvPr>
          <p:cNvSpPr>
            <a:spLocks noGrp="1"/>
          </p:cNvSpPr>
          <p:nvPr>
            <p:ph type="sldNum" sz="quarter" idx="4"/>
          </p:nvPr>
        </p:nvSpPr>
        <p:spPr>
          <a:xfrm>
            <a:off x="98304" y="6031230"/>
            <a:ext cx="763972" cy="365125"/>
          </a:xfrm>
          <a:prstGeom prst="rect">
            <a:avLst/>
          </a:prstGeom>
        </p:spPr>
        <p:txBody>
          <a:bodyPr vert="horz" lIns="91440" tIns="45720" rIns="91440" bIns="45720" rtlCol="0" anchor="ctr"/>
          <a:lstStyle>
            <a:lvl1pPr algn="l">
              <a:defRPr sz="1000">
                <a:solidFill>
                  <a:schemeClr val="bg1"/>
                </a:solidFill>
                <a:latin typeface="Metropolis" pitchFamily="2" charset="77"/>
              </a:defRPr>
            </a:lvl1pPr>
          </a:lstStyle>
          <a:p>
            <a:fld id="{7D4A4596-5297-EA44-89E9-58AA0367E9DE}" type="slidenum">
              <a:rPr lang="en-US" smtClean="0"/>
              <a:pPr/>
              <a:t>‹#›</a:t>
            </a:fld>
            <a:endParaRPr lang="en-US" dirty="0"/>
          </a:p>
        </p:txBody>
      </p:sp>
    </p:spTree>
    <p:extLst>
      <p:ext uri="{BB962C8B-B14F-4D97-AF65-F5344CB8AC3E}">
        <p14:creationId xmlns:p14="http://schemas.microsoft.com/office/powerpoint/2010/main" val="29243119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52032-343A-FC50-2688-1C1D7E6BF4FB}"/>
              </a:ext>
            </a:extLst>
          </p:cNvPr>
          <p:cNvSpPr>
            <a:spLocks noGrp="1"/>
          </p:cNvSpPr>
          <p:nvPr>
            <p:ph type="title" hasCustomPrompt="1"/>
          </p:nvPr>
        </p:nvSpPr>
        <p:spPr>
          <a:xfrm>
            <a:off x="3810000" y="1093303"/>
            <a:ext cx="7543800" cy="4631636"/>
          </a:xfrm>
        </p:spPr>
        <p:txBody>
          <a:bodyPr lIns="0" tIns="0" rIns="0" bIns="0" anchor="ctr"/>
          <a:lstStyle/>
          <a:p>
            <a:r>
              <a:rPr lang="en-US" dirty="0"/>
              <a:t>Click to edit title style</a:t>
            </a:r>
          </a:p>
        </p:txBody>
      </p:sp>
      <p:sp>
        <p:nvSpPr>
          <p:cNvPr id="7" name="Slide Number Placeholder 5">
            <a:extLst>
              <a:ext uri="{FF2B5EF4-FFF2-40B4-BE49-F238E27FC236}">
                <a16:creationId xmlns:a16="http://schemas.microsoft.com/office/drawing/2014/main" id="{965686E1-C705-2BCF-6B3F-3D4BD27ECFA0}"/>
              </a:ext>
            </a:extLst>
          </p:cNvPr>
          <p:cNvSpPr>
            <a:spLocks noGrp="1"/>
          </p:cNvSpPr>
          <p:nvPr>
            <p:ph type="sldNum" sz="quarter" idx="4"/>
          </p:nvPr>
        </p:nvSpPr>
        <p:spPr>
          <a:xfrm>
            <a:off x="98304" y="6031230"/>
            <a:ext cx="763972" cy="365125"/>
          </a:xfrm>
          <a:prstGeom prst="rect">
            <a:avLst/>
          </a:prstGeom>
        </p:spPr>
        <p:txBody>
          <a:bodyPr vert="horz" lIns="91440" tIns="45720" rIns="91440" bIns="45720" rtlCol="0" anchor="ctr"/>
          <a:lstStyle>
            <a:lvl1pPr algn="l">
              <a:defRPr sz="1000">
                <a:solidFill>
                  <a:schemeClr val="bg1"/>
                </a:solidFill>
                <a:latin typeface="Metropolis" pitchFamily="2" charset="77"/>
              </a:defRPr>
            </a:lvl1pPr>
          </a:lstStyle>
          <a:p>
            <a:fld id="{7D4A4596-5297-EA44-89E9-58AA0367E9DE}" type="slidenum">
              <a:rPr lang="en-US" smtClean="0"/>
              <a:pPr/>
              <a:t>‹#›</a:t>
            </a:fld>
            <a:endParaRPr lang="en-US" dirty="0"/>
          </a:p>
        </p:txBody>
      </p:sp>
    </p:spTree>
    <p:extLst>
      <p:ext uri="{BB962C8B-B14F-4D97-AF65-F5344CB8AC3E}">
        <p14:creationId xmlns:p14="http://schemas.microsoft.com/office/powerpoint/2010/main" val="47523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E0B38B0-A532-9DA6-9DED-1A0946F5948F}"/>
              </a:ext>
            </a:extLst>
          </p:cNvPr>
          <p:cNvSpPr>
            <a:spLocks noGrp="1"/>
          </p:cNvSpPr>
          <p:nvPr>
            <p:ph type="sldNum" sz="quarter" idx="4"/>
          </p:nvPr>
        </p:nvSpPr>
        <p:spPr>
          <a:xfrm>
            <a:off x="98304" y="6031230"/>
            <a:ext cx="763972" cy="365125"/>
          </a:xfrm>
          <a:prstGeom prst="rect">
            <a:avLst/>
          </a:prstGeom>
        </p:spPr>
        <p:txBody>
          <a:bodyPr vert="horz" lIns="91440" tIns="45720" rIns="91440" bIns="45720" rtlCol="0" anchor="ctr"/>
          <a:lstStyle>
            <a:lvl1pPr algn="l">
              <a:defRPr sz="1000">
                <a:solidFill>
                  <a:schemeClr val="bg1"/>
                </a:solidFill>
                <a:latin typeface="Metropolis" pitchFamily="2" charset="77"/>
              </a:defRPr>
            </a:lvl1pPr>
          </a:lstStyle>
          <a:p>
            <a:fld id="{7D4A4596-5297-EA44-89E9-58AA0367E9DE}" type="slidenum">
              <a:rPr lang="en-US" smtClean="0"/>
              <a:pPr/>
              <a:t>‹#›</a:t>
            </a:fld>
            <a:endParaRPr lang="en-US" dirty="0"/>
          </a:p>
        </p:txBody>
      </p:sp>
    </p:spTree>
    <p:extLst>
      <p:ext uri="{BB962C8B-B14F-4D97-AF65-F5344CB8AC3E}">
        <p14:creationId xmlns:p14="http://schemas.microsoft.com/office/powerpoint/2010/main" val="1345602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Title Slide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8AFDD-2CC6-8049-A544-11AF67749A03}"/>
              </a:ext>
            </a:extLst>
          </p:cNvPr>
          <p:cNvSpPr>
            <a:spLocks noGrp="1"/>
          </p:cNvSpPr>
          <p:nvPr>
            <p:ph type="title"/>
          </p:nvPr>
        </p:nvSpPr>
        <p:spPr>
          <a:xfrm>
            <a:off x="2572463" y="2624131"/>
            <a:ext cx="7471347" cy="1763902"/>
          </a:xfrm>
        </p:spPr>
        <p:txBody>
          <a:bodyPr tIns="0" bIns="0" anchor="ctr" anchorCtr="0">
            <a:normAutofit/>
          </a:bodyPr>
          <a:lstStyle>
            <a:lvl1pPr>
              <a:lnSpc>
                <a:spcPct val="80000"/>
              </a:lnSpc>
              <a:defRPr lang="en-US" sz="5800" b="1" i="0" kern="0" spc="-150" baseline="0" dirty="0">
                <a:solidFill>
                  <a:schemeClr val="accent1">
                    <a:lumMod val="75000"/>
                  </a:schemeClr>
                </a:solidFill>
                <a:latin typeface="Spectral ExtraBold" panose="02020902060000000000" pitchFamily="18" charset="77"/>
                <a:ea typeface="SimSun" panose="02010600030101010101" pitchFamily="2" charset="-122"/>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2C06BC0-24B0-BD4A-A607-3DA9A22B78EB}"/>
              </a:ext>
            </a:extLst>
          </p:cNvPr>
          <p:cNvSpPr>
            <a:spLocks noGrp="1"/>
          </p:cNvSpPr>
          <p:nvPr>
            <p:ph type="body" idx="1" hasCustomPrompt="1"/>
          </p:nvPr>
        </p:nvSpPr>
        <p:spPr>
          <a:xfrm>
            <a:off x="2574925" y="1798926"/>
            <a:ext cx="7471347" cy="812800"/>
          </a:xfrm>
        </p:spPr>
        <p:txBody>
          <a:bodyPr lIns="0" tIns="0" bIns="0" anchor="b">
            <a:noAutofit/>
          </a:bodyPr>
          <a:lstStyle>
            <a:lvl1pPr marL="0" indent="0">
              <a:buNone/>
              <a:defRPr sz="1600" b="0" i="0" spc="300">
                <a:solidFill>
                  <a:schemeClr val="accent2"/>
                </a:solidFill>
                <a:latin typeface="Metropolis Extra Light"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sp>
        <p:nvSpPr>
          <p:cNvPr id="5" name="Footer Placeholder 4">
            <a:extLst>
              <a:ext uri="{FF2B5EF4-FFF2-40B4-BE49-F238E27FC236}">
                <a16:creationId xmlns:a16="http://schemas.microsoft.com/office/drawing/2014/main" id="{BC4256CC-84D5-0646-BD44-02191960D134}"/>
              </a:ext>
            </a:extLst>
          </p:cNvPr>
          <p:cNvSpPr>
            <a:spLocks noGrp="1"/>
          </p:cNvSpPr>
          <p:nvPr>
            <p:ph type="ftr" sz="quarter" idx="11"/>
          </p:nvPr>
        </p:nvSpPr>
        <p:spPr>
          <a:xfrm>
            <a:off x="4890052" y="6356350"/>
            <a:ext cx="3263348" cy="365125"/>
          </a:xfrm>
        </p:spPr>
        <p:txBody>
          <a:bodyPr/>
          <a:lstStyle>
            <a:lvl1pPr>
              <a:defRPr>
                <a:solidFill>
                  <a:schemeClr val="accent6">
                    <a:lumMod val="75000"/>
                  </a:schemeClr>
                </a:solidFill>
              </a:defRPr>
            </a:lvl1pPr>
          </a:lstStyle>
          <a:p>
            <a:endParaRPr lang="en-US" dirty="0"/>
          </a:p>
        </p:txBody>
      </p:sp>
      <p:sp>
        <p:nvSpPr>
          <p:cNvPr id="6" name="Slide Number Placeholder 5">
            <a:extLst>
              <a:ext uri="{FF2B5EF4-FFF2-40B4-BE49-F238E27FC236}">
                <a16:creationId xmlns:a16="http://schemas.microsoft.com/office/drawing/2014/main" id="{7FE73A40-A8F0-E143-80BC-A0AC4AAF29A1}"/>
              </a:ext>
            </a:extLst>
          </p:cNvPr>
          <p:cNvSpPr>
            <a:spLocks noGrp="1"/>
          </p:cNvSpPr>
          <p:nvPr>
            <p:ph type="sldNum" sz="quarter" idx="12"/>
          </p:nvPr>
        </p:nvSpPr>
        <p:spPr/>
        <p:txBody>
          <a:bodyPr/>
          <a:lstStyle>
            <a:lvl1pPr>
              <a:defRPr>
                <a:solidFill>
                  <a:schemeClr val="accent1"/>
                </a:solidFill>
              </a:defRPr>
            </a:lvl1pPr>
          </a:lstStyle>
          <a:p>
            <a:fld id="{96ACBB43-5C7B-084B-877B-5EF90931306D}" type="slidenum">
              <a:rPr lang="en-US" smtClean="0"/>
              <a:pPr/>
              <a:t>‹#›</a:t>
            </a:fld>
            <a:endParaRPr lang="en-US"/>
          </a:p>
        </p:txBody>
      </p:sp>
      <p:pic>
        <p:nvPicPr>
          <p:cNvPr id="8" name="Picture 7">
            <a:extLst>
              <a:ext uri="{FF2B5EF4-FFF2-40B4-BE49-F238E27FC236}">
                <a16:creationId xmlns:a16="http://schemas.microsoft.com/office/drawing/2014/main" id="{CA42C5F1-2F01-BC45-B052-0E2591C3E04A}"/>
              </a:ext>
            </a:extLst>
          </p:cNvPr>
          <p:cNvPicPr>
            <a:picLocks noChangeAspect="1"/>
          </p:cNvPicPr>
          <p:nvPr userDrawn="1"/>
        </p:nvPicPr>
        <p:blipFill>
          <a:blip r:embed="rId3"/>
          <a:stretch>
            <a:fillRect/>
          </a:stretch>
        </p:blipFill>
        <p:spPr>
          <a:xfrm flipV="1">
            <a:off x="2584139" y="4684973"/>
            <a:ext cx="591257" cy="83259"/>
          </a:xfrm>
          <a:prstGeom prst="rect">
            <a:avLst/>
          </a:prstGeom>
        </p:spPr>
      </p:pic>
      <p:pic>
        <p:nvPicPr>
          <p:cNvPr id="10" name="Picture 9" descr="Logo&#10;&#10;Description automatically generated">
            <a:extLst>
              <a:ext uri="{FF2B5EF4-FFF2-40B4-BE49-F238E27FC236}">
                <a16:creationId xmlns:a16="http://schemas.microsoft.com/office/drawing/2014/main" id="{0BBB2925-A927-D148-9A36-E91185C7E5AC}"/>
              </a:ext>
            </a:extLst>
          </p:cNvPr>
          <p:cNvPicPr>
            <a:picLocks noChangeAspect="1"/>
          </p:cNvPicPr>
          <p:nvPr userDrawn="1"/>
        </p:nvPicPr>
        <p:blipFill>
          <a:blip r:embed="rId4"/>
          <a:stretch>
            <a:fillRect/>
          </a:stretch>
        </p:blipFill>
        <p:spPr>
          <a:xfrm>
            <a:off x="560373" y="6038064"/>
            <a:ext cx="3984653" cy="830136"/>
          </a:xfrm>
          <a:prstGeom prst="rect">
            <a:avLst/>
          </a:prstGeom>
        </p:spPr>
      </p:pic>
    </p:spTree>
    <p:extLst>
      <p:ext uri="{BB962C8B-B14F-4D97-AF65-F5344CB8AC3E}">
        <p14:creationId xmlns:p14="http://schemas.microsoft.com/office/powerpoint/2010/main" val="19578134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1608"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DAA3D-9213-1F2A-94D0-66B364A82066}"/>
              </a:ext>
            </a:extLst>
          </p:cNvPr>
          <p:cNvSpPr>
            <a:spLocks noGrp="1"/>
          </p:cNvSpPr>
          <p:nvPr>
            <p:ph type="ctrTitle" hasCustomPrompt="1"/>
          </p:nvPr>
        </p:nvSpPr>
        <p:spPr>
          <a:xfrm>
            <a:off x="3810000" y="1727844"/>
            <a:ext cx="6858000" cy="2021196"/>
          </a:xfrm>
        </p:spPr>
        <p:txBody>
          <a:bodyPr anchor="b"/>
          <a:lstStyle>
            <a:lvl1pPr algn="l">
              <a:defRPr sz="6000" b="1" i="0">
                <a:solidFill>
                  <a:schemeClr val="tx2"/>
                </a:solidFill>
                <a:latin typeface="Spectral ExtraBold" panose="02020502060000000000" pitchFamily="18" charset="77"/>
                <a:cs typeface="Spectral ExtraBold" panose="02020502060000000000" pitchFamily="18" charset="77"/>
              </a:defRPr>
            </a:lvl1pPr>
          </a:lstStyle>
          <a:p>
            <a:r>
              <a:rPr lang="en-US"/>
              <a:t>Click to edit title style</a:t>
            </a:r>
          </a:p>
        </p:txBody>
      </p:sp>
      <p:sp>
        <p:nvSpPr>
          <p:cNvPr id="3" name="Subtitle 2">
            <a:extLst>
              <a:ext uri="{FF2B5EF4-FFF2-40B4-BE49-F238E27FC236}">
                <a16:creationId xmlns:a16="http://schemas.microsoft.com/office/drawing/2014/main" id="{92ED0764-2886-82D4-BF23-A779D55AA15E}"/>
              </a:ext>
            </a:extLst>
          </p:cNvPr>
          <p:cNvSpPr>
            <a:spLocks noGrp="1"/>
          </p:cNvSpPr>
          <p:nvPr>
            <p:ph type="subTitle" idx="1" hasCustomPrompt="1"/>
          </p:nvPr>
        </p:nvSpPr>
        <p:spPr>
          <a:xfrm>
            <a:off x="3809999" y="3840481"/>
            <a:ext cx="6858000" cy="1312288"/>
          </a:xfrm>
        </p:spPr>
        <p:txBody>
          <a:bodyPr/>
          <a:lstStyle>
            <a:lvl1pPr marL="0" indent="0" algn="l">
              <a:buNone/>
              <a:defRPr sz="2400" b="0" i="0">
                <a:solidFill>
                  <a:schemeClr val="accent1"/>
                </a:solidFill>
                <a:latin typeface="Metropolis Semi Bold"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style</a:t>
            </a:r>
          </a:p>
        </p:txBody>
      </p:sp>
      <p:sp>
        <p:nvSpPr>
          <p:cNvPr id="9" name="Slide Number Placeholder 5">
            <a:extLst>
              <a:ext uri="{FF2B5EF4-FFF2-40B4-BE49-F238E27FC236}">
                <a16:creationId xmlns:a16="http://schemas.microsoft.com/office/drawing/2014/main" id="{35F1499D-F2A0-5C23-4A2C-E4A652FE83B9}"/>
              </a:ext>
            </a:extLst>
          </p:cNvPr>
          <p:cNvSpPr>
            <a:spLocks noGrp="1"/>
          </p:cNvSpPr>
          <p:nvPr>
            <p:ph type="sldNum" sz="quarter" idx="4"/>
          </p:nvPr>
        </p:nvSpPr>
        <p:spPr>
          <a:xfrm>
            <a:off x="98304" y="6031230"/>
            <a:ext cx="763972" cy="365125"/>
          </a:xfrm>
          <a:prstGeom prst="rect">
            <a:avLst/>
          </a:prstGeom>
        </p:spPr>
        <p:txBody>
          <a:bodyPr vert="horz" lIns="91440" tIns="45720" rIns="91440" bIns="45720" rtlCol="0" anchor="ctr"/>
          <a:lstStyle>
            <a:lvl1pPr algn="l">
              <a:defRPr sz="1000">
                <a:solidFill>
                  <a:schemeClr val="bg1"/>
                </a:solidFill>
                <a:latin typeface="Metropolis" pitchFamily="2" charset="77"/>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9464784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78B5D-858A-ECC2-06B8-1C8E171F4944}"/>
              </a:ext>
            </a:extLst>
          </p:cNvPr>
          <p:cNvSpPr>
            <a:spLocks noGrp="1"/>
          </p:cNvSpPr>
          <p:nvPr>
            <p:ph type="title" hasCustomPrompt="1"/>
          </p:nvPr>
        </p:nvSpPr>
        <p:spPr>
          <a:xfrm>
            <a:off x="3810000" y="1759167"/>
            <a:ext cx="7537449" cy="1867954"/>
          </a:xfrm>
        </p:spPr>
        <p:txBody>
          <a:bodyPr anchor="b"/>
          <a:lstStyle>
            <a:lvl1pPr>
              <a:defRPr sz="6000" b="0" i="0">
                <a:solidFill>
                  <a:schemeClr val="accent1"/>
                </a:solidFill>
                <a:latin typeface="Metropolis Medium" pitchFamily="2" charset="77"/>
              </a:defRPr>
            </a:lvl1pPr>
          </a:lstStyle>
          <a:p>
            <a:r>
              <a:rPr lang="en-US"/>
              <a:t>Click to edit title style</a:t>
            </a:r>
          </a:p>
        </p:txBody>
      </p:sp>
      <p:sp>
        <p:nvSpPr>
          <p:cNvPr id="3" name="Text Placeholder 2">
            <a:extLst>
              <a:ext uri="{FF2B5EF4-FFF2-40B4-BE49-F238E27FC236}">
                <a16:creationId xmlns:a16="http://schemas.microsoft.com/office/drawing/2014/main" id="{DF2AE0EC-8DB7-F877-2A61-D0D8A1E3BE45}"/>
              </a:ext>
            </a:extLst>
          </p:cNvPr>
          <p:cNvSpPr>
            <a:spLocks noGrp="1"/>
          </p:cNvSpPr>
          <p:nvPr>
            <p:ph type="body" idx="1" hasCustomPrompt="1"/>
          </p:nvPr>
        </p:nvSpPr>
        <p:spPr>
          <a:xfrm>
            <a:off x="3810000" y="3779520"/>
            <a:ext cx="7537450" cy="1994433"/>
          </a:xfrm>
        </p:spPr>
        <p:txBody>
          <a:bodyPr/>
          <a:lstStyle>
            <a:lvl1pPr marL="0" indent="0">
              <a:buNone/>
              <a:defRPr sz="2400" b="0" i="0">
                <a:solidFill>
                  <a:schemeClr val="tx1"/>
                </a:solidFill>
                <a:latin typeface="Metropolis Semi Bold"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TEXT STYLES</a:t>
            </a:r>
          </a:p>
        </p:txBody>
      </p:sp>
      <p:sp>
        <p:nvSpPr>
          <p:cNvPr id="11" name="Slide Number Placeholder 5">
            <a:extLst>
              <a:ext uri="{FF2B5EF4-FFF2-40B4-BE49-F238E27FC236}">
                <a16:creationId xmlns:a16="http://schemas.microsoft.com/office/drawing/2014/main" id="{4B6C7240-ED4A-99D6-41D4-B086FDA43097}"/>
              </a:ext>
            </a:extLst>
          </p:cNvPr>
          <p:cNvSpPr>
            <a:spLocks noGrp="1"/>
          </p:cNvSpPr>
          <p:nvPr>
            <p:ph type="sldNum" sz="quarter" idx="4"/>
          </p:nvPr>
        </p:nvSpPr>
        <p:spPr>
          <a:xfrm>
            <a:off x="98304" y="6031230"/>
            <a:ext cx="763972" cy="365125"/>
          </a:xfrm>
          <a:prstGeom prst="rect">
            <a:avLst/>
          </a:prstGeom>
        </p:spPr>
        <p:txBody>
          <a:bodyPr vert="horz" lIns="91440" tIns="45720" rIns="91440" bIns="45720" rtlCol="0" anchor="ctr"/>
          <a:lstStyle>
            <a:lvl1pPr algn="l">
              <a:defRPr sz="1000">
                <a:solidFill>
                  <a:schemeClr val="bg1"/>
                </a:solidFill>
                <a:latin typeface="Metropolis" pitchFamily="2" charset="77"/>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4985318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5D405BF9-D975-5581-EE7A-D9CA9142EB57}"/>
              </a:ext>
            </a:extLst>
          </p:cNvPr>
          <p:cNvSpPr>
            <a:spLocks noGrp="1"/>
          </p:cNvSpPr>
          <p:nvPr>
            <p:ph type="sldNum" sz="quarter" idx="4"/>
          </p:nvPr>
        </p:nvSpPr>
        <p:spPr>
          <a:xfrm>
            <a:off x="98304" y="6031230"/>
            <a:ext cx="763972" cy="365125"/>
          </a:xfrm>
          <a:prstGeom prst="rect">
            <a:avLst/>
          </a:prstGeom>
        </p:spPr>
        <p:txBody>
          <a:bodyPr vert="horz" lIns="91440" tIns="45720" rIns="91440" bIns="45720" rtlCol="0" anchor="ctr"/>
          <a:lstStyle>
            <a:lvl1pPr algn="l">
              <a:defRPr sz="1000">
                <a:solidFill>
                  <a:schemeClr val="bg1"/>
                </a:solidFill>
                <a:latin typeface="Metropolis" pitchFamily="2" charset="77"/>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41025515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2DF94-4A38-3920-43C6-E8CEEAFB4595}"/>
              </a:ext>
            </a:extLst>
          </p:cNvPr>
          <p:cNvSpPr>
            <a:spLocks noGrp="1"/>
          </p:cNvSpPr>
          <p:nvPr>
            <p:ph type="title" hasCustomPrompt="1"/>
          </p:nvPr>
        </p:nvSpPr>
        <p:spPr>
          <a:xfrm>
            <a:off x="1252330" y="365126"/>
            <a:ext cx="10101470" cy="1118234"/>
          </a:xfrm>
          <a:prstGeom prst="rect">
            <a:avLst/>
          </a:prstGeom>
        </p:spPr>
        <p:txBody>
          <a:bodyPr>
            <a:normAutofit/>
          </a:bodyPr>
          <a:lstStyle>
            <a:lvl1pPr>
              <a:defRPr sz="3200"/>
            </a:lvl1pPr>
          </a:lstStyle>
          <a:p>
            <a:r>
              <a:rPr lang="en-US"/>
              <a:t>Click to edit title style</a:t>
            </a:r>
          </a:p>
        </p:txBody>
      </p:sp>
      <p:sp>
        <p:nvSpPr>
          <p:cNvPr id="6" name="Text Placeholder 2">
            <a:extLst>
              <a:ext uri="{FF2B5EF4-FFF2-40B4-BE49-F238E27FC236}">
                <a16:creationId xmlns:a16="http://schemas.microsoft.com/office/drawing/2014/main" id="{384B43E9-842C-B92B-B28D-538D7EF35AEA}"/>
              </a:ext>
            </a:extLst>
          </p:cNvPr>
          <p:cNvSpPr>
            <a:spLocks noGrp="1"/>
          </p:cNvSpPr>
          <p:nvPr>
            <p:ph idx="1" hasCustomPrompt="1"/>
          </p:nvPr>
        </p:nvSpPr>
        <p:spPr>
          <a:xfrm>
            <a:off x="1252330" y="1696720"/>
            <a:ext cx="9743662" cy="4217063"/>
          </a:xfrm>
          <a:prstGeom prst="rect">
            <a:avLst/>
          </a:prstGeom>
        </p:spPr>
        <p:txBody>
          <a:bodyPr vert="horz" lIns="0" tIns="0" rIns="0" bIns="0" rtlCol="0">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text styles</a:t>
            </a:r>
          </a:p>
        </p:txBody>
      </p:sp>
      <p:sp>
        <p:nvSpPr>
          <p:cNvPr id="7" name="Slide Number Placeholder 5">
            <a:extLst>
              <a:ext uri="{FF2B5EF4-FFF2-40B4-BE49-F238E27FC236}">
                <a16:creationId xmlns:a16="http://schemas.microsoft.com/office/drawing/2014/main" id="{D6FCFDA6-BEEC-8C7D-AD29-8A9996AE19F4}"/>
              </a:ext>
            </a:extLst>
          </p:cNvPr>
          <p:cNvSpPr>
            <a:spLocks noGrp="1"/>
          </p:cNvSpPr>
          <p:nvPr>
            <p:ph type="sldNum" sz="quarter" idx="4"/>
          </p:nvPr>
        </p:nvSpPr>
        <p:spPr>
          <a:xfrm>
            <a:off x="193040" y="6123305"/>
            <a:ext cx="406621" cy="293688"/>
          </a:xfrm>
          <a:prstGeom prst="rect">
            <a:avLst/>
          </a:prstGeom>
        </p:spPr>
        <p:txBody>
          <a:bodyPr vert="horz" lIns="0" tIns="45720" rIns="91440" bIns="45720" rtlCol="0" anchor="ctr"/>
          <a:lstStyle>
            <a:lvl1pPr algn="l">
              <a:defRPr sz="1000">
                <a:solidFill>
                  <a:schemeClr val="tx1">
                    <a:tint val="75000"/>
                  </a:schemeClr>
                </a:solidFill>
                <a:latin typeface="Metropolis" pitchFamily="2" charset="77"/>
              </a:defRPr>
            </a:lvl1pPr>
          </a:lstStyle>
          <a:p>
            <a:fld id="{AAF7672D-E85E-304B-B033-28FE37A0F1D8}" type="slidenum">
              <a:rPr lang="en-US" smtClean="0"/>
              <a:pPr/>
              <a:t>‹#›</a:t>
            </a:fld>
            <a:endParaRPr lang="en-US"/>
          </a:p>
        </p:txBody>
      </p:sp>
    </p:spTree>
    <p:extLst>
      <p:ext uri="{BB962C8B-B14F-4D97-AF65-F5344CB8AC3E}">
        <p14:creationId xmlns:p14="http://schemas.microsoft.com/office/powerpoint/2010/main" val="12907295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DF6C5F3C-01DB-6294-D9C9-561C0452C98A}"/>
              </a:ext>
            </a:extLst>
          </p:cNvPr>
          <p:cNvSpPr>
            <a:spLocks noGrp="1"/>
          </p:cNvSpPr>
          <p:nvPr>
            <p:ph type="sldNum" sz="quarter" idx="4"/>
          </p:nvPr>
        </p:nvSpPr>
        <p:spPr>
          <a:xfrm>
            <a:off x="193040" y="6123305"/>
            <a:ext cx="406621" cy="293688"/>
          </a:xfrm>
          <a:prstGeom prst="rect">
            <a:avLst/>
          </a:prstGeom>
        </p:spPr>
        <p:txBody>
          <a:bodyPr vert="horz" lIns="0" tIns="45720" rIns="91440" bIns="45720" rtlCol="0" anchor="ctr"/>
          <a:lstStyle>
            <a:lvl1pPr algn="l">
              <a:defRPr sz="1000">
                <a:solidFill>
                  <a:schemeClr val="tx1">
                    <a:tint val="75000"/>
                  </a:schemeClr>
                </a:solidFill>
                <a:latin typeface="Metropolis" pitchFamily="2" charset="77"/>
              </a:defRPr>
            </a:lvl1pPr>
          </a:lstStyle>
          <a:p>
            <a:fld id="{AAF7672D-E85E-304B-B033-28FE37A0F1D8}" type="slidenum">
              <a:rPr lang="en-US" smtClean="0"/>
              <a:pPr/>
              <a:t>‹#›</a:t>
            </a:fld>
            <a:endParaRPr lang="en-US"/>
          </a:p>
        </p:txBody>
      </p:sp>
    </p:spTree>
    <p:extLst>
      <p:ext uri="{BB962C8B-B14F-4D97-AF65-F5344CB8AC3E}">
        <p14:creationId xmlns:p14="http://schemas.microsoft.com/office/powerpoint/2010/main" val="5208880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5DBDD-186D-BFFB-026C-C0553F447E7B}"/>
              </a:ext>
            </a:extLst>
          </p:cNvPr>
          <p:cNvSpPr>
            <a:spLocks noGrp="1"/>
          </p:cNvSpPr>
          <p:nvPr>
            <p:ph type="title" hasCustomPrompt="1"/>
          </p:nvPr>
        </p:nvSpPr>
        <p:spPr>
          <a:xfrm>
            <a:off x="1300481" y="166343"/>
            <a:ext cx="10053320" cy="1325563"/>
          </a:xfrm>
        </p:spPr>
        <p:txBody>
          <a:bodyPr/>
          <a:lstStyle/>
          <a:p>
            <a:r>
              <a:rPr lang="en-US"/>
              <a:t>Click to edit title style</a:t>
            </a:r>
          </a:p>
        </p:txBody>
      </p:sp>
      <p:sp>
        <p:nvSpPr>
          <p:cNvPr id="4" name="Picture Placeholder 2">
            <a:extLst>
              <a:ext uri="{FF2B5EF4-FFF2-40B4-BE49-F238E27FC236}">
                <a16:creationId xmlns:a16="http://schemas.microsoft.com/office/drawing/2014/main" id="{D7995EBE-D42D-E0A4-C51C-8716ADA8EA5C}"/>
              </a:ext>
            </a:extLst>
          </p:cNvPr>
          <p:cNvSpPr>
            <a:spLocks noGrp="1"/>
          </p:cNvSpPr>
          <p:nvPr>
            <p:ph type="pic" idx="1"/>
          </p:nvPr>
        </p:nvSpPr>
        <p:spPr>
          <a:xfrm>
            <a:off x="1300481" y="1583775"/>
            <a:ext cx="9382539" cy="462592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Slide Number Placeholder 5">
            <a:extLst>
              <a:ext uri="{FF2B5EF4-FFF2-40B4-BE49-F238E27FC236}">
                <a16:creationId xmlns:a16="http://schemas.microsoft.com/office/drawing/2014/main" id="{F471E43E-5726-CD9B-12DD-46D04391DF70}"/>
              </a:ext>
            </a:extLst>
          </p:cNvPr>
          <p:cNvSpPr>
            <a:spLocks noGrp="1"/>
          </p:cNvSpPr>
          <p:nvPr>
            <p:ph type="sldNum" sz="quarter" idx="4"/>
          </p:nvPr>
        </p:nvSpPr>
        <p:spPr>
          <a:xfrm>
            <a:off x="193040" y="6123305"/>
            <a:ext cx="406621" cy="293688"/>
          </a:xfrm>
          <a:prstGeom prst="rect">
            <a:avLst/>
          </a:prstGeom>
        </p:spPr>
        <p:txBody>
          <a:bodyPr vert="horz" lIns="0" tIns="45720" rIns="91440" bIns="45720" rtlCol="0" anchor="ctr"/>
          <a:lstStyle>
            <a:lvl1pPr algn="l">
              <a:defRPr sz="1000">
                <a:solidFill>
                  <a:schemeClr val="tx1">
                    <a:tint val="75000"/>
                  </a:schemeClr>
                </a:solidFill>
                <a:latin typeface="Metropolis" pitchFamily="2" charset="77"/>
              </a:defRPr>
            </a:lvl1pPr>
          </a:lstStyle>
          <a:p>
            <a:fld id="{AAF7672D-E85E-304B-B033-28FE37A0F1D8}" type="slidenum">
              <a:rPr lang="en-US" smtClean="0"/>
              <a:pPr/>
              <a:t>‹#›</a:t>
            </a:fld>
            <a:endParaRPr lang="en-US"/>
          </a:p>
        </p:txBody>
      </p:sp>
    </p:spTree>
    <p:extLst>
      <p:ext uri="{BB962C8B-B14F-4D97-AF65-F5344CB8AC3E}">
        <p14:creationId xmlns:p14="http://schemas.microsoft.com/office/powerpoint/2010/main" val="16237521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43F16-078B-E4A4-8188-60D4DB168AA4}"/>
              </a:ext>
            </a:extLst>
          </p:cNvPr>
          <p:cNvSpPr>
            <a:spLocks noGrp="1"/>
          </p:cNvSpPr>
          <p:nvPr>
            <p:ph type="title" hasCustomPrompt="1"/>
          </p:nvPr>
        </p:nvSpPr>
        <p:spPr>
          <a:xfrm>
            <a:off x="1300480" y="166343"/>
            <a:ext cx="10053321" cy="1317017"/>
          </a:xfrm>
        </p:spPr>
        <p:txBody>
          <a:bodyPr/>
          <a:lstStyle/>
          <a:p>
            <a:r>
              <a:rPr lang="en-US"/>
              <a:t>Click to edit title style</a:t>
            </a:r>
          </a:p>
        </p:txBody>
      </p:sp>
      <p:sp>
        <p:nvSpPr>
          <p:cNvPr id="4" name="Picture Placeholder 2">
            <a:extLst>
              <a:ext uri="{FF2B5EF4-FFF2-40B4-BE49-F238E27FC236}">
                <a16:creationId xmlns:a16="http://schemas.microsoft.com/office/drawing/2014/main" id="{5D91F3F0-0790-8D49-A32C-AE793DE50E52}"/>
              </a:ext>
            </a:extLst>
          </p:cNvPr>
          <p:cNvSpPr>
            <a:spLocks noGrp="1"/>
          </p:cNvSpPr>
          <p:nvPr>
            <p:ph type="pic" idx="1"/>
          </p:nvPr>
        </p:nvSpPr>
        <p:spPr>
          <a:xfrm>
            <a:off x="1300480" y="2003902"/>
            <a:ext cx="4749114" cy="350821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Picture Placeholder 2">
            <a:extLst>
              <a:ext uri="{FF2B5EF4-FFF2-40B4-BE49-F238E27FC236}">
                <a16:creationId xmlns:a16="http://schemas.microsoft.com/office/drawing/2014/main" id="{05C9271A-5D2F-5E8B-C6A3-AC32489BBE5F}"/>
              </a:ext>
            </a:extLst>
          </p:cNvPr>
          <p:cNvSpPr>
            <a:spLocks noGrp="1"/>
          </p:cNvSpPr>
          <p:nvPr>
            <p:ph type="pic" idx="12"/>
          </p:nvPr>
        </p:nvSpPr>
        <p:spPr>
          <a:xfrm>
            <a:off x="6218471" y="2003901"/>
            <a:ext cx="4749114" cy="350821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Text Placeholder 3">
            <a:extLst>
              <a:ext uri="{FF2B5EF4-FFF2-40B4-BE49-F238E27FC236}">
                <a16:creationId xmlns:a16="http://schemas.microsoft.com/office/drawing/2014/main" id="{32CE40C2-091B-1ED4-1EC1-6F19FF36A52F}"/>
              </a:ext>
            </a:extLst>
          </p:cNvPr>
          <p:cNvSpPr>
            <a:spLocks noGrp="1"/>
          </p:cNvSpPr>
          <p:nvPr>
            <p:ph type="body" sz="half" idx="2" hasCustomPrompt="1"/>
          </p:nvPr>
        </p:nvSpPr>
        <p:spPr>
          <a:xfrm>
            <a:off x="1300480" y="5645580"/>
            <a:ext cx="4708956" cy="253315"/>
          </a:xfrm>
        </p:spPr>
        <p:txBody>
          <a:bodyPr>
            <a:normAutofit/>
          </a:bodyPr>
          <a:lstStyle>
            <a:lvl1pPr marL="0" indent="0">
              <a:buNone/>
              <a:defRPr sz="12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text styles</a:t>
            </a:r>
          </a:p>
        </p:txBody>
      </p:sp>
      <p:sp>
        <p:nvSpPr>
          <p:cNvPr id="7" name="Text Placeholder 3">
            <a:extLst>
              <a:ext uri="{FF2B5EF4-FFF2-40B4-BE49-F238E27FC236}">
                <a16:creationId xmlns:a16="http://schemas.microsoft.com/office/drawing/2014/main" id="{782891DF-9F82-4693-CCD4-AD3689AA5025}"/>
              </a:ext>
            </a:extLst>
          </p:cNvPr>
          <p:cNvSpPr>
            <a:spLocks noGrp="1"/>
          </p:cNvSpPr>
          <p:nvPr>
            <p:ph type="body" sz="half" idx="11" hasCustomPrompt="1"/>
          </p:nvPr>
        </p:nvSpPr>
        <p:spPr>
          <a:xfrm>
            <a:off x="6258629" y="5645581"/>
            <a:ext cx="4708956" cy="253314"/>
          </a:xfrm>
        </p:spPr>
        <p:txBody>
          <a:bodyPr>
            <a:normAutofit/>
          </a:bodyPr>
          <a:lstStyle>
            <a:lvl1pPr marL="0" indent="0">
              <a:buNone/>
              <a:defRPr sz="12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text styles</a:t>
            </a:r>
          </a:p>
        </p:txBody>
      </p:sp>
      <p:sp>
        <p:nvSpPr>
          <p:cNvPr id="8" name="Slide Number Placeholder 5">
            <a:extLst>
              <a:ext uri="{FF2B5EF4-FFF2-40B4-BE49-F238E27FC236}">
                <a16:creationId xmlns:a16="http://schemas.microsoft.com/office/drawing/2014/main" id="{DFCF70D0-2D0C-9BD9-CE61-6AE3D837FF72}"/>
              </a:ext>
            </a:extLst>
          </p:cNvPr>
          <p:cNvSpPr>
            <a:spLocks noGrp="1"/>
          </p:cNvSpPr>
          <p:nvPr>
            <p:ph type="sldNum" sz="quarter" idx="4"/>
          </p:nvPr>
        </p:nvSpPr>
        <p:spPr>
          <a:xfrm>
            <a:off x="193040" y="6123305"/>
            <a:ext cx="406621" cy="293688"/>
          </a:xfrm>
          <a:prstGeom prst="rect">
            <a:avLst/>
          </a:prstGeom>
        </p:spPr>
        <p:txBody>
          <a:bodyPr vert="horz" lIns="0" tIns="45720" rIns="91440" bIns="45720" rtlCol="0" anchor="ctr"/>
          <a:lstStyle>
            <a:lvl1pPr algn="l">
              <a:defRPr sz="1000">
                <a:solidFill>
                  <a:schemeClr val="tx1">
                    <a:tint val="75000"/>
                  </a:schemeClr>
                </a:solidFill>
                <a:latin typeface="Metropolis" pitchFamily="2" charset="77"/>
              </a:defRPr>
            </a:lvl1pPr>
          </a:lstStyle>
          <a:p>
            <a:fld id="{AAF7672D-E85E-304B-B033-28FE37A0F1D8}" type="slidenum">
              <a:rPr lang="en-US" smtClean="0"/>
              <a:pPr/>
              <a:t>‹#›</a:t>
            </a:fld>
            <a:endParaRPr lang="en-US"/>
          </a:p>
        </p:txBody>
      </p:sp>
    </p:spTree>
    <p:extLst>
      <p:ext uri="{BB962C8B-B14F-4D97-AF65-F5344CB8AC3E}">
        <p14:creationId xmlns:p14="http://schemas.microsoft.com/office/powerpoint/2010/main" val="20131027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E2D58-FB85-B472-9FC0-06FF3F293D1E}"/>
              </a:ext>
            </a:extLst>
          </p:cNvPr>
          <p:cNvSpPr>
            <a:spLocks noGrp="1"/>
          </p:cNvSpPr>
          <p:nvPr>
            <p:ph type="title" hasCustomPrompt="1"/>
          </p:nvPr>
        </p:nvSpPr>
        <p:spPr>
          <a:xfrm>
            <a:off x="1300480" y="531341"/>
            <a:ext cx="10053320" cy="959529"/>
          </a:xfrm>
        </p:spPr>
        <p:txBody>
          <a:bodyPr anchor="b">
            <a:normAutofit/>
          </a:bodyPr>
          <a:lstStyle>
            <a:lvl1pPr>
              <a:defRPr sz="3200" b="0" i="0">
                <a:solidFill>
                  <a:schemeClr val="accent1"/>
                </a:solidFill>
                <a:latin typeface="Metropolis Semi Bold" pitchFamily="2" charset="77"/>
              </a:defRPr>
            </a:lvl1pPr>
          </a:lstStyle>
          <a:p>
            <a:r>
              <a:rPr lang="en-US"/>
              <a:t>Click to edit title style</a:t>
            </a:r>
          </a:p>
        </p:txBody>
      </p:sp>
      <p:sp>
        <p:nvSpPr>
          <p:cNvPr id="3" name="Content Placeholder 2">
            <a:extLst>
              <a:ext uri="{FF2B5EF4-FFF2-40B4-BE49-F238E27FC236}">
                <a16:creationId xmlns:a16="http://schemas.microsoft.com/office/drawing/2014/main" id="{C9363712-04DB-EF0A-F1C1-57FDB7D88D7F}"/>
              </a:ext>
            </a:extLst>
          </p:cNvPr>
          <p:cNvSpPr>
            <a:spLocks noGrp="1"/>
          </p:cNvSpPr>
          <p:nvPr>
            <p:ph idx="1" hasCustomPrompt="1"/>
          </p:nvPr>
        </p:nvSpPr>
        <p:spPr>
          <a:xfrm>
            <a:off x="1300480" y="1709531"/>
            <a:ext cx="10053320" cy="4127214"/>
          </a:xfrm>
        </p:spPr>
        <p:txBody>
          <a:bodyPr/>
          <a:lstStyle>
            <a:lvl1pPr marL="0" indent="0">
              <a:buNone/>
              <a:defRPr sz="2400" b="0" i="0">
                <a:latin typeface="Metropolis Light"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text styles</a:t>
            </a:r>
          </a:p>
        </p:txBody>
      </p:sp>
      <p:sp>
        <p:nvSpPr>
          <p:cNvPr id="6" name="Slide Number Placeholder 5">
            <a:extLst>
              <a:ext uri="{FF2B5EF4-FFF2-40B4-BE49-F238E27FC236}">
                <a16:creationId xmlns:a16="http://schemas.microsoft.com/office/drawing/2014/main" id="{D00C2269-734D-BBCB-1564-4872E18D95E6}"/>
              </a:ext>
            </a:extLst>
          </p:cNvPr>
          <p:cNvSpPr>
            <a:spLocks noGrp="1"/>
          </p:cNvSpPr>
          <p:nvPr>
            <p:ph type="sldNum" sz="quarter" idx="4"/>
          </p:nvPr>
        </p:nvSpPr>
        <p:spPr>
          <a:xfrm>
            <a:off x="193040" y="6123305"/>
            <a:ext cx="406621" cy="293688"/>
          </a:xfrm>
          <a:prstGeom prst="rect">
            <a:avLst/>
          </a:prstGeom>
        </p:spPr>
        <p:txBody>
          <a:bodyPr vert="horz" lIns="0" tIns="45720" rIns="91440" bIns="45720" rtlCol="0" anchor="ctr"/>
          <a:lstStyle>
            <a:lvl1pPr algn="l">
              <a:defRPr sz="1000">
                <a:solidFill>
                  <a:schemeClr val="tx1">
                    <a:tint val="75000"/>
                  </a:schemeClr>
                </a:solidFill>
                <a:latin typeface="Metropolis" pitchFamily="2" charset="77"/>
              </a:defRPr>
            </a:lvl1pPr>
          </a:lstStyle>
          <a:p>
            <a:fld id="{AAF7672D-E85E-304B-B033-28FE37A0F1D8}" type="slidenum">
              <a:rPr lang="en-US" smtClean="0"/>
              <a:pPr/>
              <a:t>‹#›</a:t>
            </a:fld>
            <a:endParaRPr lang="en-US"/>
          </a:p>
        </p:txBody>
      </p:sp>
    </p:spTree>
    <p:extLst>
      <p:ext uri="{BB962C8B-B14F-4D97-AF65-F5344CB8AC3E}">
        <p14:creationId xmlns:p14="http://schemas.microsoft.com/office/powerpoint/2010/main" val="6362127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E2D58-FB85-B472-9FC0-06FF3F293D1E}"/>
              </a:ext>
            </a:extLst>
          </p:cNvPr>
          <p:cNvSpPr>
            <a:spLocks noGrp="1"/>
          </p:cNvSpPr>
          <p:nvPr>
            <p:ph type="title" hasCustomPrompt="1"/>
          </p:nvPr>
        </p:nvSpPr>
        <p:spPr>
          <a:xfrm>
            <a:off x="1300480" y="568411"/>
            <a:ext cx="10621730" cy="914949"/>
          </a:xfrm>
        </p:spPr>
        <p:txBody>
          <a:bodyPr anchor="b"/>
          <a:lstStyle>
            <a:lvl1pPr>
              <a:defRPr b="0" i="0">
                <a:solidFill>
                  <a:schemeClr val="accent1"/>
                </a:solidFill>
                <a:latin typeface="Metropolis Semi Bold" pitchFamily="2" charset="77"/>
              </a:defRPr>
            </a:lvl1pPr>
          </a:lstStyle>
          <a:p>
            <a:r>
              <a:rPr lang="en-US"/>
              <a:t>Click to edit title style</a:t>
            </a:r>
          </a:p>
        </p:txBody>
      </p:sp>
      <p:sp>
        <p:nvSpPr>
          <p:cNvPr id="3" name="Content Placeholder 2">
            <a:extLst>
              <a:ext uri="{FF2B5EF4-FFF2-40B4-BE49-F238E27FC236}">
                <a16:creationId xmlns:a16="http://schemas.microsoft.com/office/drawing/2014/main" id="{C9363712-04DB-EF0A-F1C1-57FDB7D88D7F}"/>
              </a:ext>
            </a:extLst>
          </p:cNvPr>
          <p:cNvSpPr>
            <a:spLocks noGrp="1"/>
          </p:cNvSpPr>
          <p:nvPr>
            <p:ph idx="1" hasCustomPrompt="1"/>
          </p:nvPr>
        </p:nvSpPr>
        <p:spPr>
          <a:xfrm>
            <a:off x="1300480" y="1706880"/>
            <a:ext cx="10621730" cy="4129864"/>
          </a:xfrm>
        </p:spPr>
        <p:txBody>
          <a:bodyPr/>
          <a:lstStyle>
            <a:lvl1pPr>
              <a:defRPr b="0" i="0">
                <a:latin typeface="Metropolis Light" pitchFamily="2" charset="77"/>
              </a:defRPr>
            </a:lvl1pPr>
            <a:lvl2pPr>
              <a:defRPr b="0" i="0">
                <a:latin typeface="Metropolis Light" pitchFamily="2" charset="77"/>
              </a:defRPr>
            </a:lvl2pPr>
            <a:lvl3pPr>
              <a:defRPr b="0" i="0">
                <a:latin typeface="Metropolis Light" pitchFamily="2" charset="77"/>
              </a:defRPr>
            </a:lvl3pPr>
            <a:lvl4pPr>
              <a:defRPr b="0" i="0">
                <a:latin typeface="Metropolis Light" pitchFamily="2" charset="77"/>
              </a:defRPr>
            </a:lvl4pPr>
            <a:lvl5pPr>
              <a:defRPr b="0" i="0">
                <a:latin typeface="Metropolis Light" pitchFamily="2" charset="77"/>
              </a:defRPr>
            </a:lvl5pPr>
          </a:lstStyle>
          <a:p>
            <a:pPr lvl="0"/>
            <a:r>
              <a:rPr lang="en-US"/>
              <a:t>Click to edit text styles</a:t>
            </a:r>
          </a:p>
          <a:p>
            <a:pPr lvl="1"/>
            <a:r>
              <a:rPr lang="en-US"/>
              <a:t>Second level</a:t>
            </a:r>
          </a:p>
          <a:p>
            <a:pPr lvl="2"/>
            <a:r>
              <a:rPr lang="en-US"/>
              <a:t>Third level</a:t>
            </a:r>
          </a:p>
        </p:txBody>
      </p:sp>
      <p:sp>
        <p:nvSpPr>
          <p:cNvPr id="9" name="Slide Number Placeholder 5">
            <a:extLst>
              <a:ext uri="{FF2B5EF4-FFF2-40B4-BE49-F238E27FC236}">
                <a16:creationId xmlns:a16="http://schemas.microsoft.com/office/drawing/2014/main" id="{6C7C41B5-43F2-A802-1AD5-150A36748130}"/>
              </a:ext>
            </a:extLst>
          </p:cNvPr>
          <p:cNvSpPr>
            <a:spLocks noGrp="1"/>
          </p:cNvSpPr>
          <p:nvPr>
            <p:ph type="sldNum" sz="quarter" idx="4"/>
          </p:nvPr>
        </p:nvSpPr>
        <p:spPr>
          <a:xfrm>
            <a:off x="193040" y="6123305"/>
            <a:ext cx="406621" cy="293688"/>
          </a:xfrm>
          <a:prstGeom prst="rect">
            <a:avLst/>
          </a:prstGeom>
        </p:spPr>
        <p:txBody>
          <a:bodyPr vert="horz" lIns="0" tIns="45720" rIns="91440" bIns="45720" rtlCol="0" anchor="ctr"/>
          <a:lstStyle>
            <a:lvl1pPr algn="l">
              <a:defRPr sz="1000">
                <a:solidFill>
                  <a:schemeClr val="tx1">
                    <a:tint val="75000"/>
                  </a:schemeClr>
                </a:solidFill>
                <a:latin typeface="Metropolis" pitchFamily="2" charset="77"/>
              </a:defRPr>
            </a:lvl1pPr>
          </a:lstStyle>
          <a:p>
            <a:fld id="{AAF7672D-E85E-304B-B033-28FE37A0F1D8}" type="slidenum">
              <a:rPr lang="en-US" smtClean="0"/>
              <a:pPr/>
              <a:t>‹#›</a:t>
            </a:fld>
            <a:endParaRPr lang="en-US"/>
          </a:p>
        </p:txBody>
      </p:sp>
    </p:spTree>
    <p:extLst>
      <p:ext uri="{BB962C8B-B14F-4D97-AF65-F5344CB8AC3E}">
        <p14:creationId xmlns:p14="http://schemas.microsoft.com/office/powerpoint/2010/main" val="17165247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8020F-4B18-1954-21FF-CA0E7CD545B6}"/>
              </a:ext>
            </a:extLst>
          </p:cNvPr>
          <p:cNvSpPr>
            <a:spLocks noGrp="1"/>
          </p:cNvSpPr>
          <p:nvPr>
            <p:ph type="title" hasCustomPrompt="1"/>
          </p:nvPr>
        </p:nvSpPr>
        <p:spPr>
          <a:xfrm>
            <a:off x="1300480" y="681038"/>
            <a:ext cx="10621730" cy="802322"/>
          </a:xfrm>
        </p:spPr>
        <p:txBody>
          <a:bodyPr anchor="b"/>
          <a:lstStyle>
            <a:lvl1pPr>
              <a:defRPr b="0" i="0">
                <a:solidFill>
                  <a:schemeClr val="accent1"/>
                </a:solidFill>
                <a:latin typeface="Metropolis Semi Bold" pitchFamily="2" charset="77"/>
              </a:defRPr>
            </a:lvl1pPr>
          </a:lstStyle>
          <a:p>
            <a:r>
              <a:rPr lang="en-US"/>
              <a:t>Click to edit title style</a:t>
            </a:r>
          </a:p>
        </p:txBody>
      </p:sp>
      <p:sp>
        <p:nvSpPr>
          <p:cNvPr id="3" name="Content Placeholder 2">
            <a:extLst>
              <a:ext uri="{FF2B5EF4-FFF2-40B4-BE49-F238E27FC236}">
                <a16:creationId xmlns:a16="http://schemas.microsoft.com/office/drawing/2014/main" id="{77B60C0A-367A-EABF-9AEF-A21DD362E9C2}"/>
              </a:ext>
            </a:extLst>
          </p:cNvPr>
          <p:cNvSpPr>
            <a:spLocks noGrp="1"/>
          </p:cNvSpPr>
          <p:nvPr>
            <p:ph sz="half" idx="1" hasCustomPrompt="1"/>
          </p:nvPr>
        </p:nvSpPr>
        <p:spPr>
          <a:xfrm>
            <a:off x="1300480" y="1726234"/>
            <a:ext cx="4719320" cy="4351338"/>
          </a:xfrm>
        </p:spPr>
        <p:txBody>
          <a:bodyPr/>
          <a:lstStyle>
            <a:lvl1pPr>
              <a:defRPr b="0" i="0">
                <a:latin typeface="Metropolis Light" pitchFamily="2" charset="77"/>
              </a:defRPr>
            </a:lvl1pPr>
            <a:lvl2pPr>
              <a:defRPr b="0" i="0">
                <a:latin typeface="Metropolis Light" pitchFamily="2" charset="77"/>
              </a:defRPr>
            </a:lvl2pPr>
            <a:lvl3pPr>
              <a:defRPr b="0" i="0">
                <a:latin typeface="Metropolis Light" pitchFamily="2" charset="77"/>
              </a:defRPr>
            </a:lvl3pPr>
            <a:lvl4pPr>
              <a:defRPr b="0" i="0">
                <a:latin typeface="Metropolis Light" pitchFamily="2" charset="77"/>
              </a:defRPr>
            </a:lvl4pPr>
            <a:lvl5pPr>
              <a:defRPr b="0" i="0">
                <a:latin typeface="Metropolis Light" pitchFamily="2" charset="77"/>
              </a:defRPr>
            </a:lvl5pPr>
          </a:lstStyle>
          <a:p>
            <a:pPr lvl="0"/>
            <a:r>
              <a:rPr lang="en-US"/>
              <a:t>Click to edit text styles</a:t>
            </a:r>
          </a:p>
          <a:p>
            <a:pPr lvl="1"/>
            <a:r>
              <a:rPr lang="en-US"/>
              <a:t>Second level</a:t>
            </a:r>
          </a:p>
          <a:p>
            <a:pPr lvl="2"/>
            <a:r>
              <a:rPr lang="en-US"/>
              <a:t>Third level</a:t>
            </a:r>
          </a:p>
        </p:txBody>
      </p:sp>
      <p:sp>
        <p:nvSpPr>
          <p:cNvPr id="4" name="Content Placeholder 3">
            <a:extLst>
              <a:ext uri="{FF2B5EF4-FFF2-40B4-BE49-F238E27FC236}">
                <a16:creationId xmlns:a16="http://schemas.microsoft.com/office/drawing/2014/main" id="{E7631A01-144F-1345-CECE-9EC1EAA70F0A}"/>
              </a:ext>
            </a:extLst>
          </p:cNvPr>
          <p:cNvSpPr>
            <a:spLocks noGrp="1"/>
          </p:cNvSpPr>
          <p:nvPr>
            <p:ph sz="half" idx="2" hasCustomPrompt="1"/>
          </p:nvPr>
        </p:nvSpPr>
        <p:spPr>
          <a:xfrm>
            <a:off x="6172200" y="1726234"/>
            <a:ext cx="4763530" cy="4351338"/>
          </a:xfrm>
        </p:spPr>
        <p:txBody>
          <a:bodyPr/>
          <a:lstStyle>
            <a:lvl1pPr>
              <a:defRPr b="0" i="0">
                <a:latin typeface="Metropolis Light" pitchFamily="2" charset="77"/>
              </a:defRPr>
            </a:lvl1pPr>
            <a:lvl2pPr>
              <a:defRPr b="0" i="0">
                <a:latin typeface="Metropolis Light" pitchFamily="2" charset="77"/>
              </a:defRPr>
            </a:lvl2pPr>
            <a:lvl3pPr>
              <a:defRPr b="0" i="0">
                <a:latin typeface="Metropolis Light" pitchFamily="2" charset="77"/>
              </a:defRPr>
            </a:lvl3pPr>
            <a:lvl4pPr>
              <a:defRPr b="0" i="0">
                <a:latin typeface="Metropolis Light" pitchFamily="2" charset="77"/>
              </a:defRPr>
            </a:lvl4pPr>
            <a:lvl5pPr>
              <a:defRPr b="0" i="0">
                <a:latin typeface="Metropolis Light" pitchFamily="2" charset="77"/>
              </a:defRPr>
            </a:lvl5pPr>
          </a:lstStyle>
          <a:p>
            <a:pPr lvl="0"/>
            <a:r>
              <a:rPr lang="en-US"/>
              <a:t>Click to edit text styles</a:t>
            </a:r>
          </a:p>
          <a:p>
            <a:pPr lvl="1"/>
            <a:r>
              <a:rPr lang="en-US"/>
              <a:t>Second level</a:t>
            </a:r>
          </a:p>
          <a:p>
            <a:pPr lvl="2"/>
            <a:r>
              <a:rPr lang="en-US"/>
              <a:t>Third level</a:t>
            </a:r>
          </a:p>
        </p:txBody>
      </p:sp>
      <p:sp>
        <p:nvSpPr>
          <p:cNvPr id="10" name="Slide Number Placeholder 5">
            <a:extLst>
              <a:ext uri="{FF2B5EF4-FFF2-40B4-BE49-F238E27FC236}">
                <a16:creationId xmlns:a16="http://schemas.microsoft.com/office/drawing/2014/main" id="{39EFB5C0-9FD2-CF4D-B2FB-9F05ADB13013}"/>
              </a:ext>
            </a:extLst>
          </p:cNvPr>
          <p:cNvSpPr>
            <a:spLocks noGrp="1"/>
          </p:cNvSpPr>
          <p:nvPr>
            <p:ph type="sldNum" sz="quarter" idx="4"/>
          </p:nvPr>
        </p:nvSpPr>
        <p:spPr>
          <a:xfrm>
            <a:off x="193040" y="6123305"/>
            <a:ext cx="406621" cy="293688"/>
          </a:xfrm>
          <a:prstGeom prst="rect">
            <a:avLst/>
          </a:prstGeom>
        </p:spPr>
        <p:txBody>
          <a:bodyPr vert="horz" lIns="0" tIns="45720" rIns="91440" bIns="45720" rtlCol="0" anchor="ctr"/>
          <a:lstStyle>
            <a:lvl1pPr algn="l">
              <a:defRPr sz="1000">
                <a:solidFill>
                  <a:schemeClr val="tx1">
                    <a:tint val="75000"/>
                  </a:schemeClr>
                </a:solidFill>
                <a:latin typeface="Metropolis" pitchFamily="2" charset="77"/>
              </a:defRPr>
            </a:lvl1pPr>
          </a:lstStyle>
          <a:p>
            <a:fld id="{AAF7672D-E85E-304B-B033-28FE37A0F1D8}" type="slidenum">
              <a:rPr lang="en-US" smtClean="0"/>
              <a:pPr/>
              <a:t>‹#›</a:t>
            </a:fld>
            <a:endParaRPr lang="en-US"/>
          </a:p>
        </p:txBody>
      </p:sp>
    </p:spTree>
    <p:extLst>
      <p:ext uri="{BB962C8B-B14F-4D97-AF65-F5344CB8AC3E}">
        <p14:creationId xmlns:p14="http://schemas.microsoft.com/office/powerpoint/2010/main" val="47501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aphic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1F221-2BC3-E54F-B0FA-0E997C82FF72}"/>
              </a:ext>
            </a:extLst>
          </p:cNvPr>
          <p:cNvSpPr>
            <a:spLocks noGrp="1"/>
          </p:cNvSpPr>
          <p:nvPr>
            <p:ph type="title"/>
          </p:nvPr>
        </p:nvSpPr>
        <p:spPr>
          <a:xfrm>
            <a:off x="1517650" y="677142"/>
            <a:ext cx="9356368" cy="390523"/>
          </a:xfrm>
        </p:spPr>
        <p:txBody>
          <a:body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E738DE30-E2CF-F94F-BA4F-A647229E915F}"/>
              </a:ext>
            </a:extLst>
          </p:cNvPr>
          <p:cNvSpPr>
            <a:spLocks noGrp="1"/>
          </p:cNvSpPr>
          <p:nvPr>
            <p:ph type="ftr" sz="quarter" idx="11"/>
          </p:nvPr>
        </p:nvSpPr>
        <p:spPr>
          <a:xfrm>
            <a:off x="4065652" y="6356350"/>
            <a:ext cx="4844172" cy="365125"/>
          </a:xfrm>
        </p:spPr>
        <p:txBody>
          <a:bodyPr/>
          <a:lstStyle/>
          <a:p>
            <a:endParaRPr lang="en-US" dirty="0"/>
          </a:p>
        </p:txBody>
      </p:sp>
      <p:sp>
        <p:nvSpPr>
          <p:cNvPr id="5" name="Slide Number Placeholder 4">
            <a:extLst>
              <a:ext uri="{FF2B5EF4-FFF2-40B4-BE49-F238E27FC236}">
                <a16:creationId xmlns:a16="http://schemas.microsoft.com/office/drawing/2014/main" id="{2DA18297-ED40-AE4D-B8E3-4B14EACD6F31}"/>
              </a:ext>
            </a:extLst>
          </p:cNvPr>
          <p:cNvSpPr>
            <a:spLocks noGrp="1"/>
          </p:cNvSpPr>
          <p:nvPr>
            <p:ph type="sldNum" sz="quarter" idx="12"/>
          </p:nvPr>
        </p:nvSpPr>
        <p:spPr/>
        <p:txBody>
          <a:bodyPr/>
          <a:lstStyle/>
          <a:p>
            <a:fld id="{96ACBB43-5C7B-084B-877B-5EF90931306D}" type="slidenum">
              <a:rPr lang="en-US" smtClean="0"/>
              <a:t>‹#›</a:t>
            </a:fld>
            <a:endParaRPr lang="en-US"/>
          </a:p>
        </p:txBody>
      </p:sp>
      <p:sp>
        <p:nvSpPr>
          <p:cNvPr id="6" name="Content Placeholder 5">
            <a:extLst>
              <a:ext uri="{FF2B5EF4-FFF2-40B4-BE49-F238E27FC236}">
                <a16:creationId xmlns:a16="http://schemas.microsoft.com/office/drawing/2014/main" id="{654F4AF3-3E0A-D14B-AFA1-1B60797F5DAA}"/>
              </a:ext>
            </a:extLst>
          </p:cNvPr>
          <p:cNvSpPr>
            <a:spLocks noGrp="1"/>
          </p:cNvSpPr>
          <p:nvPr>
            <p:ph sz="quarter" idx="13" hasCustomPrompt="1"/>
          </p:nvPr>
        </p:nvSpPr>
        <p:spPr>
          <a:xfrm>
            <a:off x="1517650" y="1394847"/>
            <a:ext cx="10398412" cy="4734491"/>
          </a:xfrm>
        </p:spPr>
        <p:txBody>
          <a:bodyPr/>
          <a:lstStyle>
            <a:lvl1pPr marL="0" indent="0">
              <a:buNone/>
              <a:defRPr/>
            </a:lvl1pPr>
          </a:lstStyle>
          <a:p>
            <a:pPr lvl="0"/>
            <a:r>
              <a:rPr lang="en-US" dirty="0"/>
              <a:t>Click to add content</a:t>
            </a:r>
          </a:p>
        </p:txBody>
      </p:sp>
      <p:pic>
        <p:nvPicPr>
          <p:cNvPr id="10" name="Picture 9" descr="Logo&#10;&#10;Description automatically generated">
            <a:extLst>
              <a:ext uri="{FF2B5EF4-FFF2-40B4-BE49-F238E27FC236}">
                <a16:creationId xmlns:a16="http://schemas.microsoft.com/office/drawing/2014/main" id="{7E878C48-93C4-6E4E-A769-D36698EF95B1}"/>
              </a:ext>
            </a:extLst>
          </p:cNvPr>
          <p:cNvPicPr>
            <a:picLocks noChangeAspect="1"/>
          </p:cNvPicPr>
          <p:nvPr userDrawn="1"/>
        </p:nvPicPr>
        <p:blipFill>
          <a:blip r:embed="rId3"/>
          <a:stretch>
            <a:fillRect/>
          </a:stretch>
        </p:blipFill>
        <p:spPr>
          <a:xfrm>
            <a:off x="9114" y="6069704"/>
            <a:ext cx="3984653" cy="830136"/>
          </a:xfrm>
          <a:prstGeom prst="rect">
            <a:avLst/>
          </a:prstGeom>
        </p:spPr>
      </p:pic>
    </p:spTree>
    <p:extLst>
      <p:ext uri="{BB962C8B-B14F-4D97-AF65-F5344CB8AC3E}">
        <p14:creationId xmlns:p14="http://schemas.microsoft.com/office/powerpoint/2010/main" val="2124400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00725-4094-C4B2-A598-0217CAB9EE62}"/>
              </a:ext>
            </a:extLst>
          </p:cNvPr>
          <p:cNvSpPr>
            <a:spLocks noGrp="1"/>
          </p:cNvSpPr>
          <p:nvPr>
            <p:ph type="title" hasCustomPrompt="1"/>
          </p:nvPr>
        </p:nvSpPr>
        <p:spPr>
          <a:xfrm>
            <a:off x="1334058" y="600075"/>
            <a:ext cx="10019742" cy="883285"/>
          </a:xfrm>
        </p:spPr>
        <p:txBody>
          <a:bodyPr anchor="b"/>
          <a:lstStyle>
            <a:lvl1pPr>
              <a:defRPr b="0" i="0">
                <a:solidFill>
                  <a:schemeClr val="accent1"/>
                </a:solidFill>
                <a:latin typeface="Metropolis Semi Bold" pitchFamily="2" charset="77"/>
              </a:defRPr>
            </a:lvl1pPr>
          </a:lstStyle>
          <a:p>
            <a:r>
              <a:rPr lang="en-US"/>
              <a:t>Click to edit title style</a:t>
            </a:r>
          </a:p>
        </p:txBody>
      </p:sp>
      <p:sp>
        <p:nvSpPr>
          <p:cNvPr id="3" name="Text Placeholder 2">
            <a:extLst>
              <a:ext uri="{FF2B5EF4-FFF2-40B4-BE49-F238E27FC236}">
                <a16:creationId xmlns:a16="http://schemas.microsoft.com/office/drawing/2014/main" id="{C5A78F37-DB02-B590-3688-D821591BBF5B}"/>
              </a:ext>
            </a:extLst>
          </p:cNvPr>
          <p:cNvSpPr>
            <a:spLocks noGrp="1"/>
          </p:cNvSpPr>
          <p:nvPr>
            <p:ph type="body" idx="1" hasCustomPrompt="1"/>
          </p:nvPr>
        </p:nvSpPr>
        <p:spPr>
          <a:xfrm>
            <a:off x="1334058" y="1681163"/>
            <a:ext cx="4663517" cy="584959"/>
          </a:xfrm>
        </p:spPr>
        <p:txBody>
          <a:bodyPr anchor="b"/>
          <a:lstStyle>
            <a:lvl1pPr marL="0" indent="0">
              <a:buNone/>
              <a:defRPr sz="2400" b="0" i="0">
                <a:latin typeface="Metropolis Medium"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 styles</a:t>
            </a:r>
          </a:p>
        </p:txBody>
      </p:sp>
      <p:sp>
        <p:nvSpPr>
          <p:cNvPr id="4" name="Content Placeholder 3">
            <a:extLst>
              <a:ext uri="{FF2B5EF4-FFF2-40B4-BE49-F238E27FC236}">
                <a16:creationId xmlns:a16="http://schemas.microsoft.com/office/drawing/2014/main" id="{99B117B4-CBDB-3378-A07C-33DEBEE835D3}"/>
              </a:ext>
            </a:extLst>
          </p:cNvPr>
          <p:cNvSpPr>
            <a:spLocks noGrp="1"/>
          </p:cNvSpPr>
          <p:nvPr>
            <p:ph sz="half" idx="2" hasCustomPrompt="1"/>
          </p:nvPr>
        </p:nvSpPr>
        <p:spPr>
          <a:xfrm>
            <a:off x="1334058" y="2353262"/>
            <a:ext cx="4663517" cy="3684588"/>
          </a:xfrm>
        </p:spPr>
        <p:txBody>
          <a:bodyPr>
            <a:normAutofit/>
          </a:bodyPr>
          <a:lstStyle>
            <a:lvl1pPr>
              <a:defRPr sz="2000"/>
            </a:lvl1pPr>
            <a:lvl2pPr>
              <a:defRPr sz="2000"/>
            </a:lvl2pPr>
            <a:lvl3pPr>
              <a:defRPr sz="2000"/>
            </a:lvl3pPr>
            <a:lvl4pPr>
              <a:defRPr sz="2000"/>
            </a:lvl4pPr>
            <a:lvl5pPr>
              <a:defRPr sz="2000"/>
            </a:lvl5pPr>
          </a:lstStyle>
          <a:p>
            <a:pPr lvl="0"/>
            <a:r>
              <a:rPr lang="en-US"/>
              <a:t>Click to edit text styles</a:t>
            </a:r>
          </a:p>
          <a:p>
            <a:pPr lvl="1"/>
            <a:r>
              <a:rPr lang="en-US"/>
              <a:t>Second level</a:t>
            </a:r>
          </a:p>
          <a:p>
            <a:pPr lvl="2"/>
            <a:r>
              <a:rPr lang="en-US"/>
              <a:t>Third level</a:t>
            </a:r>
          </a:p>
        </p:txBody>
      </p:sp>
      <p:sp>
        <p:nvSpPr>
          <p:cNvPr id="5" name="Text Placeholder 4">
            <a:extLst>
              <a:ext uri="{FF2B5EF4-FFF2-40B4-BE49-F238E27FC236}">
                <a16:creationId xmlns:a16="http://schemas.microsoft.com/office/drawing/2014/main" id="{09B7EDCF-F58F-58E0-B188-5BF6D1731167}"/>
              </a:ext>
            </a:extLst>
          </p:cNvPr>
          <p:cNvSpPr>
            <a:spLocks noGrp="1"/>
          </p:cNvSpPr>
          <p:nvPr>
            <p:ph type="body" sz="quarter" idx="3" hasCustomPrompt="1"/>
          </p:nvPr>
        </p:nvSpPr>
        <p:spPr>
          <a:xfrm>
            <a:off x="6172200" y="1681163"/>
            <a:ext cx="5183188" cy="584959"/>
          </a:xfrm>
        </p:spPr>
        <p:txBody>
          <a:bodyPr anchor="b"/>
          <a:lstStyle>
            <a:lvl1pPr marL="0" indent="0">
              <a:buNone/>
              <a:defRPr sz="2400" b="0" i="0">
                <a:latin typeface="Metropolis Medium"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 styles</a:t>
            </a:r>
          </a:p>
        </p:txBody>
      </p:sp>
      <p:sp>
        <p:nvSpPr>
          <p:cNvPr id="6" name="Content Placeholder 5">
            <a:extLst>
              <a:ext uri="{FF2B5EF4-FFF2-40B4-BE49-F238E27FC236}">
                <a16:creationId xmlns:a16="http://schemas.microsoft.com/office/drawing/2014/main" id="{9C8CDD48-C208-03E0-84E8-5513F58ECCA5}"/>
              </a:ext>
            </a:extLst>
          </p:cNvPr>
          <p:cNvSpPr>
            <a:spLocks noGrp="1"/>
          </p:cNvSpPr>
          <p:nvPr>
            <p:ph sz="quarter" idx="4" hasCustomPrompt="1"/>
          </p:nvPr>
        </p:nvSpPr>
        <p:spPr>
          <a:xfrm>
            <a:off x="6172200" y="2353262"/>
            <a:ext cx="5183188" cy="3684588"/>
          </a:xfrm>
        </p:spPr>
        <p:txBody>
          <a:bodyPr>
            <a:normAutofit/>
          </a:bodyPr>
          <a:lstStyle>
            <a:lvl1pPr>
              <a:defRPr sz="2000"/>
            </a:lvl1pPr>
            <a:lvl2pPr>
              <a:defRPr sz="2000"/>
            </a:lvl2pPr>
            <a:lvl3pPr>
              <a:defRPr sz="2000"/>
            </a:lvl3pPr>
            <a:lvl4pPr>
              <a:defRPr sz="2000"/>
            </a:lvl4pPr>
            <a:lvl5pPr>
              <a:defRPr sz="2000"/>
            </a:lvl5pPr>
          </a:lstStyle>
          <a:p>
            <a:pPr lvl="0"/>
            <a:r>
              <a:rPr lang="en-US"/>
              <a:t>Click to edit text styles</a:t>
            </a:r>
          </a:p>
          <a:p>
            <a:pPr lvl="1"/>
            <a:r>
              <a:rPr lang="en-US"/>
              <a:t>Second level</a:t>
            </a:r>
          </a:p>
          <a:p>
            <a:pPr lvl="2"/>
            <a:r>
              <a:rPr lang="en-US"/>
              <a:t>Third level</a:t>
            </a:r>
          </a:p>
        </p:txBody>
      </p:sp>
      <p:sp>
        <p:nvSpPr>
          <p:cNvPr id="11" name="Slide Number Placeholder 5">
            <a:extLst>
              <a:ext uri="{FF2B5EF4-FFF2-40B4-BE49-F238E27FC236}">
                <a16:creationId xmlns:a16="http://schemas.microsoft.com/office/drawing/2014/main" id="{001E22F9-C9B0-9FA9-CC46-6E9B0ABA4828}"/>
              </a:ext>
            </a:extLst>
          </p:cNvPr>
          <p:cNvSpPr>
            <a:spLocks noGrp="1"/>
          </p:cNvSpPr>
          <p:nvPr>
            <p:ph type="sldNum" sz="quarter" idx="10"/>
          </p:nvPr>
        </p:nvSpPr>
        <p:spPr>
          <a:xfrm>
            <a:off x="193040" y="6123305"/>
            <a:ext cx="406621" cy="293688"/>
          </a:xfrm>
          <a:prstGeom prst="rect">
            <a:avLst/>
          </a:prstGeom>
        </p:spPr>
        <p:txBody>
          <a:bodyPr vert="horz" lIns="0" tIns="45720" rIns="91440" bIns="45720" rtlCol="0" anchor="ctr"/>
          <a:lstStyle>
            <a:lvl1pPr algn="l">
              <a:defRPr sz="1000">
                <a:solidFill>
                  <a:schemeClr val="tx1">
                    <a:tint val="75000"/>
                  </a:schemeClr>
                </a:solidFill>
                <a:latin typeface="Metropolis" pitchFamily="2" charset="77"/>
              </a:defRPr>
            </a:lvl1pPr>
          </a:lstStyle>
          <a:p>
            <a:fld id="{AAF7672D-E85E-304B-B033-28FE37A0F1D8}" type="slidenum">
              <a:rPr lang="en-US" smtClean="0"/>
              <a:pPr/>
              <a:t>‹#›</a:t>
            </a:fld>
            <a:endParaRPr lang="en-US"/>
          </a:p>
        </p:txBody>
      </p:sp>
    </p:spTree>
    <p:extLst>
      <p:ext uri="{BB962C8B-B14F-4D97-AF65-F5344CB8AC3E}">
        <p14:creationId xmlns:p14="http://schemas.microsoft.com/office/powerpoint/2010/main" val="7344234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38F1A-390B-E5A7-7A33-A3D7DA612FC6}"/>
              </a:ext>
            </a:extLst>
          </p:cNvPr>
          <p:cNvSpPr>
            <a:spLocks noGrp="1"/>
          </p:cNvSpPr>
          <p:nvPr>
            <p:ph type="title" hasCustomPrompt="1"/>
          </p:nvPr>
        </p:nvSpPr>
        <p:spPr>
          <a:xfrm>
            <a:off x="1300480" y="1080891"/>
            <a:ext cx="10621730" cy="402469"/>
          </a:xfrm>
        </p:spPr>
        <p:txBody>
          <a:bodyPr anchor="b"/>
          <a:lstStyle>
            <a:lvl1pPr>
              <a:defRPr b="0" i="0">
                <a:solidFill>
                  <a:schemeClr val="accent1"/>
                </a:solidFill>
                <a:latin typeface="Metropolis Semi Bold" pitchFamily="2" charset="77"/>
              </a:defRPr>
            </a:lvl1pPr>
          </a:lstStyle>
          <a:p>
            <a:r>
              <a:rPr lang="en-US"/>
              <a:t>Click to edit title style</a:t>
            </a:r>
          </a:p>
        </p:txBody>
      </p:sp>
      <p:sp>
        <p:nvSpPr>
          <p:cNvPr id="8" name="Slide Number Placeholder 5">
            <a:extLst>
              <a:ext uri="{FF2B5EF4-FFF2-40B4-BE49-F238E27FC236}">
                <a16:creationId xmlns:a16="http://schemas.microsoft.com/office/drawing/2014/main" id="{E1E1DDC3-B03B-BA8B-D5AB-0389621D81E6}"/>
              </a:ext>
            </a:extLst>
          </p:cNvPr>
          <p:cNvSpPr>
            <a:spLocks noGrp="1"/>
          </p:cNvSpPr>
          <p:nvPr>
            <p:ph type="sldNum" sz="quarter" idx="4"/>
          </p:nvPr>
        </p:nvSpPr>
        <p:spPr>
          <a:xfrm>
            <a:off x="193040" y="6123305"/>
            <a:ext cx="406621" cy="293688"/>
          </a:xfrm>
          <a:prstGeom prst="rect">
            <a:avLst/>
          </a:prstGeom>
        </p:spPr>
        <p:txBody>
          <a:bodyPr vert="horz" lIns="0" tIns="45720" rIns="91440" bIns="45720" rtlCol="0" anchor="ctr"/>
          <a:lstStyle>
            <a:lvl1pPr algn="l">
              <a:defRPr sz="1000">
                <a:solidFill>
                  <a:schemeClr val="tx1">
                    <a:tint val="75000"/>
                  </a:schemeClr>
                </a:solidFill>
                <a:latin typeface="Metropolis" pitchFamily="2" charset="77"/>
              </a:defRPr>
            </a:lvl1pPr>
          </a:lstStyle>
          <a:p>
            <a:fld id="{AAF7672D-E85E-304B-B033-28FE37A0F1D8}" type="slidenum">
              <a:rPr lang="en-US" smtClean="0"/>
              <a:pPr/>
              <a:t>‹#›</a:t>
            </a:fld>
            <a:endParaRPr lang="en-US"/>
          </a:p>
        </p:txBody>
      </p:sp>
    </p:spTree>
    <p:extLst>
      <p:ext uri="{BB962C8B-B14F-4D97-AF65-F5344CB8AC3E}">
        <p14:creationId xmlns:p14="http://schemas.microsoft.com/office/powerpoint/2010/main" val="19886530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3A64A218-0D7F-07FF-3060-B4C5BA0CDA9D}"/>
              </a:ext>
            </a:extLst>
          </p:cNvPr>
          <p:cNvSpPr>
            <a:spLocks noGrp="1"/>
          </p:cNvSpPr>
          <p:nvPr>
            <p:ph type="sldNum" sz="quarter" idx="4"/>
          </p:nvPr>
        </p:nvSpPr>
        <p:spPr>
          <a:xfrm>
            <a:off x="193040" y="6123305"/>
            <a:ext cx="406621" cy="293688"/>
          </a:xfrm>
          <a:prstGeom prst="rect">
            <a:avLst/>
          </a:prstGeom>
        </p:spPr>
        <p:txBody>
          <a:bodyPr vert="horz" lIns="0" tIns="45720" rIns="91440" bIns="45720" rtlCol="0" anchor="ctr"/>
          <a:lstStyle>
            <a:lvl1pPr algn="l">
              <a:defRPr sz="1000">
                <a:solidFill>
                  <a:schemeClr val="tx1">
                    <a:tint val="75000"/>
                  </a:schemeClr>
                </a:solidFill>
                <a:latin typeface="Metropolis" pitchFamily="2" charset="77"/>
              </a:defRPr>
            </a:lvl1pPr>
          </a:lstStyle>
          <a:p>
            <a:fld id="{AAF7672D-E85E-304B-B033-28FE37A0F1D8}" type="slidenum">
              <a:rPr lang="en-US" smtClean="0"/>
              <a:pPr/>
              <a:t>‹#›</a:t>
            </a:fld>
            <a:endParaRPr lang="en-US"/>
          </a:p>
        </p:txBody>
      </p:sp>
    </p:spTree>
    <p:extLst>
      <p:ext uri="{BB962C8B-B14F-4D97-AF65-F5344CB8AC3E}">
        <p14:creationId xmlns:p14="http://schemas.microsoft.com/office/powerpoint/2010/main" val="29842283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9F599-5137-0F94-2EF5-7B7725D8C98C}"/>
              </a:ext>
            </a:extLst>
          </p:cNvPr>
          <p:cNvSpPr>
            <a:spLocks noGrp="1"/>
          </p:cNvSpPr>
          <p:nvPr>
            <p:ph type="title" hasCustomPrompt="1"/>
          </p:nvPr>
        </p:nvSpPr>
        <p:spPr>
          <a:xfrm>
            <a:off x="1408670" y="457200"/>
            <a:ext cx="3363355" cy="1421296"/>
          </a:xfrm>
        </p:spPr>
        <p:txBody>
          <a:bodyPr anchor="b">
            <a:normAutofit/>
          </a:bodyPr>
          <a:lstStyle>
            <a:lvl1pPr>
              <a:defRPr sz="2400" b="0" i="0">
                <a:solidFill>
                  <a:schemeClr val="accent1"/>
                </a:solidFill>
                <a:latin typeface="Metropolis Semi Bold" pitchFamily="2" charset="77"/>
              </a:defRPr>
            </a:lvl1pPr>
          </a:lstStyle>
          <a:p>
            <a:r>
              <a:rPr lang="en-US"/>
              <a:t>Click to edit title style</a:t>
            </a:r>
          </a:p>
        </p:txBody>
      </p:sp>
      <p:sp>
        <p:nvSpPr>
          <p:cNvPr id="3" name="Picture Placeholder 2">
            <a:extLst>
              <a:ext uri="{FF2B5EF4-FFF2-40B4-BE49-F238E27FC236}">
                <a16:creationId xmlns:a16="http://schemas.microsoft.com/office/drawing/2014/main" id="{66C047FC-7358-A9CA-0E46-B6EC95FB93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A1233A7-6004-30D4-435B-EA852DE8E37E}"/>
              </a:ext>
            </a:extLst>
          </p:cNvPr>
          <p:cNvSpPr>
            <a:spLocks noGrp="1"/>
          </p:cNvSpPr>
          <p:nvPr>
            <p:ph type="body" sz="half" idx="2" hasCustomPrompt="1"/>
          </p:nvPr>
        </p:nvSpPr>
        <p:spPr>
          <a:xfrm>
            <a:off x="1408670" y="2027583"/>
            <a:ext cx="3363355" cy="3841405"/>
          </a:xfrm>
        </p:spPr>
        <p:txBody>
          <a:bodyPr/>
          <a:lstStyle>
            <a:lvl1pPr marL="0" indent="0">
              <a:buNone/>
              <a:defRPr sz="16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text styles</a:t>
            </a:r>
          </a:p>
        </p:txBody>
      </p:sp>
      <p:sp>
        <p:nvSpPr>
          <p:cNvPr id="11" name="Slide Number Placeholder 5">
            <a:extLst>
              <a:ext uri="{FF2B5EF4-FFF2-40B4-BE49-F238E27FC236}">
                <a16:creationId xmlns:a16="http://schemas.microsoft.com/office/drawing/2014/main" id="{B5A12FCE-3399-8B22-A621-353E918D05CF}"/>
              </a:ext>
            </a:extLst>
          </p:cNvPr>
          <p:cNvSpPr>
            <a:spLocks noGrp="1"/>
          </p:cNvSpPr>
          <p:nvPr>
            <p:ph type="sldNum" sz="quarter" idx="4"/>
          </p:nvPr>
        </p:nvSpPr>
        <p:spPr>
          <a:xfrm>
            <a:off x="193040" y="6123305"/>
            <a:ext cx="406621" cy="293688"/>
          </a:xfrm>
          <a:prstGeom prst="rect">
            <a:avLst/>
          </a:prstGeom>
        </p:spPr>
        <p:txBody>
          <a:bodyPr vert="horz" lIns="0" tIns="45720" rIns="91440" bIns="45720" rtlCol="0" anchor="ctr"/>
          <a:lstStyle>
            <a:lvl1pPr algn="l">
              <a:defRPr sz="1000">
                <a:solidFill>
                  <a:schemeClr val="tx1">
                    <a:tint val="75000"/>
                  </a:schemeClr>
                </a:solidFill>
                <a:latin typeface="Metropolis" pitchFamily="2" charset="77"/>
              </a:defRPr>
            </a:lvl1pPr>
          </a:lstStyle>
          <a:p>
            <a:fld id="{AAF7672D-E85E-304B-B033-28FE37A0F1D8}" type="slidenum">
              <a:rPr lang="en-US" smtClean="0"/>
              <a:pPr/>
              <a:t>‹#›</a:t>
            </a:fld>
            <a:endParaRPr lang="en-US"/>
          </a:p>
        </p:txBody>
      </p:sp>
    </p:spTree>
    <p:extLst>
      <p:ext uri="{BB962C8B-B14F-4D97-AF65-F5344CB8AC3E}">
        <p14:creationId xmlns:p14="http://schemas.microsoft.com/office/powerpoint/2010/main" val="17695520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E2D58-FB85-B472-9FC0-06FF3F293D1E}"/>
              </a:ext>
            </a:extLst>
          </p:cNvPr>
          <p:cNvSpPr>
            <a:spLocks noGrp="1"/>
          </p:cNvSpPr>
          <p:nvPr>
            <p:ph type="title" hasCustomPrompt="1"/>
          </p:nvPr>
        </p:nvSpPr>
        <p:spPr>
          <a:xfrm>
            <a:off x="1300480" y="531341"/>
            <a:ext cx="10053320" cy="959529"/>
          </a:xfrm>
        </p:spPr>
        <p:txBody>
          <a:bodyPr anchor="b">
            <a:normAutofit/>
          </a:bodyPr>
          <a:lstStyle>
            <a:lvl1pPr>
              <a:defRPr sz="3200" b="0" i="0">
                <a:solidFill>
                  <a:schemeClr val="accent1"/>
                </a:solidFill>
                <a:latin typeface="Metropolis Semi Bold" pitchFamily="2" charset="77"/>
              </a:defRPr>
            </a:lvl1pPr>
          </a:lstStyle>
          <a:p>
            <a:r>
              <a:rPr lang="en-US" dirty="0"/>
              <a:t>Click to edit title style</a:t>
            </a:r>
          </a:p>
        </p:txBody>
      </p:sp>
      <p:sp>
        <p:nvSpPr>
          <p:cNvPr id="3" name="Content Placeholder 2">
            <a:extLst>
              <a:ext uri="{FF2B5EF4-FFF2-40B4-BE49-F238E27FC236}">
                <a16:creationId xmlns:a16="http://schemas.microsoft.com/office/drawing/2014/main" id="{C9363712-04DB-EF0A-F1C1-57FDB7D88D7F}"/>
              </a:ext>
            </a:extLst>
          </p:cNvPr>
          <p:cNvSpPr>
            <a:spLocks noGrp="1"/>
          </p:cNvSpPr>
          <p:nvPr>
            <p:ph idx="1" hasCustomPrompt="1"/>
          </p:nvPr>
        </p:nvSpPr>
        <p:spPr>
          <a:xfrm>
            <a:off x="1300480" y="1709531"/>
            <a:ext cx="10053320" cy="4127214"/>
          </a:xfrm>
        </p:spPr>
        <p:txBody>
          <a:bodyPr/>
          <a:lstStyle>
            <a:lvl1pPr marL="0" indent="0">
              <a:buNone/>
              <a:defRPr sz="2400" b="0" i="0">
                <a:latin typeface="Metropolis Light"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 styles</a:t>
            </a:r>
          </a:p>
        </p:txBody>
      </p:sp>
      <p:sp>
        <p:nvSpPr>
          <p:cNvPr id="6" name="Slide Number Placeholder 5">
            <a:extLst>
              <a:ext uri="{FF2B5EF4-FFF2-40B4-BE49-F238E27FC236}">
                <a16:creationId xmlns:a16="http://schemas.microsoft.com/office/drawing/2014/main" id="{D00C2269-734D-BBCB-1564-4872E18D95E6}"/>
              </a:ext>
            </a:extLst>
          </p:cNvPr>
          <p:cNvSpPr>
            <a:spLocks noGrp="1"/>
          </p:cNvSpPr>
          <p:nvPr>
            <p:ph type="sldNum" sz="quarter" idx="4"/>
          </p:nvPr>
        </p:nvSpPr>
        <p:spPr>
          <a:xfrm>
            <a:off x="193040" y="6123305"/>
            <a:ext cx="406621" cy="293688"/>
          </a:xfrm>
          <a:prstGeom prst="rect">
            <a:avLst/>
          </a:prstGeom>
        </p:spPr>
        <p:txBody>
          <a:bodyPr vert="horz" lIns="0" tIns="45720" rIns="91440" bIns="45720" rtlCol="0" anchor="ctr"/>
          <a:lstStyle>
            <a:lvl1pPr algn="l">
              <a:defRPr sz="1000">
                <a:solidFill>
                  <a:schemeClr val="tx1">
                    <a:tint val="75000"/>
                  </a:schemeClr>
                </a:solidFill>
                <a:latin typeface="Metropolis" pitchFamily="2" charset="77"/>
              </a:defRPr>
            </a:lvl1pPr>
          </a:lstStyle>
          <a:p>
            <a:fld id="{11A77DFE-8EBA-4575-81EA-CB75EFCD3EA8}" type="slidenum">
              <a:rPr lang="en-US" smtClean="0"/>
              <a:t>‹#›</a:t>
            </a:fld>
            <a:endParaRPr lang="en-US"/>
          </a:p>
        </p:txBody>
      </p:sp>
    </p:spTree>
    <p:extLst>
      <p:ext uri="{BB962C8B-B14F-4D97-AF65-F5344CB8AC3E}">
        <p14:creationId xmlns:p14="http://schemas.microsoft.com/office/powerpoint/2010/main" val="3363082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E2D58-FB85-B472-9FC0-06FF3F293D1E}"/>
              </a:ext>
            </a:extLst>
          </p:cNvPr>
          <p:cNvSpPr>
            <a:spLocks noGrp="1"/>
          </p:cNvSpPr>
          <p:nvPr>
            <p:ph type="title" hasCustomPrompt="1"/>
          </p:nvPr>
        </p:nvSpPr>
        <p:spPr>
          <a:xfrm>
            <a:off x="1300480" y="568411"/>
            <a:ext cx="10621730" cy="914949"/>
          </a:xfrm>
        </p:spPr>
        <p:txBody>
          <a:bodyPr anchor="b"/>
          <a:lstStyle>
            <a:lvl1pPr>
              <a:defRPr b="0" i="0">
                <a:solidFill>
                  <a:schemeClr val="accent1"/>
                </a:solidFill>
                <a:latin typeface="Metropolis Semi Bold" pitchFamily="2" charset="77"/>
              </a:defRPr>
            </a:lvl1pPr>
          </a:lstStyle>
          <a:p>
            <a:r>
              <a:rPr lang="en-US" dirty="0"/>
              <a:t>Click to edit title style</a:t>
            </a:r>
          </a:p>
        </p:txBody>
      </p:sp>
      <p:sp>
        <p:nvSpPr>
          <p:cNvPr id="3" name="Content Placeholder 2">
            <a:extLst>
              <a:ext uri="{FF2B5EF4-FFF2-40B4-BE49-F238E27FC236}">
                <a16:creationId xmlns:a16="http://schemas.microsoft.com/office/drawing/2014/main" id="{C9363712-04DB-EF0A-F1C1-57FDB7D88D7F}"/>
              </a:ext>
            </a:extLst>
          </p:cNvPr>
          <p:cNvSpPr>
            <a:spLocks noGrp="1"/>
          </p:cNvSpPr>
          <p:nvPr>
            <p:ph idx="1" hasCustomPrompt="1"/>
          </p:nvPr>
        </p:nvSpPr>
        <p:spPr>
          <a:xfrm>
            <a:off x="1300480" y="1706880"/>
            <a:ext cx="10621730" cy="4129864"/>
          </a:xfrm>
        </p:spPr>
        <p:txBody>
          <a:bodyPr/>
          <a:lstStyle>
            <a:lvl1pPr>
              <a:defRPr b="0" i="0">
                <a:latin typeface="Metropolis Light" pitchFamily="2" charset="77"/>
              </a:defRPr>
            </a:lvl1pPr>
            <a:lvl2pPr>
              <a:defRPr b="0" i="0">
                <a:latin typeface="Metropolis Light" pitchFamily="2" charset="77"/>
              </a:defRPr>
            </a:lvl2pPr>
            <a:lvl3pPr>
              <a:defRPr b="0" i="0">
                <a:latin typeface="Metropolis Light" pitchFamily="2" charset="77"/>
              </a:defRPr>
            </a:lvl3pPr>
            <a:lvl4pPr>
              <a:defRPr b="0" i="0">
                <a:latin typeface="Metropolis Light" pitchFamily="2" charset="77"/>
              </a:defRPr>
            </a:lvl4pPr>
            <a:lvl5pPr>
              <a:defRPr b="0" i="0">
                <a:latin typeface="Metropolis Light" pitchFamily="2" charset="77"/>
              </a:defRPr>
            </a:lvl5pPr>
          </a:lstStyle>
          <a:p>
            <a:pPr lvl="0"/>
            <a:r>
              <a:rPr lang="en-US" dirty="0"/>
              <a:t>Click to edit text styles</a:t>
            </a:r>
          </a:p>
          <a:p>
            <a:pPr lvl="1"/>
            <a:r>
              <a:rPr lang="en-US" dirty="0"/>
              <a:t>Second level</a:t>
            </a:r>
          </a:p>
          <a:p>
            <a:pPr lvl="2"/>
            <a:r>
              <a:rPr lang="en-US" dirty="0"/>
              <a:t>Third level</a:t>
            </a:r>
          </a:p>
        </p:txBody>
      </p:sp>
      <p:sp>
        <p:nvSpPr>
          <p:cNvPr id="9" name="Slide Number Placeholder 5">
            <a:extLst>
              <a:ext uri="{FF2B5EF4-FFF2-40B4-BE49-F238E27FC236}">
                <a16:creationId xmlns:a16="http://schemas.microsoft.com/office/drawing/2014/main" id="{6C7C41B5-43F2-A802-1AD5-150A36748130}"/>
              </a:ext>
            </a:extLst>
          </p:cNvPr>
          <p:cNvSpPr>
            <a:spLocks noGrp="1"/>
          </p:cNvSpPr>
          <p:nvPr>
            <p:ph type="sldNum" sz="quarter" idx="4"/>
          </p:nvPr>
        </p:nvSpPr>
        <p:spPr>
          <a:xfrm>
            <a:off x="193040" y="6123305"/>
            <a:ext cx="406621" cy="293688"/>
          </a:xfrm>
          <a:prstGeom prst="rect">
            <a:avLst/>
          </a:prstGeom>
        </p:spPr>
        <p:txBody>
          <a:bodyPr vert="horz" lIns="0" tIns="45720" rIns="91440" bIns="45720" rtlCol="0" anchor="ctr"/>
          <a:lstStyle>
            <a:lvl1pPr algn="l">
              <a:defRPr sz="1000">
                <a:solidFill>
                  <a:schemeClr val="tx1">
                    <a:tint val="75000"/>
                  </a:schemeClr>
                </a:solidFill>
                <a:latin typeface="Metropolis" pitchFamily="2" charset="77"/>
              </a:defRPr>
            </a:lvl1pPr>
          </a:lstStyle>
          <a:p>
            <a:fld id="{11A77DFE-8EBA-4575-81EA-CB75EFCD3EA8}" type="slidenum">
              <a:rPr lang="en-US" smtClean="0"/>
              <a:t>‹#›</a:t>
            </a:fld>
            <a:endParaRPr lang="en-US"/>
          </a:p>
        </p:txBody>
      </p:sp>
    </p:spTree>
    <p:extLst>
      <p:ext uri="{BB962C8B-B14F-4D97-AF65-F5344CB8AC3E}">
        <p14:creationId xmlns:p14="http://schemas.microsoft.com/office/powerpoint/2010/main" val="1893343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8020F-4B18-1954-21FF-CA0E7CD545B6}"/>
              </a:ext>
            </a:extLst>
          </p:cNvPr>
          <p:cNvSpPr>
            <a:spLocks noGrp="1"/>
          </p:cNvSpPr>
          <p:nvPr>
            <p:ph type="title" hasCustomPrompt="1"/>
          </p:nvPr>
        </p:nvSpPr>
        <p:spPr>
          <a:xfrm>
            <a:off x="1300480" y="681038"/>
            <a:ext cx="10621730" cy="802322"/>
          </a:xfrm>
        </p:spPr>
        <p:txBody>
          <a:bodyPr anchor="b"/>
          <a:lstStyle>
            <a:lvl1pPr>
              <a:defRPr b="0" i="0">
                <a:solidFill>
                  <a:schemeClr val="accent1"/>
                </a:solidFill>
                <a:latin typeface="Metropolis Semi Bold" pitchFamily="2" charset="77"/>
              </a:defRPr>
            </a:lvl1pPr>
          </a:lstStyle>
          <a:p>
            <a:r>
              <a:rPr lang="en-US" dirty="0"/>
              <a:t>Click to edit title style</a:t>
            </a:r>
          </a:p>
        </p:txBody>
      </p:sp>
      <p:sp>
        <p:nvSpPr>
          <p:cNvPr id="3" name="Content Placeholder 2">
            <a:extLst>
              <a:ext uri="{FF2B5EF4-FFF2-40B4-BE49-F238E27FC236}">
                <a16:creationId xmlns:a16="http://schemas.microsoft.com/office/drawing/2014/main" id="{77B60C0A-367A-EABF-9AEF-A21DD362E9C2}"/>
              </a:ext>
            </a:extLst>
          </p:cNvPr>
          <p:cNvSpPr>
            <a:spLocks noGrp="1"/>
          </p:cNvSpPr>
          <p:nvPr>
            <p:ph sz="half" idx="1" hasCustomPrompt="1"/>
          </p:nvPr>
        </p:nvSpPr>
        <p:spPr>
          <a:xfrm>
            <a:off x="1300480" y="1726234"/>
            <a:ext cx="4719320" cy="4351338"/>
          </a:xfrm>
        </p:spPr>
        <p:txBody>
          <a:bodyPr/>
          <a:lstStyle>
            <a:lvl1pPr>
              <a:defRPr b="0" i="0">
                <a:latin typeface="Metropolis Light" pitchFamily="2" charset="77"/>
              </a:defRPr>
            </a:lvl1pPr>
            <a:lvl2pPr>
              <a:defRPr b="0" i="0">
                <a:latin typeface="Metropolis Light" pitchFamily="2" charset="77"/>
              </a:defRPr>
            </a:lvl2pPr>
            <a:lvl3pPr>
              <a:defRPr b="0" i="0">
                <a:latin typeface="Metropolis Light" pitchFamily="2" charset="77"/>
              </a:defRPr>
            </a:lvl3pPr>
            <a:lvl4pPr>
              <a:defRPr b="0" i="0">
                <a:latin typeface="Metropolis Light" pitchFamily="2" charset="77"/>
              </a:defRPr>
            </a:lvl4pPr>
            <a:lvl5pPr>
              <a:defRPr b="0" i="0">
                <a:latin typeface="Metropolis Light" pitchFamily="2" charset="77"/>
              </a:defRPr>
            </a:lvl5pPr>
          </a:lstStyle>
          <a:p>
            <a:pPr lvl="0"/>
            <a:r>
              <a:rPr lang="en-US" dirty="0"/>
              <a:t>Click to edit text styles</a:t>
            </a:r>
          </a:p>
          <a:p>
            <a:pPr lvl="1"/>
            <a:r>
              <a:rPr lang="en-US" dirty="0"/>
              <a:t>Second level</a:t>
            </a:r>
          </a:p>
          <a:p>
            <a:pPr lvl="2"/>
            <a:r>
              <a:rPr lang="en-US" dirty="0"/>
              <a:t>Third level</a:t>
            </a:r>
          </a:p>
        </p:txBody>
      </p:sp>
      <p:sp>
        <p:nvSpPr>
          <p:cNvPr id="4" name="Content Placeholder 3">
            <a:extLst>
              <a:ext uri="{FF2B5EF4-FFF2-40B4-BE49-F238E27FC236}">
                <a16:creationId xmlns:a16="http://schemas.microsoft.com/office/drawing/2014/main" id="{E7631A01-144F-1345-CECE-9EC1EAA70F0A}"/>
              </a:ext>
            </a:extLst>
          </p:cNvPr>
          <p:cNvSpPr>
            <a:spLocks noGrp="1"/>
          </p:cNvSpPr>
          <p:nvPr>
            <p:ph sz="half" idx="2" hasCustomPrompt="1"/>
          </p:nvPr>
        </p:nvSpPr>
        <p:spPr>
          <a:xfrm>
            <a:off x="6172200" y="1726234"/>
            <a:ext cx="4763530" cy="4351338"/>
          </a:xfrm>
        </p:spPr>
        <p:txBody>
          <a:bodyPr/>
          <a:lstStyle>
            <a:lvl1pPr>
              <a:defRPr b="0" i="0">
                <a:latin typeface="Metropolis Light" pitchFamily="2" charset="77"/>
              </a:defRPr>
            </a:lvl1pPr>
            <a:lvl2pPr>
              <a:defRPr b="0" i="0">
                <a:latin typeface="Metropolis Light" pitchFamily="2" charset="77"/>
              </a:defRPr>
            </a:lvl2pPr>
            <a:lvl3pPr>
              <a:defRPr b="0" i="0">
                <a:latin typeface="Metropolis Light" pitchFamily="2" charset="77"/>
              </a:defRPr>
            </a:lvl3pPr>
            <a:lvl4pPr>
              <a:defRPr b="0" i="0">
                <a:latin typeface="Metropolis Light" pitchFamily="2" charset="77"/>
              </a:defRPr>
            </a:lvl4pPr>
            <a:lvl5pPr>
              <a:defRPr b="0" i="0">
                <a:latin typeface="Metropolis Light" pitchFamily="2" charset="77"/>
              </a:defRPr>
            </a:lvl5pPr>
          </a:lstStyle>
          <a:p>
            <a:pPr lvl="0"/>
            <a:r>
              <a:rPr lang="en-US" dirty="0"/>
              <a:t>Click to edit text styles</a:t>
            </a:r>
          </a:p>
          <a:p>
            <a:pPr lvl="1"/>
            <a:r>
              <a:rPr lang="en-US" dirty="0"/>
              <a:t>Second level</a:t>
            </a:r>
          </a:p>
          <a:p>
            <a:pPr lvl="2"/>
            <a:r>
              <a:rPr lang="en-US" dirty="0"/>
              <a:t>Third level</a:t>
            </a:r>
          </a:p>
        </p:txBody>
      </p:sp>
      <p:sp>
        <p:nvSpPr>
          <p:cNvPr id="10" name="Slide Number Placeholder 5">
            <a:extLst>
              <a:ext uri="{FF2B5EF4-FFF2-40B4-BE49-F238E27FC236}">
                <a16:creationId xmlns:a16="http://schemas.microsoft.com/office/drawing/2014/main" id="{39EFB5C0-9FD2-CF4D-B2FB-9F05ADB13013}"/>
              </a:ext>
            </a:extLst>
          </p:cNvPr>
          <p:cNvSpPr>
            <a:spLocks noGrp="1"/>
          </p:cNvSpPr>
          <p:nvPr>
            <p:ph type="sldNum" sz="quarter" idx="4"/>
          </p:nvPr>
        </p:nvSpPr>
        <p:spPr>
          <a:xfrm>
            <a:off x="193040" y="6123305"/>
            <a:ext cx="406621" cy="293688"/>
          </a:xfrm>
          <a:prstGeom prst="rect">
            <a:avLst/>
          </a:prstGeom>
        </p:spPr>
        <p:txBody>
          <a:bodyPr vert="horz" lIns="0" tIns="45720" rIns="91440" bIns="45720" rtlCol="0" anchor="ctr"/>
          <a:lstStyle>
            <a:lvl1pPr algn="l">
              <a:defRPr sz="1000">
                <a:solidFill>
                  <a:schemeClr val="tx1">
                    <a:tint val="75000"/>
                  </a:schemeClr>
                </a:solidFill>
                <a:latin typeface="Metropolis" pitchFamily="2" charset="77"/>
              </a:defRPr>
            </a:lvl1pPr>
          </a:lstStyle>
          <a:p>
            <a:fld id="{11A77DFE-8EBA-4575-81EA-CB75EFCD3EA8}" type="slidenum">
              <a:rPr lang="en-US" smtClean="0"/>
              <a:t>‹#›</a:t>
            </a:fld>
            <a:endParaRPr lang="en-US"/>
          </a:p>
        </p:txBody>
      </p:sp>
    </p:spTree>
    <p:extLst>
      <p:ext uri="{BB962C8B-B14F-4D97-AF65-F5344CB8AC3E}">
        <p14:creationId xmlns:p14="http://schemas.microsoft.com/office/powerpoint/2010/main" val="34150564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00725-4094-C4B2-A598-0217CAB9EE62}"/>
              </a:ext>
            </a:extLst>
          </p:cNvPr>
          <p:cNvSpPr>
            <a:spLocks noGrp="1"/>
          </p:cNvSpPr>
          <p:nvPr>
            <p:ph type="title" hasCustomPrompt="1"/>
          </p:nvPr>
        </p:nvSpPr>
        <p:spPr>
          <a:xfrm>
            <a:off x="1334058" y="600075"/>
            <a:ext cx="10019742" cy="883285"/>
          </a:xfrm>
        </p:spPr>
        <p:txBody>
          <a:bodyPr anchor="b"/>
          <a:lstStyle>
            <a:lvl1pPr>
              <a:defRPr b="0" i="0">
                <a:solidFill>
                  <a:schemeClr val="accent1"/>
                </a:solidFill>
                <a:latin typeface="Metropolis Semi Bold" pitchFamily="2" charset="77"/>
              </a:defRPr>
            </a:lvl1pPr>
          </a:lstStyle>
          <a:p>
            <a:r>
              <a:rPr lang="en-US" dirty="0"/>
              <a:t>Click to edit title style</a:t>
            </a:r>
          </a:p>
        </p:txBody>
      </p:sp>
      <p:sp>
        <p:nvSpPr>
          <p:cNvPr id="3" name="Text Placeholder 2">
            <a:extLst>
              <a:ext uri="{FF2B5EF4-FFF2-40B4-BE49-F238E27FC236}">
                <a16:creationId xmlns:a16="http://schemas.microsoft.com/office/drawing/2014/main" id="{C5A78F37-DB02-B590-3688-D821591BBF5B}"/>
              </a:ext>
            </a:extLst>
          </p:cNvPr>
          <p:cNvSpPr>
            <a:spLocks noGrp="1"/>
          </p:cNvSpPr>
          <p:nvPr>
            <p:ph type="body" idx="1" hasCustomPrompt="1"/>
          </p:nvPr>
        </p:nvSpPr>
        <p:spPr>
          <a:xfrm>
            <a:off x="1334058" y="1681163"/>
            <a:ext cx="4663517" cy="584959"/>
          </a:xfrm>
        </p:spPr>
        <p:txBody>
          <a:bodyPr anchor="b"/>
          <a:lstStyle>
            <a:lvl1pPr marL="0" indent="0">
              <a:buNone/>
              <a:defRPr sz="2400" b="0" i="0">
                <a:latin typeface="Metropolis Medium"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 styles</a:t>
            </a:r>
          </a:p>
        </p:txBody>
      </p:sp>
      <p:sp>
        <p:nvSpPr>
          <p:cNvPr id="4" name="Content Placeholder 3">
            <a:extLst>
              <a:ext uri="{FF2B5EF4-FFF2-40B4-BE49-F238E27FC236}">
                <a16:creationId xmlns:a16="http://schemas.microsoft.com/office/drawing/2014/main" id="{99B117B4-CBDB-3378-A07C-33DEBEE835D3}"/>
              </a:ext>
            </a:extLst>
          </p:cNvPr>
          <p:cNvSpPr>
            <a:spLocks noGrp="1"/>
          </p:cNvSpPr>
          <p:nvPr>
            <p:ph sz="half" idx="2"/>
          </p:nvPr>
        </p:nvSpPr>
        <p:spPr>
          <a:xfrm>
            <a:off x="1334058" y="2353262"/>
            <a:ext cx="4663517" cy="3684588"/>
          </a:xfrm>
        </p:spPr>
        <p:txBody>
          <a:bodyPr>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5" name="Text Placeholder 4">
            <a:extLst>
              <a:ext uri="{FF2B5EF4-FFF2-40B4-BE49-F238E27FC236}">
                <a16:creationId xmlns:a16="http://schemas.microsoft.com/office/drawing/2014/main" id="{09B7EDCF-F58F-58E0-B188-5BF6D1731167}"/>
              </a:ext>
            </a:extLst>
          </p:cNvPr>
          <p:cNvSpPr>
            <a:spLocks noGrp="1"/>
          </p:cNvSpPr>
          <p:nvPr>
            <p:ph type="body" sz="quarter" idx="3" hasCustomPrompt="1"/>
          </p:nvPr>
        </p:nvSpPr>
        <p:spPr>
          <a:xfrm>
            <a:off x="6172200" y="1681163"/>
            <a:ext cx="5183188" cy="584959"/>
          </a:xfrm>
        </p:spPr>
        <p:txBody>
          <a:bodyPr anchor="b"/>
          <a:lstStyle>
            <a:lvl1pPr marL="0" indent="0">
              <a:buNone/>
              <a:defRPr sz="2400" b="0" i="0">
                <a:latin typeface="Metropolis Medium"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 styles</a:t>
            </a:r>
          </a:p>
        </p:txBody>
      </p:sp>
      <p:sp>
        <p:nvSpPr>
          <p:cNvPr id="6" name="Content Placeholder 5">
            <a:extLst>
              <a:ext uri="{FF2B5EF4-FFF2-40B4-BE49-F238E27FC236}">
                <a16:creationId xmlns:a16="http://schemas.microsoft.com/office/drawing/2014/main" id="{9C8CDD48-C208-03E0-84E8-5513F58ECCA5}"/>
              </a:ext>
            </a:extLst>
          </p:cNvPr>
          <p:cNvSpPr>
            <a:spLocks noGrp="1"/>
          </p:cNvSpPr>
          <p:nvPr>
            <p:ph sz="quarter" idx="4"/>
          </p:nvPr>
        </p:nvSpPr>
        <p:spPr>
          <a:xfrm>
            <a:off x="6172200" y="2353262"/>
            <a:ext cx="5183188" cy="3684588"/>
          </a:xfrm>
        </p:spPr>
        <p:txBody>
          <a:bodyPr>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11" name="Slide Number Placeholder 5">
            <a:extLst>
              <a:ext uri="{FF2B5EF4-FFF2-40B4-BE49-F238E27FC236}">
                <a16:creationId xmlns:a16="http://schemas.microsoft.com/office/drawing/2014/main" id="{001E22F9-C9B0-9FA9-CC46-6E9B0ABA4828}"/>
              </a:ext>
            </a:extLst>
          </p:cNvPr>
          <p:cNvSpPr>
            <a:spLocks noGrp="1"/>
          </p:cNvSpPr>
          <p:nvPr>
            <p:ph type="sldNum" sz="quarter" idx="10"/>
          </p:nvPr>
        </p:nvSpPr>
        <p:spPr>
          <a:xfrm>
            <a:off x="193040" y="6123305"/>
            <a:ext cx="406621" cy="293688"/>
          </a:xfrm>
          <a:prstGeom prst="rect">
            <a:avLst/>
          </a:prstGeom>
        </p:spPr>
        <p:txBody>
          <a:bodyPr vert="horz" lIns="0" tIns="45720" rIns="91440" bIns="45720" rtlCol="0" anchor="ctr"/>
          <a:lstStyle>
            <a:lvl1pPr algn="l">
              <a:defRPr sz="1000">
                <a:solidFill>
                  <a:schemeClr val="tx1">
                    <a:tint val="75000"/>
                  </a:schemeClr>
                </a:solidFill>
                <a:latin typeface="Metropolis" pitchFamily="2" charset="77"/>
              </a:defRPr>
            </a:lvl1pPr>
          </a:lstStyle>
          <a:p>
            <a:fld id="{11A77DFE-8EBA-4575-81EA-CB75EFCD3EA8}" type="slidenum">
              <a:rPr lang="en-US" smtClean="0"/>
              <a:t>‹#›</a:t>
            </a:fld>
            <a:endParaRPr lang="en-US"/>
          </a:p>
        </p:txBody>
      </p:sp>
    </p:spTree>
    <p:extLst>
      <p:ext uri="{BB962C8B-B14F-4D97-AF65-F5344CB8AC3E}">
        <p14:creationId xmlns:p14="http://schemas.microsoft.com/office/powerpoint/2010/main" val="23956355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38F1A-390B-E5A7-7A33-A3D7DA612FC6}"/>
              </a:ext>
            </a:extLst>
          </p:cNvPr>
          <p:cNvSpPr>
            <a:spLocks noGrp="1"/>
          </p:cNvSpPr>
          <p:nvPr>
            <p:ph type="title" hasCustomPrompt="1"/>
          </p:nvPr>
        </p:nvSpPr>
        <p:spPr>
          <a:xfrm>
            <a:off x="1300480" y="1080891"/>
            <a:ext cx="10621730" cy="402469"/>
          </a:xfrm>
        </p:spPr>
        <p:txBody>
          <a:bodyPr anchor="b"/>
          <a:lstStyle>
            <a:lvl1pPr>
              <a:defRPr b="0" i="0">
                <a:solidFill>
                  <a:schemeClr val="accent1"/>
                </a:solidFill>
                <a:latin typeface="Metropolis Semi Bold" pitchFamily="2" charset="77"/>
              </a:defRPr>
            </a:lvl1pPr>
          </a:lstStyle>
          <a:p>
            <a:r>
              <a:rPr lang="en-US" dirty="0"/>
              <a:t>Click to edit title style</a:t>
            </a:r>
          </a:p>
        </p:txBody>
      </p:sp>
      <p:sp>
        <p:nvSpPr>
          <p:cNvPr id="8" name="Slide Number Placeholder 5">
            <a:extLst>
              <a:ext uri="{FF2B5EF4-FFF2-40B4-BE49-F238E27FC236}">
                <a16:creationId xmlns:a16="http://schemas.microsoft.com/office/drawing/2014/main" id="{E1E1DDC3-B03B-BA8B-D5AB-0389621D81E6}"/>
              </a:ext>
            </a:extLst>
          </p:cNvPr>
          <p:cNvSpPr>
            <a:spLocks noGrp="1"/>
          </p:cNvSpPr>
          <p:nvPr>
            <p:ph type="sldNum" sz="quarter" idx="4"/>
          </p:nvPr>
        </p:nvSpPr>
        <p:spPr>
          <a:xfrm>
            <a:off x="193040" y="6123305"/>
            <a:ext cx="406621" cy="293688"/>
          </a:xfrm>
          <a:prstGeom prst="rect">
            <a:avLst/>
          </a:prstGeom>
        </p:spPr>
        <p:txBody>
          <a:bodyPr vert="horz" lIns="0" tIns="45720" rIns="91440" bIns="45720" rtlCol="0" anchor="ctr"/>
          <a:lstStyle>
            <a:lvl1pPr algn="l">
              <a:defRPr sz="1000">
                <a:solidFill>
                  <a:schemeClr val="tx1">
                    <a:tint val="75000"/>
                  </a:schemeClr>
                </a:solidFill>
                <a:latin typeface="Metropolis" pitchFamily="2" charset="77"/>
              </a:defRPr>
            </a:lvl1pPr>
          </a:lstStyle>
          <a:p>
            <a:fld id="{11A77DFE-8EBA-4575-81EA-CB75EFCD3EA8}" type="slidenum">
              <a:rPr lang="en-US" smtClean="0"/>
              <a:t>‹#›</a:t>
            </a:fld>
            <a:endParaRPr lang="en-US"/>
          </a:p>
        </p:txBody>
      </p:sp>
    </p:spTree>
    <p:extLst>
      <p:ext uri="{BB962C8B-B14F-4D97-AF65-F5344CB8AC3E}">
        <p14:creationId xmlns:p14="http://schemas.microsoft.com/office/powerpoint/2010/main" val="16318673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3A64A218-0D7F-07FF-3060-B4C5BA0CDA9D}"/>
              </a:ext>
            </a:extLst>
          </p:cNvPr>
          <p:cNvSpPr>
            <a:spLocks noGrp="1"/>
          </p:cNvSpPr>
          <p:nvPr>
            <p:ph type="sldNum" sz="quarter" idx="4"/>
          </p:nvPr>
        </p:nvSpPr>
        <p:spPr>
          <a:xfrm>
            <a:off x="193040" y="6123305"/>
            <a:ext cx="406621" cy="293688"/>
          </a:xfrm>
          <a:prstGeom prst="rect">
            <a:avLst/>
          </a:prstGeom>
        </p:spPr>
        <p:txBody>
          <a:bodyPr vert="horz" lIns="0" tIns="45720" rIns="91440" bIns="45720" rtlCol="0" anchor="ctr"/>
          <a:lstStyle>
            <a:lvl1pPr algn="l">
              <a:defRPr sz="1000">
                <a:solidFill>
                  <a:schemeClr val="tx1">
                    <a:tint val="75000"/>
                  </a:schemeClr>
                </a:solidFill>
                <a:latin typeface="Metropolis" pitchFamily="2" charset="77"/>
              </a:defRPr>
            </a:lvl1pPr>
          </a:lstStyle>
          <a:p>
            <a:fld id="{11A77DFE-8EBA-4575-81EA-CB75EFCD3EA8}" type="slidenum">
              <a:rPr lang="en-US" smtClean="0"/>
              <a:t>‹#›</a:t>
            </a:fld>
            <a:endParaRPr lang="en-US"/>
          </a:p>
        </p:txBody>
      </p:sp>
    </p:spTree>
    <p:extLst>
      <p:ext uri="{BB962C8B-B14F-4D97-AF65-F5344CB8AC3E}">
        <p14:creationId xmlns:p14="http://schemas.microsoft.com/office/powerpoint/2010/main" val="36058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A0BC1-E26E-F348-8264-AE55E086748F}"/>
              </a:ext>
            </a:extLst>
          </p:cNvPr>
          <p:cNvSpPr>
            <a:spLocks noGrp="1"/>
          </p:cNvSpPr>
          <p:nvPr>
            <p:ph type="title"/>
          </p:nvPr>
        </p:nvSpPr>
        <p:spPr>
          <a:xfrm>
            <a:off x="1157467" y="600016"/>
            <a:ext cx="10163196" cy="275647"/>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C515E8F-7CC1-7A45-9C9D-F49BF2CAE0CF}"/>
              </a:ext>
            </a:extLst>
          </p:cNvPr>
          <p:cNvSpPr>
            <a:spLocks noGrp="1"/>
          </p:cNvSpPr>
          <p:nvPr>
            <p:ph type="body" idx="1"/>
          </p:nvPr>
        </p:nvSpPr>
        <p:spPr>
          <a:xfrm>
            <a:off x="1163880" y="1324536"/>
            <a:ext cx="5157787" cy="537177"/>
          </a:xfrm>
        </p:spPr>
        <p:txBody>
          <a:bodyPr anchor="t" anchorCtr="0"/>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7B413C-B2A5-2B49-A4B8-E9FFD6BBEF55}"/>
              </a:ext>
            </a:extLst>
          </p:cNvPr>
          <p:cNvSpPr>
            <a:spLocks noGrp="1"/>
          </p:cNvSpPr>
          <p:nvPr>
            <p:ph sz="half" idx="2" hasCustomPrompt="1"/>
          </p:nvPr>
        </p:nvSpPr>
        <p:spPr>
          <a:xfrm>
            <a:off x="1184778" y="2200533"/>
            <a:ext cx="5136889" cy="3356642"/>
          </a:xfrm>
        </p:spPr>
        <p:txBody>
          <a:bodyPr/>
          <a:lstStyle>
            <a:lvl1pPr>
              <a:defRPr sz="3200"/>
            </a:lvl1pPr>
            <a:lvl3pPr marL="800100" indent="-342900">
              <a:buFont typeface="Arial" panose="020B0604020202020204" pitchFamily="34" charset="0"/>
              <a:buChar char="•"/>
              <a:defRPr/>
            </a:lvl3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F40C7541-396E-B04E-BA5F-78A114E03795}"/>
              </a:ext>
            </a:extLst>
          </p:cNvPr>
          <p:cNvSpPr>
            <a:spLocks noGrp="1"/>
          </p:cNvSpPr>
          <p:nvPr>
            <p:ph type="body" sz="quarter" idx="3"/>
          </p:nvPr>
        </p:nvSpPr>
        <p:spPr>
          <a:xfrm>
            <a:off x="6519440" y="1324536"/>
            <a:ext cx="5160039" cy="537177"/>
          </a:xfrm>
        </p:spPr>
        <p:txBody>
          <a:bodyPr anchor="t" anchorCtr="0"/>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8678F0-C2AA-FE49-BABD-8E84BFBA8868}"/>
              </a:ext>
            </a:extLst>
          </p:cNvPr>
          <p:cNvSpPr>
            <a:spLocks noGrp="1"/>
          </p:cNvSpPr>
          <p:nvPr>
            <p:ph sz="quarter" idx="4" hasCustomPrompt="1"/>
          </p:nvPr>
        </p:nvSpPr>
        <p:spPr>
          <a:xfrm>
            <a:off x="6542589" y="2200533"/>
            <a:ext cx="5160040" cy="3356642"/>
          </a:xfrm>
        </p:spPr>
        <p:txBody>
          <a:bodyPr/>
          <a:lstStyle>
            <a:lvl1pPr>
              <a:defRPr sz="3200"/>
            </a:lvl1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EA6CF3B6-96DD-354B-9D35-097AC7F6B87D}"/>
              </a:ext>
            </a:extLst>
          </p:cNvPr>
          <p:cNvSpPr>
            <a:spLocks noGrp="1"/>
          </p:cNvSpPr>
          <p:nvPr>
            <p:ph type="ftr" sz="quarter" idx="11"/>
          </p:nvPr>
        </p:nvSpPr>
        <p:spPr>
          <a:xfrm>
            <a:off x="4065652" y="6356350"/>
            <a:ext cx="4844172" cy="365125"/>
          </a:xfrm>
        </p:spPr>
        <p:txBody>
          <a:bodyPr/>
          <a:lstStyle/>
          <a:p>
            <a:endParaRPr lang="en-US" dirty="0"/>
          </a:p>
        </p:txBody>
      </p:sp>
      <p:sp>
        <p:nvSpPr>
          <p:cNvPr id="9" name="Slide Number Placeholder 8">
            <a:extLst>
              <a:ext uri="{FF2B5EF4-FFF2-40B4-BE49-F238E27FC236}">
                <a16:creationId xmlns:a16="http://schemas.microsoft.com/office/drawing/2014/main" id="{D35B91E0-4870-CD48-8ECC-1DBCDBF283F4}"/>
              </a:ext>
            </a:extLst>
          </p:cNvPr>
          <p:cNvSpPr>
            <a:spLocks noGrp="1"/>
          </p:cNvSpPr>
          <p:nvPr>
            <p:ph type="sldNum" sz="quarter" idx="12"/>
          </p:nvPr>
        </p:nvSpPr>
        <p:spPr/>
        <p:txBody>
          <a:bodyPr/>
          <a:lstStyle/>
          <a:p>
            <a:fld id="{96ACBB43-5C7B-084B-877B-5EF90931306D}" type="slidenum">
              <a:rPr lang="en-US" smtClean="0"/>
              <a:t>‹#›</a:t>
            </a:fld>
            <a:endParaRPr lang="en-US"/>
          </a:p>
        </p:txBody>
      </p:sp>
      <p:cxnSp>
        <p:nvCxnSpPr>
          <p:cNvPr id="11" name="Straight Connector 10">
            <a:extLst>
              <a:ext uri="{FF2B5EF4-FFF2-40B4-BE49-F238E27FC236}">
                <a16:creationId xmlns:a16="http://schemas.microsoft.com/office/drawing/2014/main" id="{C882155A-D15F-6441-98DD-4C50FAA1A628}"/>
              </a:ext>
            </a:extLst>
          </p:cNvPr>
          <p:cNvCxnSpPr/>
          <p:nvPr userDrawn="1"/>
        </p:nvCxnSpPr>
        <p:spPr>
          <a:xfrm>
            <a:off x="1163880" y="1183938"/>
            <a:ext cx="5157787" cy="0"/>
          </a:xfrm>
          <a:prstGeom prst="line">
            <a:avLst/>
          </a:prstGeom>
          <a:ln w="47625"/>
        </p:spPr>
        <p:style>
          <a:lnRef idx="3">
            <a:schemeClr val="accent1"/>
          </a:lnRef>
          <a:fillRef idx="0">
            <a:schemeClr val="accent1"/>
          </a:fillRef>
          <a:effectRef idx="2">
            <a:schemeClr val="accent1"/>
          </a:effectRef>
          <a:fontRef idx="minor">
            <a:schemeClr val="tx1"/>
          </a:fontRef>
        </p:style>
      </p:cxnSp>
      <p:cxnSp>
        <p:nvCxnSpPr>
          <p:cNvPr id="12" name="Straight Connector 11">
            <a:extLst>
              <a:ext uri="{FF2B5EF4-FFF2-40B4-BE49-F238E27FC236}">
                <a16:creationId xmlns:a16="http://schemas.microsoft.com/office/drawing/2014/main" id="{EC42D5B9-E51E-504A-A069-E877528889DD}"/>
              </a:ext>
            </a:extLst>
          </p:cNvPr>
          <p:cNvCxnSpPr>
            <a:cxnSpLocks/>
          </p:cNvCxnSpPr>
          <p:nvPr userDrawn="1"/>
        </p:nvCxnSpPr>
        <p:spPr>
          <a:xfrm>
            <a:off x="6496292" y="1183938"/>
            <a:ext cx="5183188" cy="0"/>
          </a:xfrm>
          <a:prstGeom prst="line">
            <a:avLst/>
          </a:prstGeom>
          <a:ln w="47625"/>
        </p:spPr>
        <p:style>
          <a:lnRef idx="3">
            <a:schemeClr val="accent1"/>
          </a:lnRef>
          <a:fillRef idx="0">
            <a:schemeClr val="accent1"/>
          </a:fillRef>
          <a:effectRef idx="2">
            <a:schemeClr val="accent1"/>
          </a:effectRef>
          <a:fontRef idx="minor">
            <a:schemeClr val="tx1"/>
          </a:fontRef>
        </p:style>
      </p:cxnSp>
      <p:cxnSp>
        <p:nvCxnSpPr>
          <p:cNvPr id="15" name="Straight Connector 14">
            <a:extLst>
              <a:ext uri="{FF2B5EF4-FFF2-40B4-BE49-F238E27FC236}">
                <a16:creationId xmlns:a16="http://schemas.microsoft.com/office/drawing/2014/main" id="{3C1C28F0-BE87-4D4C-8ABB-585C9A7178AB}"/>
              </a:ext>
            </a:extLst>
          </p:cNvPr>
          <p:cNvCxnSpPr/>
          <p:nvPr userDrawn="1"/>
        </p:nvCxnSpPr>
        <p:spPr>
          <a:xfrm>
            <a:off x="1163880" y="2075189"/>
            <a:ext cx="5157787" cy="0"/>
          </a:xfrm>
          <a:prstGeom prst="line">
            <a:avLst/>
          </a:prstGeom>
          <a:ln w="15875"/>
        </p:spPr>
        <p:style>
          <a:lnRef idx="3">
            <a:schemeClr val="accent1"/>
          </a:lnRef>
          <a:fillRef idx="0">
            <a:schemeClr val="accent1"/>
          </a:fillRef>
          <a:effectRef idx="2">
            <a:schemeClr val="accent1"/>
          </a:effectRef>
          <a:fontRef idx="minor">
            <a:schemeClr val="tx1"/>
          </a:fontRef>
        </p:style>
      </p:cxnSp>
      <p:cxnSp>
        <p:nvCxnSpPr>
          <p:cNvPr id="16" name="Straight Connector 15">
            <a:extLst>
              <a:ext uri="{FF2B5EF4-FFF2-40B4-BE49-F238E27FC236}">
                <a16:creationId xmlns:a16="http://schemas.microsoft.com/office/drawing/2014/main" id="{2F103DE9-94D1-6845-BD4E-842135DC9FF6}"/>
              </a:ext>
            </a:extLst>
          </p:cNvPr>
          <p:cNvCxnSpPr>
            <a:cxnSpLocks/>
          </p:cNvCxnSpPr>
          <p:nvPr userDrawn="1"/>
        </p:nvCxnSpPr>
        <p:spPr>
          <a:xfrm>
            <a:off x="6519440" y="2075189"/>
            <a:ext cx="5160040" cy="0"/>
          </a:xfrm>
          <a:prstGeom prst="line">
            <a:avLst/>
          </a:prstGeom>
          <a:ln w="15875"/>
        </p:spPr>
        <p:style>
          <a:lnRef idx="3">
            <a:schemeClr val="accent1"/>
          </a:lnRef>
          <a:fillRef idx="0">
            <a:schemeClr val="accent1"/>
          </a:fillRef>
          <a:effectRef idx="2">
            <a:schemeClr val="accent1"/>
          </a:effectRef>
          <a:fontRef idx="minor">
            <a:schemeClr val="tx1"/>
          </a:fontRef>
        </p:style>
      </p:cxnSp>
      <p:cxnSp>
        <p:nvCxnSpPr>
          <p:cNvPr id="17" name="Straight Connector 16">
            <a:extLst>
              <a:ext uri="{FF2B5EF4-FFF2-40B4-BE49-F238E27FC236}">
                <a16:creationId xmlns:a16="http://schemas.microsoft.com/office/drawing/2014/main" id="{E9B66F85-9BD7-4043-B761-2BAD2FFD09F6}"/>
              </a:ext>
            </a:extLst>
          </p:cNvPr>
          <p:cNvCxnSpPr>
            <a:cxnSpLocks/>
          </p:cNvCxnSpPr>
          <p:nvPr userDrawn="1"/>
        </p:nvCxnSpPr>
        <p:spPr>
          <a:xfrm>
            <a:off x="1187029" y="5956762"/>
            <a:ext cx="5134638" cy="0"/>
          </a:xfrm>
          <a:prstGeom prst="line">
            <a:avLst/>
          </a:prstGeom>
          <a:ln w="15875"/>
        </p:spPr>
        <p:style>
          <a:lnRef idx="3">
            <a:schemeClr val="accent1"/>
          </a:lnRef>
          <a:fillRef idx="0">
            <a:schemeClr val="accent1"/>
          </a:fillRef>
          <a:effectRef idx="2">
            <a:schemeClr val="accent1"/>
          </a:effectRef>
          <a:fontRef idx="minor">
            <a:schemeClr val="tx1"/>
          </a:fontRef>
        </p:style>
      </p:cxnSp>
      <p:cxnSp>
        <p:nvCxnSpPr>
          <p:cNvPr id="18" name="Straight Connector 17">
            <a:extLst>
              <a:ext uri="{FF2B5EF4-FFF2-40B4-BE49-F238E27FC236}">
                <a16:creationId xmlns:a16="http://schemas.microsoft.com/office/drawing/2014/main" id="{FABBB607-D0F6-8148-93DE-AB163FE92524}"/>
              </a:ext>
            </a:extLst>
          </p:cNvPr>
          <p:cNvCxnSpPr>
            <a:cxnSpLocks/>
          </p:cNvCxnSpPr>
          <p:nvPr userDrawn="1"/>
        </p:nvCxnSpPr>
        <p:spPr>
          <a:xfrm>
            <a:off x="6542589" y="5956762"/>
            <a:ext cx="5160040" cy="0"/>
          </a:xfrm>
          <a:prstGeom prst="line">
            <a:avLst/>
          </a:prstGeom>
          <a:ln w="15875"/>
        </p:spPr>
        <p:style>
          <a:lnRef idx="3">
            <a:schemeClr val="accent1"/>
          </a:lnRef>
          <a:fillRef idx="0">
            <a:schemeClr val="accent1"/>
          </a:fillRef>
          <a:effectRef idx="2">
            <a:schemeClr val="accent1"/>
          </a:effectRef>
          <a:fontRef idx="minor">
            <a:schemeClr val="tx1"/>
          </a:fontRef>
        </p:style>
      </p:cxnSp>
      <p:pic>
        <p:nvPicPr>
          <p:cNvPr id="20" name="Picture 19" descr="Logo&#10;&#10;Description automatically generated">
            <a:extLst>
              <a:ext uri="{FF2B5EF4-FFF2-40B4-BE49-F238E27FC236}">
                <a16:creationId xmlns:a16="http://schemas.microsoft.com/office/drawing/2014/main" id="{3F79F20C-2031-8D43-B640-11EDE945251B}"/>
              </a:ext>
            </a:extLst>
          </p:cNvPr>
          <p:cNvPicPr>
            <a:picLocks noChangeAspect="1"/>
          </p:cNvPicPr>
          <p:nvPr userDrawn="1"/>
        </p:nvPicPr>
        <p:blipFill>
          <a:blip r:embed="rId3"/>
          <a:stretch>
            <a:fillRect/>
          </a:stretch>
        </p:blipFill>
        <p:spPr>
          <a:xfrm>
            <a:off x="9114" y="6069704"/>
            <a:ext cx="3984653" cy="830136"/>
          </a:xfrm>
          <a:prstGeom prst="rect">
            <a:avLst/>
          </a:prstGeom>
        </p:spPr>
      </p:pic>
    </p:spTree>
    <p:extLst>
      <p:ext uri="{BB962C8B-B14F-4D97-AF65-F5344CB8AC3E}">
        <p14:creationId xmlns:p14="http://schemas.microsoft.com/office/powerpoint/2010/main" val="25494596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9F599-5137-0F94-2EF5-7B7725D8C98C}"/>
              </a:ext>
            </a:extLst>
          </p:cNvPr>
          <p:cNvSpPr>
            <a:spLocks noGrp="1"/>
          </p:cNvSpPr>
          <p:nvPr>
            <p:ph type="title" hasCustomPrompt="1"/>
          </p:nvPr>
        </p:nvSpPr>
        <p:spPr>
          <a:xfrm>
            <a:off x="1408670" y="457200"/>
            <a:ext cx="3363355" cy="1421296"/>
          </a:xfrm>
        </p:spPr>
        <p:txBody>
          <a:bodyPr anchor="b">
            <a:normAutofit/>
          </a:bodyPr>
          <a:lstStyle>
            <a:lvl1pPr>
              <a:defRPr sz="2400" b="0" i="0">
                <a:solidFill>
                  <a:schemeClr val="accent1"/>
                </a:solidFill>
                <a:latin typeface="Metropolis Semi Bold" pitchFamily="2" charset="77"/>
              </a:defRPr>
            </a:lvl1pPr>
          </a:lstStyle>
          <a:p>
            <a:r>
              <a:rPr lang="en-US" dirty="0"/>
              <a:t>Click to edit title style</a:t>
            </a:r>
          </a:p>
        </p:txBody>
      </p:sp>
      <p:sp>
        <p:nvSpPr>
          <p:cNvPr id="3" name="Picture Placeholder 2">
            <a:extLst>
              <a:ext uri="{FF2B5EF4-FFF2-40B4-BE49-F238E27FC236}">
                <a16:creationId xmlns:a16="http://schemas.microsoft.com/office/drawing/2014/main" id="{66C047FC-7358-A9CA-0E46-B6EC95FB93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A1233A7-6004-30D4-435B-EA852DE8E37E}"/>
              </a:ext>
            </a:extLst>
          </p:cNvPr>
          <p:cNvSpPr>
            <a:spLocks noGrp="1"/>
          </p:cNvSpPr>
          <p:nvPr>
            <p:ph type="body" sz="half" idx="2"/>
          </p:nvPr>
        </p:nvSpPr>
        <p:spPr>
          <a:xfrm>
            <a:off x="1408670" y="2027583"/>
            <a:ext cx="3363355" cy="3841405"/>
          </a:xfrm>
        </p:spPr>
        <p:txBody>
          <a:bodyPr/>
          <a:lstStyle>
            <a:lvl1pPr marL="0" indent="0">
              <a:buNone/>
              <a:defRPr sz="16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Slide Number Placeholder 5">
            <a:extLst>
              <a:ext uri="{FF2B5EF4-FFF2-40B4-BE49-F238E27FC236}">
                <a16:creationId xmlns:a16="http://schemas.microsoft.com/office/drawing/2014/main" id="{B5A12FCE-3399-8B22-A621-353E918D05CF}"/>
              </a:ext>
            </a:extLst>
          </p:cNvPr>
          <p:cNvSpPr>
            <a:spLocks noGrp="1"/>
          </p:cNvSpPr>
          <p:nvPr>
            <p:ph type="sldNum" sz="quarter" idx="4"/>
          </p:nvPr>
        </p:nvSpPr>
        <p:spPr>
          <a:xfrm>
            <a:off x="193040" y="6123305"/>
            <a:ext cx="406621" cy="293688"/>
          </a:xfrm>
          <a:prstGeom prst="rect">
            <a:avLst/>
          </a:prstGeom>
        </p:spPr>
        <p:txBody>
          <a:bodyPr vert="horz" lIns="0" tIns="45720" rIns="91440" bIns="45720" rtlCol="0" anchor="ctr"/>
          <a:lstStyle>
            <a:lvl1pPr algn="l">
              <a:defRPr sz="1000">
                <a:solidFill>
                  <a:schemeClr val="tx1">
                    <a:tint val="75000"/>
                  </a:schemeClr>
                </a:solidFill>
                <a:latin typeface="Metropolis" pitchFamily="2" charset="77"/>
              </a:defRPr>
            </a:lvl1pPr>
          </a:lstStyle>
          <a:p>
            <a:fld id="{11A77DFE-8EBA-4575-81EA-CB75EFCD3EA8}" type="slidenum">
              <a:rPr lang="en-US" smtClean="0"/>
              <a:t>‹#›</a:t>
            </a:fld>
            <a:endParaRPr lang="en-US"/>
          </a:p>
        </p:txBody>
      </p:sp>
    </p:spTree>
    <p:extLst>
      <p:ext uri="{BB962C8B-B14F-4D97-AF65-F5344CB8AC3E}">
        <p14:creationId xmlns:p14="http://schemas.microsoft.com/office/powerpoint/2010/main" val="78845433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DAA3D-9213-1F2A-94D0-66B364A82066}"/>
              </a:ext>
            </a:extLst>
          </p:cNvPr>
          <p:cNvSpPr>
            <a:spLocks noGrp="1"/>
          </p:cNvSpPr>
          <p:nvPr>
            <p:ph type="ctrTitle"/>
          </p:nvPr>
        </p:nvSpPr>
        <p:spPr>
          <a:xfrm>
            <a:off x="3810000" y="1727844"/>
            <a:ext cx="6858000" cy="2021196"/>
          </a:xfrm>
        </p:spPr>
        <p:txBody>
          <a:bodyPr anchor="b"/>
          <a:lstStyle>
            <a:lvl1pPr algn="l">
              <a:defRPr sz="6000" b="1" i="0">
                <a:solidFill>
                  <a:schemeClr val="tx2"/>
                </a:solidFill>
                <a:latin typeface="Spectral ExtraBold" panose="02020502060000000000" pitchFamily="18" charset="77"/>
                <a:cs typeface="Spectral ExtraBold" panose="02020502060000000000" pitchFamily="18" charset="77"/>
              </a:defRPr>
            </a:lvl1pPr>
          </a:lstStyle>
          <a:p>
            <a:r>
              <a:rPr lang="en-US"/>
              <a:t>Click to edit Master title style</a:t>
            </a:r>
          </a:p>
        </p:txBody>
      </p:sp>
      <p:sp>
        <p:nvSpPr>
          <p:cNvPr id="3" name="Subtitle 2">
            <a:extLst>
              <a:ext uri="{FF2B5EF4-FFF2-40B4-BE49-F238E27FC236}">
                <a16:creationId xmlns:a16="http://schemas.microsoft.com/office/drawing/2014/main" id="{92ED0764-2886-82D4-BF23-A779D55AA15E}"/>
              </a:ext>
            </a:extLst>
          </p:cNvPr>
          <p:cNvSpPr>
            <a:spLocks noGrp="1"/>
          </p:cNvSpPr>
          <p:nvPr>
            <p:ph type="subTitle" idx="1"/>
          </p:nvPr>
        </p:nvSpPr>
        <p:spPr>
          <a:xfrm>
            <a:off x="3809999" y="3840481"/>
            <a:ext cx="6858000" cy="1312288"/>
          </a:xfrm>
        </p:spPr>
        <p:txBody>
          <a:bodyPr/>
          <a:lstStyle>
            <a:lvl1pPr marL="0" indent="0" algn="l">
              <a:buNone/>
              <a:defRPr sz="2400" b="0" i="0">
                <a:solidFill>
                  <a:schemeClr val="accent1"/>
                </a:solidFill>
                <a:latin typeface="Metropolis Semi Bold"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Slide Number Placeholder 5">
            <a:extLst>
              <a:ext uri="{FF2B5EF4-FFF2-40B4-BE49-F238E27FC236}">
                <a16:creationId xmlns:a16="http://schemas.microsoft.com/office/drawing/2014/main" id="{35F1499D-F2A0-5C23-4A2C-E4A652FE83B9}"/>
              </a:ext>
            </a:extLst>
          </p:cNvPr>
          <p:cNvSpPr>
            <a:spLocks noGrp="1"/>
          </p:cNvSpPr>
          <p:nvPr>
            <p:ph type="sldNum" sz="quarter" idx="4"/>
          </p:nvPr>
        </p:nvSpPr>
        <p:spPr>
          <a:xfrm>
            <a:off x="98304" y="6031230"/>
            <a:ext cx="763972" cy="365125"/>
          </a:xfrm>
          <a:prstGeom prst="rect">
            <a:avLst/>
          </a:prstGeom>
        </p:spPr>
        <p:txBody>
          <a:bodyPr vert="horz" lIns="91440" tIns="45720" rIns="91440" bIns="45720" rtlCol="0" anchor="ctr"/>
          <a:lstStyle>
            <a:lvl1pPr algn="l">
              <a:defRPr sz="1000">
                <a:solidFill>
                  <a:schemeClr val="bg1"/>
                </a:solidFill>
                <a:latin typeface="Metropolis" pitchFamily="2" charset="77"/>
              </a:defRPr>
            </a:lvl1pPr>
          </a:lstStyle>
          <a:p>
            <a:fld id="{7D4A4596-5297-EA44-89E9-58AA0367E9DE}" type="slidenum">
              <a:rPr lang="en-US" smtClean="0"/>
              <a:pPr/>
              <a:t>‹#›</a:t>
            </a:fld>
            <a:endParaRPr lang="en-US"/>
          </a:p>
        </p:txBody>
      </p:sp>
    </p:spTree>
    <p:extLst>
      <p:ext uri="{BB962C8B-B14F-4D97-AF65-F5344CB8AC3E}">
        <p14:creationId xmlns:p14="http://schemas.microsoft.com/office/powerpoint/2010/main" val="382573174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78B5D-858A-ECC2-06B8-1C8E171F4944}"/>
              </a:ext>
            </a:extLst>
          </p:cNvPr>
          <p:cNvSpPr>
            <a:spLocks noGrp="1"/>
          </p:cNvSpPr>
          <p:nvPr>
            <p:ph type="title"/>
          </p:nvPr>
        </p:nvSpPr>
        <p:spPr>
          <a:xfrm>
            <a:off x="3810000" y="1759167"/>
            <a:ext cx="7537449" cy="1867954"/>
          </a:xfrm>
        </p:spPr>
        <p:txBody>
          <a:bodyPr anchor="b"/>
          <a:lstStyle>
            <a:lvl1pPr>
              <a:defRPr sz="6000" b="0" i="0">
                <a:solidFill>
                  <a:schemeClr val="accent1"/>
                </a:solidFill>
                <a:latin typeface="Metropolis Medium" pitchFamily="2" charset="77"/>
              </a:defRPr>
            </a:lvl1pPr>
          </a:lstStyle>
          <a:p>
            <a:r>
              <a:rPr lang="en-US"/>
              <a:t>Click to edit Master title style</a:t>
            </a:r>
          </a:p>
        </p:txBody>
      </p:sp>
      <p:sp>
        <p:nvSpPr>
          <p:cNvPr id="3" name="Text Placeholder 2">
            <a:extLst>
              <a:ext uri="{FF2B5EF4-FFF2-40B4-BE49-F238E27FC236}">
                <a16:creationId xmlns:a16="http://schemas.microsoft.com/office/drawing/2014/main" id="{DF2AE0EC-8DB7-F877-2A61-D0D8A1E3BE45}"/>
              </a:ext>
            </a:extLst>
          </p:cNvPr>
          <p:cNvSpPr>
            <a:spLocks noGrp="1"/>
          </p:cNvSpPr>
          <p:nvPr>
            <p:ph type="body" idx="1" hasCustomPrompt="1"/>
          </p:nvPr>
        </p:nvSpPr>
        <p:spPr>
          <a:xfrm>
            <a:off x="3810000" y="3779520"/>
            <a:ext cx="7537450" cy="1994433"/>
          </a:xfrm>
        </p:spPr>
        <p:txBody>
          <a:bodyPr/>
          <a:lstStyle>
            <a:lvl1pPr marL="0" indent="0">
              <a:buNone/>
              <a:defRPr sz="2400" b="0" i="0">
                <a:solidFill>
                  <a:schemeClr val="tx1"/>
                </a:solidFill>
                <a:latin typeface="Metropolis Semi Bold"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1" name="Slide Number Placeholder 5">
            <a:extLst>
              <a:ext uri="{FF2B5EF4-FFF2-40B4-BE49-F238E27FC236}">
                <a16:creationId xmlns:a16="http://schemas.microsoft.com/office/drawing/2014/main" id="{4B6C7240-ED4A-99D6-41D4-B086FDA43097}"/>
              </a:ext>
            </a:extLst>
          </p:cNvPr>
          <p:cNvSpPr>
            <a:spLocks noGrp="1"/>
          </p:cNvSpPr>
          <p:nvPr>
            <p:ph type="sldNum" sz="quarter" idx="4"/>
          </p:nvPr>
        </p:nvSpPr>
        <p:spPr>
          <a:xfrm>
            <a:off x="98304" y="6031230"/>
            <a:ext cx="763972" cy="365125"/>
          </a:xfrm>
          <a:prstGeom prst="rect">
            <a:avLst/>
          </a:prstGeom>
        </p:spPr>
        <p:txBody>
          <a:bodyPr vert="horz" lIns="91440" tIns="45720" rIns="91440" bIns="45720" rtlCol="0" anchor="ctr"/>
          <a:lstStyle>
            <a:lvl1pPr algn="l">
              <a:defRPr sz="1000">
                <a:solidFill>
                  <a:schemeClr val="bg1"/>
                </a:solidFill>
                <a:latin typeface="Metropolis" pitchFamily="2" charset="77"/>
              </a:defRPr>
            </a:lvl1pPr>
          </a:lstStyle>
          <a:p>
            <a:fld id="{7D4A4596-5297-EA44-89E9-58AA0367E9DE}" type="slidenum">
              <a:rPr lang="en-US" smtClean="0"/>
              <a:pPr/>
              <a:t>‹#›</a:t>
            </a:fld>
            <a:endParaRPr lang="en-US"/>
          </a:p>
        </p:txBody>
      </p:sp>
    </p:spTree>
    <p:extLst>
      <p:ext uri="{BB962C8B-B14F-4D97-AF65-F5344CB8AC3E}">
        <p14:creationId xmlns:p14="http://schemas.microsoft.com/office/powerpoint/2010/main" val="11710106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5D405BF9-D975-5581-EE7A-D9CA9142EB57}"/>
              </a:ext>
            </a:extLst>
          </p:cNvPr>
          <p:cNvSpPr>
            <a:spLocks noGrp="1"/>
          </p:cNvSpPr>
          <p:nvPr>
            <p:ph type="sldNum" sz="quarter" idx="4"/>
          </p:nvPr>
        </p:nvSpPr>
        <p:spPr>
          <a:xfrm>
            <a:off x="98304" y="6031230"/>
            <a:ext cx="763972" cy="365125"/>
          </a:xfrm>
          <a:prstGeom prst="rect">
            <a:avLst/>
          </a:prstGeom>
        </p:spPr>
        <p:txBody>
          <a:bodyPr vert="horz" lIns="91440" tIns="45720" rIns="91440" bIns="45720" rtlCol="0" anchor="ctr"/>
          <a:lstStyle>
            <a:lvl1pPr algn="l">
              <a:defRPr sz="1000">
                <a:solidFill>
                  <a:schemeClr val="bg1"/>
                </a:solidFill>
                <a:latin typeface="Metropolis" pitchFamily="2" charset="77"/>
              </a:defRPr>
            </a:lvl1pPr>
          </a:lstStyle>
          <a:p>
            <a:fld id="{7D4A4596-5297-EA44-89E9-58AA0367E9DE}" type="slidenum">
              <a:rPr lang="en-US" smtClean="0"/>
              <a:pPr/>
              <a:t>‹#›</a:t>
            </a:fld>
            <a:endParaRPr lang="en-US"/>
          </a:p>
        </p:txBody>
      </p:sp>
    </p:spTree>
    <p:extLst>
      <p:ext uri="{BB962C8B-B14F-4D97-AF65-F5344CB8AC3E}">
        <p14:creationId xmlns:p14="http://schemas.microsoft.com/office/powerpoint/2010/main" val="10557515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E2D58-FB85-B472-9FC0-06FF3F293D1E}"/>
              </a:ext>
            </a:extLst>
          </p:cNvPr>
          <p:cNvSpPr>
            <a:spLocks noGrp="1"/>
          </p:cNvSpPr>
          <p:nvPr>
            <p:ph type="title"/>
          </p:nvPr>
        </p:nvSpPr>
        <p:spPr>
          <a:xfrm>
            <a:off x="1300480" y="568411"/>
            <a:ext cx="10621730" cy="914949"/>
          </a:xfrm>
        </p:spPr>
        <p:txBody>
          <a:bodyPr anchor="b"/>
          <a:lstStyle>
            <a:lvl1pPr>
              <a:defRPr b="0" i="0">
                <a:solidFill>
                  <a:schemeClr val="accent1"/>
                </a:solidFill>
                <a:latin typeface="Metropolis Semi Bold" pitchFamily="2" charset="77"/>
              </a:defRPr>
            </a:lvl1pPr>
          </a:lstStyle>
          <a:p>
            <a:r>
              <a:rPr lang="en-US"/>
              <a:t>Click to edit Master title style</a:t>
            </a:r>
          </a:p>
        </p:txBody>
      </p:sp>
      <p:sp>
        <p:nvSpPr>
          <p:cNvPr id="3" name="Content Placeholder 2">
            <a:extLst>
              <a:ext uri="{FF2B5EF4-FFF2-40B4-BE49-F238E27FC236}">
                <a16:creationId xmlns:a16="http://schemas.microsoft.com/office/drawing/2014/main" id="{C9363712-04DB-EF0A-F1C1-57FDB7D88D7F}"/>
              </a:ext>
            </a:extLst>
          </p:cNvPr>
          <p:cNvSpPr>
            <a:spLocks noGrp="1"/>
          </p:cNvSpPr>
          <p:nvPr>
            <p:ph idx="1"/>
          </p:nvPr>
        </p:nvSpPr>
        <p:spPr>
          <a:xfrm>
            <a:off x="1300480" y="1706880"/>
            <a:ext cx="10621730" cy="4129864"/>
          </a:xfrm>
        </p:spPr>
        <p:txBody>
          <a:bodyPr/>
          <a:lstStyle>
            <a:lvl1pPr>
              <a:defRPr b="0" i="0">
                <a:latin typeface="Metropolis Light" pitchFamily="2" charset="77"/>
              </a:defRPr>
            </a:lvl1pPr>
            <a:lvl2pPr>
              <a:defRPr b="0" i="0">
                <a:latin typeface="Metropolis Light" pitchFamily="2" charset="77"/>
              </a:defRPr>
            </a:lvl2pPr>
            <a:lvl3pPr>
              <a:defRPr b="0" i="0">
                <a:latin typeface="Metropolis Light" pitchFamily="2" charset="77"/>
              </a:defRPr>
            </a:lvl3pPr>
            <a:lvl4pPr>
              <a:defRPr b="0" i="0">
                <a:latin typeface="Metropolis Light" pitchFamily="2" charset="77"/>
              </a:defRPr>
            </a:lvl4pPr>
            <a:lvl5pPr>
              <a:defRPr b="0" i="0">
                <a:latin typeface="Metropolis Light" pitchFamily="2" charset="77"/>
              </a:defRPr>
            </a:lvl5pPr>
          </a:lstStyle>
          <a:p>
            <a:pPr lvl="0"/>
            <a:r>
              <a:rPr lang="en-US"/>
              <a:t>Click to edit Master text styles</a:t>
            </a:r>
          </a:p>
          <a:p>
            <a:pPr lvl="1"/>
            <a:r>
              <a:rPr lang="en-US"/>
              <a:t>Second level</a:t>
            </a:r>
          </a:p>
          <a:p>
            <a:pPr lvl="2"/>
            <a:r>
              <a:rPr lang="en-US"/>
              <a:t>Third level</a:t>
            </a:r>
          </a:p>
        </p:txBody>
      </p:sp>
      <p:sp>
        <p:nvSpPr>
          <p:cNvPr id="9" name="Slide Number Placeholder 5">
            <a:extLst>
              <a:ext uri="{FF2B5EF4-FFF2-40B4-BE49-F238E27FC236}">
                <a16:creationId xmlns:a16="http://schemas.microsoft.com/office/drawing/2014/main" id="{6C7C41B5-43F2-A802-1AD5-150A36748130}"/>
              </a:ext>
            </a:extLst>
          </p:cNvPr>
          <p:cNvSpPr>
            <a:spLocks noGrp="1"/>
          </p:cNvSpPr>
          <p:nvPr>
            <p:ph type="sldNum" sz="quarter" idx="4"/>
          </p:nvPr>
        </p:nvSpPr>
        <p:spPr>
          <a:xfrm>
            <a:off x="193040" y="6123305"/>
            <a:ext cx="406621" cy="293688"/>
          </a:xfrm>
          <a:prstGeom prst="rect">
            <a:avLst/>
          </a:prstGeom>
        </p:spPr>
        <p:txBody>
          <a:bodyPr vert="horz" lIns="0" tIns="45720" rIns="91440" bIns="45720" rtlCol="0" anchor="ctr"/>
          <a:lstStyle>
            <a:lvl1pPr algn="l">
              <a:defRPr sz="1000">
                <a:solidFill>
                  <a:schemeClr val="tx1">
                    <a:tint val="75000"/>
                  </a:schemeClr>
                </a:solidFill>
                <a:latin typeface="Metropolis" pitchFamily="2" charset="77"/>
              </a:defRPr>
            </a:lvl1pPr>
          </a:lstStyle>
          <a:p>
            <a:fld id="{AAF7672D-E85E-304B-B033-28FE37A0F1D8}" type="slidenum">
              <a:rPr lang="en-US" smtClean="0"/>
              <a:pPr/>
              <a:t>‹#›</a:t>
            </a:fld>
            <a:endParaRPr lang="en-US"/>
          </a:p>
        </p:txBody>
      </p:sp>
    </p:spTree>
    <p:extLst>
      <p:ext uri="{BB962C8B-B14F-4D97-AF65-F5344CB8AC3E}">
        <p14:creationId xmlns:p14="http://schemas.microsoft.com/office/powerpoint/2010/main" val="9629570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2DF94-4A38-3920-43C6-E8CEEAFB4595}"/>
              </a:ext>
            </a:extLst>
          </p:cNvPr>
          <p:cNvSpPr>
            <a:spLocks noGrp="1"/>
          </p:cNvSpPr>
          <p:nvPr>
            <p:ph type="title"/>
          </p:nvPr>
        </p:nvSpPr>
        <p:spPr>
          <a:xfrm>
            <a:off x="1252330" y="365126"/>
            <a:ext cx="10101470" cy="1118234"/>
          </a:xfrm>
          <a:prstGeom prst="rect">
            <a:avLst/>
          </a:prstGeom>
        </p:spPr>
        <p:txBody>
          <a:bodyPr>
            <a:normAutofit/>
          </a:bodyPr>
          <a:lstStyle>
            <a:lvl1pPr>
              <a:defRPr sz="3200"/>
            </a:lvl1pPr>
          </a:lstStyle>
          <a:p>
            <a:r>
              <a:rPr lang="en-US"/>
              <a:t>Click to edit Master title style</a:t>
            </a:r>
          </a:p>
        </p:txBody>
      </p:sp>
      <p:sp>
        <p:nvSpPr>
          <p:cNvPr id="6" name="Text Placeholder 2">
            <a:extLst>
              <a:ext uri="{FF2B5EF4-FFF2-40B4-BE49-F238E27FC236}">
                <a16:creationId xmlns:a16="http://schemas.microsoft.com/office/drawing/2014/main" id="{384B43E9-842C-B92B-B28D-538D7EF35AEA}"/>
              </a:ext>
            </a:extLst>
          </p:cNvPr>
          <p:cNvSpPr>
            <a:spLocks noGrp="1"/>
          </p:cNvSpPr>
          <p:nvPr>
            <p:ph idx="1" hasCustomPrompt="1"/>
          </p:nvPr>
        </p:nvSpPr>
        <p:spPr>
          <a:xfrm>
            <a:off x="1252330" y="1696720"/>
            <a:ext cx="9743662" cy="4217063"/>
          </a:xfrm>
          <a:prstGeom prst="rect">
            <a:avLst/>
          </a:prstGeom>
        </p:spPr>
        <p:txBody>
          <a:bodyPr vert="horz" lIns="0" tIns="0" rIns="0" bIns="0" rtlCol="0">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7" name="Slide Number Placeholder 5">
            <a:extLst>
              <a:ext uri="{FF2B5EF4-FFF2-40B4-BE49-F238E27FC236}">
                <a16:creationId xmlns:a16="http://schemas.microsoft.com/office/drawing/2014/main" id="{D6FCFDA6-BEEC-8C7D-AD29-8A9996AE19F4}"/>
              </a:ext>
            </a:extLst>
          </p:cNvPr>
          <p:cNvSpPr>
            <a:spLocks noGrp="1"/>
          </p:cNvSpPr>
          <p:nvPr>
            <p:ph type="sldNum" sz="quarter" idx="4"/>
          </p:nvPr>
        </p:nvSpPr>
        <p:spPr>
          <a:xfrm>
            <a:off x="193040" y="6123305"/>
            <a:ext cx="406621" cy="293688"/>
          </a:xfrm>
          <a:prstGeom prst="rect">
            <a:avLst/>
          </a:prstGeom>
        </p:spPr>
        <p:txBody>
          <a:bodyPr vert="horz" lIns="0" tIns="45720" rIns="91440" bIns="45720" rtlCol="0" anchor="ctr"/>
          <a:lstStyle>
            <a:lvl1pPr algn="l">
              <a:defRPr sz="1000">
                <a:solidFill>
                  <a:schemeClr val="tx1">
                    <a:tint val="75000"/>
                  </a:schemeClr>
                </a:solidFill>
                <a:latin typeface="Metropolis" pitchFamily="2" charset="77"/>
              </a:defRPr>
            </a:lvl1pPr>
          </a:lstStyle>
          <a:p>
            <a:fld id="{AAF7672D-E85E-304B-B033-28FE37A0F1D8}" type="slidenum">
              <a:rPr lang="en-US" smtClean="0"/>
              <a:pPr/>
              <a:t>‹#›</a:t>
            </a:fld>
            <a:endParaRPr lang="en-US"/>
          </a:p>
        </p:txBody>
      </p:sp>
    </p:spTree>
    <p:extLst>
      <p:ext uri="{BB962C8B-B14F-4D97-AF65-F5344CB8AC3E}">
        <p14:creationId xmlns:p14="http://schemas.microsoft.com/office/powerpoint/2010/main" val="377885574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00725-4094-C4B2-A598-0217CAB9EE62}"/>
              </a:ext>
            </a:extLst>
          </p:cNvPr>
          <p:cNvSpPr>
            <a:spLocks noGrp="1"/>
          </p:cNvSpPr>
          <p:nvPr>
            <p:ph type="title" hasCustomPrompt="1"/>
          </p:nvPr>
        </p:nvSpPr>
        <p:spPr>
          <a:xfrm>
            <a:off x="1334058" y="600075"/>
            <a:ext cx="10019742" cy="883285"/>
          </a:xfrm>
        </p:spPr>
        <p:txBody>
          <a:bodyPr anchor="b"/>
          <a:lstStyle>
            <a:lvl1pPr>
              <a:defRPr b="0" i="0">
                <a:solidFill>
                  <a:schemeClr val="accent1"/>
                </a:solidFill>
                <a:latin typeface="Metropolis Semi Bold" pitchFamily="2" charset="77"/>
              </a:defRPr>
            </a:lvl1pPr>
          </a:lstStyle>
          <a:p>
            <a:r>
              <a:rPr lang="en-US"/>
              <a:t>Click to edit title style</a:t>
            </a:r>
          </a:p>
        </p:txBody>
      </p:sp>
      <p:sp>
        <p:nvSpPr>
          <p:cNvPr id="3" name="Text Placeholder 2">
            <a:extLst>
              <a:ext uri="{FF2B5EF4-FFF2-40B4-BE49-F238E27FC236}">
                <a16:creationId xmlns:a16="http://schemas.microsoft.com/office/drawing/2014/main" id="{C5A78F37-DB02-B590-3688-D821591BBF5B}"/>
              </a:ext>
            </a:extLst>
          </p:cNvPr>
          <p:cNvSpPr>
            <a:spLocks noGrp="1"/>
          </p:cNvSpPr>
          <p:nvPr>
            <p:ph type="body" idx="1" hasCustomPrompt="1"/>
          </p:nvPr>
        </p:nvSpPr>
        <p:spPr>
          <a:xfrm>
            <a:off x="1334058" y="1681163"/>
            <a:ext cx="4663517" cy="584959"/>
          </a:xfrm>
        </p:spPr>
        <p:txBody>
          <a:bodyPr anchor="b"/>
          <a:lstStyle>
            <a:lvl1pPr marL="0" indent="0">
              <a:buNone/>
              <a:defRPr sz="2400" b="0" i="0">
                <a:latin typeface="Metropolis Medium"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 styles</a:t>
            </a:r>
          </a:p>
        </p:txBody>
      </p:sp>
      <p:sp>
        <p:nvSpPr>
          <p:cNvPr id="4" name="Content Placeholder 3">
            <a:extLst>
              <a:ext uri="{FF2B5EF4-FFF2-40B4-BE49-F238E27FC236}">
                <a16:creationId xmlns:a16="http://schemas.microsoft.com/office/drawing/2014/main" id="{99B117B4-CBDB-3378-A07C-33DEBEE835D3}"/>
              </a:ext>
            </a:extLst>
          </p:cNvPr>
          <p:cNvSpPr>
            <a:spLocks noGrp="1"/>
          </p:cNvSpPr>
          <p:nvPr>
            <p:ph sz="half" idx="2"/>
          </p:nvPr>
        </p:nvSpPr>
        <p:spPr>
          <a:xfrm>
            <a:off x="1334058" y="2353262"/>
            <a:ext cx="4663517" cy="3684588"/>
          </a:xfrm>
        </p:spPr>
        <p:txBody>
          <a:bodyPr>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5" name="Text Placeholder 4">
            <a:extLst>
              <a:ext uri="{FF2B5EF4-FFF2-40B4-BE49-F238E27FC236}">
                <a16:creationId xmlns:a16="http://schemas.microsoft.com/office/drawing/2014/main" id="{09B7EDCF-F58F-58E0-B188-5BF6D1731167}"/>
              </a:ext>
            </a:extLst>
          </p:cNvPr>
          <p:cNvSpPr>
            <a:spLocks noGrp="1"/>
          </p:cNvSpPr>
          <p:nvPr>
            <p:ph type="body" sz="quarter" idx="3" hasCustomPrompt="1"/>
          </p:nvPr>
        </p:nvSpPr>
        <p:spPr>
          <a:xfrm>
            <a:off x="6172200" y="1681163"/>
            <a:ext cx="5183188" cy="584959"/>
          </a:xfrm>
        </p:spPr>
        <p:txBody>
          <a:bodyPr anchor="b"/>
          <a:lstStyle>
            <a:lvl1pPr marL="0" indent="0">
              <a:buNone/>
              <a:defRPr sz="2400" b="0" i="0">
                <a:latin typeface="Metropolis Medium"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 styles</a:t>
            </a:r>
          </a:p>
        </p:txBody>
      </p:sp>
      <p:sp>
        <p:nvSpPr>
          <p:cNvPr id="6" name="Content Placeholder 5">
            <a:extLst>
              <a:ext uri="{FF2B5EF4-FFF2-40B4-BE49-F238E27FC236}">
                <a16:creationId xmlns:a16="http://schemas.microsoft.com/office/drawing/2014/main" id="{9C8CDD48-C208-03E0-84E8-5513F58ECCA5}"/>
              </a:ext>
            </a:extLst>
          </p:cNvPr>
          <p:cNvSpPr>
            <a:spLocks noGrp="1"/>
          </p:cNvSpPr>
          <p:nvPr>
            <p:ph sz="quarter" idx="4"/>
          </p:nvPr>
        </p:nvSpPr>
        <p:spPr>
          <a:xfrm>
            <a:off x="6172200" y="2353262"/>
            <a:ext cx="5183188" cy="3684588"/>
          </a:xfrm>
        </p:spPr>
        <p:txBody>
          <a:bodyPr>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11" name="Slide Number Placeholder 5">
            <a:extLst>
              <a:ext uri="{FF2B5EF4-FFF2-40B4-BE49-F238E27FC236}">
                <a16:creationId xmlns:a16="http://schemas.microsoft.com/office/drawing/2014/main" id="{001E22F9-C9B0-9FA9-CC46-6E9B0ABA4828}"/>
              </a:ext>
            </a:extLst>
          </p:cNvPr>
          <p:cNvSpPr>
            <a:spLocks noGrp="1"/>
          </p:cNvSpPr>
          <p:nvPr>
            <p:ph type="sldNum" sz="quarter" idx="10"/>
          </p:nvPr>
        </p:nvSpPr>
        <p:spPr>
          <a:xfrm>
            <a:off x="193040" y="6123305"/>
            <a:ext cx="406621" cy="293688"/>
          </a:xfrm>
          <a:prstGeom prst="rect">
            <a:avLst/>
          </a:prstGeom>
        </p:spPr>
        <p:txBody>
          <a:bodyPr vert="horz" lIns="0" tIns="45720" rIns="91440" bIns="45720" rtlCol="0" anchor="ctr"/>
          <a:lstStyle>
            <a:lvl1pPr algn="l">
              <a:defRPr sz="1000">
                <a:solidFill>
                  <a:schemeClr val="tx1">
                    <a:tint val="75000"/>
                  </a:schemeClr>
                </a:solidFill>
                <a:latin typeface="Metropolis" pitchFamily="2" charset="77"/>
              </a:defRPr>
            </a:lvl1pPr>
          </a:lstStyle>
          <a:p>
            <a:fld id="{44F27D7A-D74E-41B2-A509-6374BEFAC0D3}" type="slidenum">
              <a:rPr lang="en-US" smtClean="0"/>
              <a:t>‹#›</a:t>
            </a:fld>
            <a:endParaRPr lang="en-US"/>
          </a:p>
        </p:txBody>
      </p:sp>
    </p:spTree>
    <p:extLst>
      <p:ext uri="{BB962C8B-B14F-4D97-AF65-F5344CB8AC3E}">
        <p14:creationId xmlns:p14="http://schemas.microsoft.com/office/powerpoint/2010/main" val="39199389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2DF94-4A38-3920-43C6-E8CEEAFB4595}"/>
              </a:ext>
            </a:extLst>
          </p:cNvPr>
          <p:cNvSpPr>
            <a:spLocks noGrp="1"/>
          </p:cNvSpPr>
          <p:nvPr>
            <p:ph type="title"/>
          </p:nvPr>
        </p:nvSpPr>
        <p:spPr>
          <a:xfrm>
            <a:off x="1252330" y="365126"/>
            <a:ext cx="10101470" cy="1118234"/>
          </a:xfrm>
          <a:prstGeom prst="rect">
            <a:avLst/>
          </a:prstGeom>
        </p:spPr>
        <p:txBody>
          <a:bodyPr>
            <a:normAutofit/>
          </a:bodyPr>
          <a:lstStyle>
            <a:lvl1pPr>
              <a:defRPr sz="3200"/>
            </a:lvl1pPr>
          </a:lstStyle>
          <a:p>
            <a:r>
              <a:rPr lang="en-US"/>
              <a:t>Click to edit Master title style</a:t>
            </a:r>
          </a:p>
        </p:txBody>
      </p:sp>
      <p:sp>
        <p:nvSpPr>
          <p:cNvPr id="6" name="Text Placeholder 2">
            <a:extLst>
              <a:ext uri="{FF2B5EF4-FFF2-40B4-BE49-F238E27FC236}">
                <a16:creationId xmlns:a16="http://schemas.microsoft.com/office/drawing/2014/main" id="{384B43E9-842C-B92B-B28D-538D7EF35AEA}"/>
              </a:ext>
            </a:extLst>
          </p:cNvPr>
          <p:cNvSpPr>
            <a:spLocks noGrp="1"/>
          </p:cNvSpPr>
          <p:nvPr>
            <p:ph idx="1" hasCustomPrompt="1"/>
          </p:nvPr>
        </p:nvSpPr>
        <p:spPr>
          <a:xfrm>
            <a:off x="1252330" y="1696720"/>
            <a:ext cx="9743662" cy="4217063"/>
          </a:xfrm>
          <a:prstGeom prst="rect">
            <a:avLst/>
          </a:prstGeom>
        </p:spPr>
        <p:txBody>
          <a:bodyPr vert="horz" lIns="0" tIns="0" rIns="0" bIns="0" rtlCol="0">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7" name="Slide Number Placeholder 5">
            <a:extLst>
              <a:ext uri="{FF2B5EF4-FFF2-40B4-BE49-F238E27FC236}">
                <a16:creationId xmlns:a16="http://schemas.microsoft.com/office/drawing/2014/main" id="{D6FCFDA6-BEEC-8C7D-AD29-8A9996AE19F4}"/>
              </a:ext>
            </a:extLst>
          </p:cNvPr>
          <p:cNvSpPr>
            <a:spLocks noGrp="1"/>
          </p:cNvSpPr>
          <p:nvPr>
            <p:ph type="sldNum" sz="quarter" idx="4"/>
          </p:nvPr>
        </p:nvSpPr>
        <p:spPr>
          <a:xfrm>
            <a:off x="193040" y="6123305"/>
            <a:ext cx="406621" cy="293688"/>
          </a:xfrm>
          <a:prstGeom prst="rect">
            <a:avLst/>
          </a:prstGeom>
        </p:spPr>
        <p:txBody>
          <a:bodyPr vert="horz" lIns="0" tIns="45720" rIns="91440" bIns="45720" rtlCol="0" anchor="ctr"/>
          <a:lstStyle>
            <a:lvl1pPr algn="l">
              <a:defRPr sz="1000">
                <a:solidFill>
                  <a:schemeClr val="tx1">
                    <a:tint val="75000"/>
                  </a:schemeClr>
                </a:solidFill>
                <a:latin typeface="Metropolis" pitchFamily="2" charset="77"/>
              </a:defRPr>
            </a:lvl1pPr>
          </a:lstStyle>
          <a:p>
            <a:fld id="{AAF7672D-E85E-304B-B033-28FE37A0F1D8}" type="slidenum">
              <a:rPr lang="en-US" smtClean="0"/>
              <a:pPr/>
              <a:t>‹#›</a:t>
            </a:fld>
            <a:endParaRPr lang="en-US"/>
          </a:p>
        </p:txBody>
      </p:sp>
    </p:spTree>
    <p:extLst>
      <p:ext uri="{BB962C8B-B14F-4D97-AF65-F5344CB8AC3E}">
        <p14:creationId xmlns:p14="http://schemas.microsoft.com/office/powerpoint/2010/main" val="7934128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DF6C5F3C-01DB-6294-D9C9-561C0452C98A}"/>
              </a:ext>
            </a:extLst>
          </p:cNvPr>
          <p:cNvSpPr>
            <a:spLocks noGrp="1"/>
          </p:cNvSpPr>
          <p:nvPr>
            <p:ph type="sldNum" sz="quarter" idx="4"/>
          </p:nvPr>
        </p:nvSpPr>
        <p:spPr>
          <a:xfrm>
            <a:off x="193040" y="6123305"/>
            <a:ext cx="406621" cy="293688"/>
          </a:xfrm>
          <a:prstGeom prst="rect">
            <a:avLst/>
          </a:prstGeom>
        </p:spPr>
        <p:txBody>
          <a:bodyPr vert="horz" lIns="0" tIns="45720" rIns="91440" bIns="45720" rtlCol="0" anchor="ctr"/>
          <a:lstStyle>
            <a:lvl1pPr algn="l">
              <a:defRPr sz="1000">
                <a:solidFill>
                  <a:schemeClr val="tx1">
                    <a:tint val="75000"/>
                  </a:schemeClr>
                </a:solidFill>
                <a:latin typeface="Metropolis" pitchFamily="2" charset="77"/>
              </a:defRPr>
            </a:lvl1pPr>
          </a:lstStyle>
          <a:p>
            <a:fld id="{AAF7672D-E85E-304B-B033-28FE37A0F1D8}" type="slidenum">
              <a:rPr lang="en-US" smtClean="0"/>
              <a:pPr/>
              <a:t>‹#›</a:t>
            </a:fld>
            <a:endParaRPr lang="en-US"/>
          </a:p>
        </p:txBody>
      </p:sp>
    </p:spTree>
    <p:extLst>
      <p:ext uri="{BB962C8B-B14F-4D97-AF65-F5344CB8AC3E}">
        <p14:creationId xmlns:p14="http://schemas.microsoft.com/office/powerpoint/2010/main" val="8793643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5DBDD-186D-BFFB-026C-C0553F447E7B}"/>
              </a:ext>
            </a:extLst>
          </p:cNvPr>
          <p:cNvSpPr>
            <a:spLocks noGrp="1"/>
          </p:cNvSpPr>
          <p:nvPr>
            <p:ph type="title"/>
          </p:nvPr>
        </p:nvSpPr>
        <p:spPr>
          <a:xfrm>
            <a:off x="1300481" y="166343"/>
            <a:ext cx="10053320" cy="1325563"/>
          </a:xfrm>
        </p:spPr>
        <p:txBody>
          <a:bodyPr/>
          <a:lstStyle/>
          <a:p>
            <a:r>
              <a:rPr lang="en-US"/>
              <a:t>Click to edit Master title style</a:t>
            </a:r>
          </a:p>
        </p:txBody>
      </p:sp>
      <p:sp>
        <p:nvSpPr>
          <p:cNvPr id="4" name="Picture Placeholder 2">
            <a:extLst>
              <a:ext uri="{FF2B5EF4-FFF2-40B4-BE49-F238E27FC236}">
                <a16:creationId xmlns:a16="http://schemas.microsoft.com/office/drawing/2014/main" id="{D7995EBE-D42D-E0A4-C51C-8716ADA8EA5C}"/>
              </a:ext>
            </a:extLst>
          </p:cNvPr>
          <p:cNvSpPr>
            <a:spLocks noGrp="1"/>
          </p:cNvSpPr>
          <p:nvPr>
            <p:ph type="pic" idx="1"/>
          </p:nvPr>
        </p:nvSpPr>
        <p:spPr>
          <a:xfrm>
            <a:off x="1300481" y="1583775"/>
            <a:ext cx="9382539" cy="462592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Slide Number Placeholder 5">
            <a:extLst>
              <a:ext uri="{FF2B5EF4-FFF2-40B4-BE49-F238E27FC236}">
                <a16:creationId xmlns:a16="http://schemas.microsoft.com/office/drawing/2014/main" id="{F471E43E-5726-CD9B-12DD-46D04391DF70}"/>
              </a:ext>
            </a:extLst>
          </p:cNvPr>
          <p:cNvSpPr>
            <a:spLocks noGrp="1"/>
          </p:cNvSpPr>
          <p:nvPr>
            <p:ph type="sldNum" sz="quarter" idx="4"/>
          </p:nvPr>
        </p:nvSpPr>
        <p:spPr>
          <a:xfrm>
            <a:off x="193040" y="6123305"/>
            <a:ext cx="406621" cy="293688"/>
          </a:xfrm>
          <a:prstGeom prst="rect">
            <a:avLst/>
          </a:prstGeom>
        </p:spPr>
        <p:txBody>
          <a:bodyPr vert="horz" lIns="0" tIns="45720" rIns="91440" bIns="45720" rtlCol="0" anchor="ctr"/>
          <a:lstStyle>
            <a:lvl1pPr algn="l">
              <a:defRPr sz="1000">
                <a:solidFill>
                  <a:schemeClr val="tx1">
                    <a:tint val="75000"/>
                  </a:schemeClr>
                </a:solidFill>
                <a:latin typeface="Metropolis" pitchFamily="2" charset="77"/>
              </a:defRPr>
            </a:lvl1pPr>
          </a:lstStyle>
          <a:p>
            <a:fld id="{AAF7672D-E85E-304B-B033-28FE37A0F1D8}" type="slidenum">
              <a:rPr lang="en-US" smtClean="0"/>
              <a:pPr/>
              <a:t>‹#›</a:t>
            </a:fld>
            <a:endParaRPr lang="en-US"/>
          </a:p>
        </p:txBody>
      </p:sp>
    </p:spTree>
    <p:extLst>
      <p:ext uri="{BB962C8B-B14F-4D97-AF65-F5344CB8AC3E}">
        <p14:creationId xmlns:p14="http://schemas.microsoft.com/office/powerpoint/2010/main" val="1587786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398DC9C-09ED-4F8A-E70A-CFB02E59B9BF}"/>
              </a:ext>
            </a:extLst>
          </p:cNvPr>
          <p:cNvSpPr>
            <a:spLocks noGrp="1"/>
          </p:cNvSpPr>
          <p:nvPr>
            <p:ph type="ftr" sz="quarter" idx="10"/>
          </p:nvPr>
        </p:nvSpPr>
        <p:spPr/>
        <p:txBody>
          <a:bodyPr/>
          <a:lstStyle/>
          <a:p>
            <a:endParaRPr lang="en-US" dirty="0"/>
          </a:p>
        </p:txBody>
      </p:sp>
      <p:sp>
        <p:nvSpPr>
          <p:cNvPr id="3" name="Slide Number Placeholder 2">
            <a:extLst>
              <a:ext uri="{FF2B5EF4-FFF2-40B4-BE49-F238E27FC236}">
                <a16:creationId xmlns:a16="http://schemas.microsoft.com/office/drawing/2014/main" id="{8B0A14CC-C7ED-6D39-5AEA-890D051CCEA3}"/>
              </a:ext>
            </a:extLst>
          </p:cNvPr>
          <p:cNvSpPr>
            <a:spLocks noGrp="1"/>
          </p:cNvSpPr>
          <p:nvPr>
            <p:ph type="sldNum" sz="quarter" idx="11"/>
          </p:nvPr>
        </p:nvSpPr>
        <p:spPr/>
        <p:txBody>
          <a:bodyPr/>
          <a:lstStyle/>
          <a:p>
            <a:fld id="{96ACBB43-5C7B-084B-877B-5EF90931306D}" type="slidenum">
              <a:rPr lang="en-US" smtClean="0"/>
              <a:pPr/>
              <a:t>‹#›</a:t>
            </a:fld>
            <a:endParaRPr lang="en-US" dirty="0"/>
          </a:p>
        </p:txBody>
      </p:sp>
    </p:spTree>
    <p:extLst>
      <p:ext uri="{BB962C8B-B14F-4D97-AF65-F5344CB8AC3E}">
        <p14:creationId xmlns:p14="http://schemas.microsoft.com/office/powerpoint/2010/main" val="9908642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43F16-078B-E4A4-8188-60D4DB168AA4}"/>
              </a:ext>
            </a:extLst>
          </p:cNvPr>
          <p:cNvSpPr>
            <a:spLocks noGrp="1"/>
          </p:cNvSpPr>
          <p:nvPr>
            <p:ph type="title"/>
          </p:nvPr>
        </p:nvSpPr>
        <p:spPr>
          <a:xfrm>
            <a:off x="1300480" y="166343"/>
            <a:ext cx="10053321" cy="1317017"/>
          </a:xfrm>
        </p:spPr>
        <p:txBody>
          <a:bodyPr/>
          <a:lstStyle/>
          <a:p>
            <a:r>
              <a:rPr lang="en-US"/>
              <a:t>Click to edit Master title style</a:t>
            </a:r>
          </a:p>
        </p:txBody>
      </p:sp>
      <p:sp>
        <p:nvSpPr>
          <p:cNvPr id="4" name="Picture Placeholder 2">
            <a:extLst>
              <a:ext uri="{FF2B5EF4-FFF2-40B4-BE49-F238E27FC236}">
                <a16:creationId xmlns:a16="http://schemas.microsoft.com/office/drawing/2014/main" id="{5D91F3F0-0790-8D49-A32C-AE793DE50E52}"/>
              </a:ext>
            </a:extLst>
          </p:cNvPr>
          <p:cNvSpPr>
            <a:spLocks noGrp="1"/>
          </p:cNvSpPr>
          <p:nvPr>
            <p:ph type="pic" idx="1"/>
          </p:nvPr>
        </p:nvSpPr>
        <p:spPr>
          <a:xfrm>
            <a:off x="1300480" y="2003902"/>
            <a:ext cx="4749114" cy="350821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Picture Placeholder 2">
            <a:extLst>
              <a:ext uri="{FF2B5EF4-FFF2-40B4-BE49-F238E27FC236}">
                <a16:creationId xmlns:a16="http://schemas.microsoft.com/office/drawing/2014/main" id="{05C9271A-5D2F-5E8B-C6A3-AC32489BBE5F}"/>
              </a:ext>
            </a:extLst>
          </p:cNvPr>
          <p:cNvSpPr>
            <a:spLocks noGrp="1"/>
          </p:cNvSpPr>
          <p:nvPr>
            <p:ph type="pic" idx="12"/>
          </p:nvPr>
        </p:nvSpPr>
        <p:spPr>
          <a:xfrm>
            <a:off x="6218471" y="2003901"/>
            <a:ext cx="4749114" cy="350821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6" name="Text Placeholder 3">
            <a:extLst>
              <a:ext uri="{FF2B5EF4-FFF2-40B4-BE49-F238E27FC236}">
                <a16:creationId xmlns:a16="http://schemas.microsoft.com/office/drawing/2014/main" id="{32CE40C2-091B-1ED4-1EC1-6F19FF36A52F}"/>
              </a:ext>
            </a:extLst>
          </p:cNvPr>
          <p:cNvSpPr>
            <a:spLocks noGrp="1"/>
          </p:cNvSpPr>
          <p:nvPr>
            <p:ph type="body" sz="half" idx="2"/>
          </p:nvPr>
        </p:nvSpPr>
        <p:spPr>
          <a:xfrm>
            <a:off x="1300480" y="5645580"/>
            <a:ext cx="4708956" cy="253315"/>
          </a:xfrm>
        </p:spPr>
        <p:txBody>
          <a:bodyPr>
            <a:normAutofit/>
          </a:bodyPr>
          <a:lstStyle>
            <a:lvl1pPr marL="0" indent="0">
              <a:buNone/>
              <a:defRPr sz="12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Text Placeholder 3">
            <a:extLst>
              <a:ext uri="{FF2B5EF4-FFF2-40B4-BE49-F238E27FC236}">
                <a16:creationId xmlns:a16="http://schemas.microsoft.com/office/drawing/2014/main" id="{782891DF-9F82-4693-CCD4-AD3689AA5025}"/>
              </a:ext>
            </a:extLst>
          </p:cNvPr>
          <p:cNvSpPr>
            <a:spLocks noGrp="1"/>
          </p:cNvSpPr>
          <p:nvPr>
            <p:ph type="body" sz="half" idx="11"/>
          </p:nvPr>
        </p:nvSpPr>
        <p:spPr>
          <a:xfrm>
            <a:off x="6258629" y="5645581"/>
            <a:ext cx="4708956" cy="253314"/>
          </a:xfrm>
        </p:spPr>
        <p:txBody>
          <a:bodyPr>
            <a:normAutofit/>
          </a:bodyPr>
          <a:lstStyle>
            <a:lvl1pPr marL="0" indent="0">
              <a:buNone/>
              <a:defRPr sz="12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5">
            <a:extLst>
              <a:ext uri="{FF2B5EF4-FFF2-40B4-BE49-F238E27FC236}">
                <a16:creationId xmlns:a16="http://schemas.microsoft.com/office/drawing/2014/main" id="{DFCF70D0-2D0C-9BD9-CE61-6AE3D837FF72}"/>
              </a:ext>
            </a:extLst>
          </p:cNvPr>
          <p:cNvSpPr>
            <a:spLocks noGrp="1"/>
          </p:cNvSpPr>
          <p:nvPr>
            <p:ph type="sldNum" sz="quarter" idx="4"/>
          </p:nvPr>
        </p:nvSpPr>
        <p:spPr>
          <a:xfrm>
            <a:off x="193040" y="6123305"/>
            <a:ext cx="406621" cy="293688"/>
          </a:xfrm>
          <a:prstGeom prst="rect">
            <a:avLst/>
          </a:prstGeom>
        </p:spPr>
        <p:txBody>
          <a:bodyPr vert="horz" lIns="0" tIns="45720" rIns="91440" bIns="45720" rtlCol="0" anchor="ctr"/>
          <a:lstStyle>
            <a:lvl1pPr algn="l">
              <a:defRPr sz="1000">
                <a:solidFill>
                  <a:schemeClr val="tx1">
                    <a:tint val="75000"/>
                  </a:schemeClr>
                </a:solidFill>
                <a:latin typeface="Metropolis" pitchFamily="2" charset="77"/>
              </a:defRPr>
            </a:lvl1pPr>
          </a:lstStyle>
          <a:p>
            <a:fld id="{AAF7672D-E85E-304B-B033-28FE37A0F1D8}" type="slidenum">
              <a:rPr lang="en-US" smtClean="0"/>
              <a:pPr/>
              <a:t>‹#›</a:t>
            </a:fld>
            <a:endParaRPr lang="en-US"/>
          </a:p>
        </p:txBody>
      </p:sp>
    </p:spTree>
    <p:extLst>
      <p:ext uri="{BB962C8B-B14F-4D97-AF65-F5344CB8AC3E}">
        <p14:creationId xmlns:p14="http://schemas.microsoft.com/office/powerpoint/2010/main" val="340370807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E2D58-FB85-B472-9FC0-06FF3F293D1E}"/>
              </a:ext>
            </a:extLst>
          </p:cNvPr>
          <p:cNvSpPr>
            <a:spLocks noGrp="1"/>
          </p:cNvSpPr>
          <p:nvPr>
            <p:ph type="title"/>
          </p:nvPr>
        </p:nvSpPr>
        <p:spPr>
          <a:xfrm>
            <a:off x="1300480" y="531341"/>
            <a:ext cx="10053320" cy="959529"/>
          </a:xfrm>
        </p:spPr>
        <p:txBody>
          <a:bodyPr anchor="b">
            <a:normAutofit/>
          </a:bodyPr>
          <a:lstStyle>
            <a:lvl1pPr>
              <a:defRPr sz="3200" b="0" i="0">
                <a:solidFill>
                  <a:schemeClr val="accent1"/>
                </a:solidFill>
                <a:latin typeface="Metropolis Semi Bold" pitchFamily="2" charset="77"/>
              </a:defRPr>
            </a:lvl1pPr>
          </a:lstStyle>
          <a:p>
            <a:r>
              <a:rPr lang="en-US"/>
              <a:t>Click to edit Master title style</a:t>
            </a:r>
          </a:p>
        </p:txBody>
      </p:sp>
      <p:sp>
        <p:nvSpPr>
          <p:cNvPr id="3" name="Content Placeholder 2">
            <a:extLst>
              <a:ext uri="{FF2B5EF4-FFF2-40B4-BE49-F238E27FC236}">
                <a16:creationId xmlns:a16="http://schemas.microsoft.com/office/drawing/2014/main" id="{C9363712-04DB-EF0A-F1C1-57FDB7D88D7F}"/>
              </a:ext>
            </a:extLst>
          </p:cNvPr>
          <p:cNvSpPr>
            <a:spLocks noGrp="1"/>
          </p:cNvSpPr>
          <p:nvPr>
            <p:ph idx="1"/>
          </p:nvPr>
        </p:nvSpPr>
        <p:spPr>
          <a:xfrm>
            <a:off x="1300480" y="1709531"/>
            <a:ext cx="10053320" cy="4127214"/>
          </a:xfrm>
        </p:spPr>
        <p:txBody>
          <a:bodyPr/>
          <a:lstStyle>
            <a:lvl1pPr marL="0" indent="0">
              <a:buNone/>
              <a:defRPr sz="2400" b="0" i="0">
                <a:latin typeface="Metropolis Light"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 name="Slide Number Placeholder 5">
            <a:extLst>
              <a:ext uri="{FF2B5EF4-FFF2-40B4-BE49-F238E27FC236}">
                <a16:creationId xmlns:a16="http://schemas.microsoft.com/office/drawing/2014/main" id="{D00C2269-734D-BBCB-1564-4872E18D95E6}"/>
              </a:ext>
            </a:extLst>
          </p:cNvPr>
          <p:cNvSpPr>
            <a:spLocks noGrp="1"/>
          </p:cNvSpPr>
          <p:nvPr>
            <p:ph type="sldNum" sz="quarter" idx="4"/>
          </p:nvPr>
        </p:nvSpPr>
        <p:spPr>
          <a:xfrm>
            <a:off x="193040" y="6123305"/>
            <a:ext cx="406621" cy="293688"/>
          </a:xfrm>
          <a:prstGeom prst="rect">
            <a:avLst/>
          </a:prstGeom>
        </p:spPr>
        <p:txBody>
          <a:bodyPr vert="horz" lIns="0" tIns="45720" rIns="91440" bIns="45720" rtlCol="0" anchor="ctr"/>
          <a:lstStyle>
            <a:lvl1pPr algn="l">
              <a:defRPr sz="1000">
                <a:solidFill>
                  <a:schemeClr val="tx1">
                    <a:tint val="75000"/>
                  </a:schemeClr>
                </a:solidFill>
                <a:latin typeface="Metropolis" pitchFamily="2" charset="77"/>
              </a:defRPr>
            </a:lvl1pPr>
          </a:lstStyle>
          <a:p>
            <a:fld id="{AAF7672D-E85E-304B-B033-28FE37A0F1D8}" type="slidenum">
              <a:rPr lang="en-US" smtClean="0"/>
              <a:pPr/>
              <a:t>‹#›</a:t>
            </a:fld>
            <a:endParaRPr lang="en-US"/>
          </a:p>
        </p:txBody>
      </p:sp>
    </p:spTree>
    <p:extLst>
      <p:ext uri="{BB962C8B-B14F-4D97-AF65-F5344CB8AC3E}">
        <p14:creationId xmlns:p14="http://schemas.microsoft.com/office/powerpoint/2010/main" val="49229366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E2D58-FB85-B472-9FC0-06FF3F293D1E}"/>
              </a:ext>
            </a:extLst>
          </p:cNvPr>
          <p:cNvSpPr>
            <a:spLocks noGrp="1"/>
          </p:cNvSpPr>
          <p:nvPr>
            <p:ph type="title"/>
          </p:nvPr>
        </p:nvSpPr>
        <p:spPr>
          <a:xfrm>
            <a:off x="1300480" y="531341"/>
            <a:ext cx="10053320" cy="959529"/>
          </a:xfrm>
        </p:spPr>
        <p:txBody>
          <a:bodyPr anchor="b">
            <a:normAutofit/>
          </a:bodyPr>
          <a:lstStyle>
            <a:lvl1pPr>
              <a:defRPr sz="3200" b="0" i="0">
                <a:solidFill>
                  <a:schemeClr val="accent1"/>
                </a:solidFill>
                <a:latin typeface="Metropolis Semi Bold" pitchFamily="2" charset="77"/>
              </a:defRPr>
            </a:lvl1pPr>
          </a:lstStyle>
          <a:p>
            <a:r>
              <a:rPr lang="en-US"/>
              <a:t>Click to edit Master title style</a:t>
            </a:r>
          </a:p>
        </p:txBody>
      </p:sp>
      <p:sp>
        <p:nvSpPr>
          <p:cNvPr id="3" name="Content Placeholder 2">
            <a:extLst>
              <a:ext uri="{FF2B5EF4-FFF2-40B4-BE49-F238E27FC236}">
                <a16:creationId xmlns:a16="http://schemas.microsoft.com/office/drawing/2014/main" id="{C9363712-04DB-EF0A-F1C1-57FDB7D88D7F}"/>
              </a:ext>
            </a:extLst>
          </p:cNvPr>
          <p:cNvSpPr>
            <a:spLocks noGrp="1"/>
          </p:cNvSpPr>
          <p:nvPr>
            <p:ph idx="1"/>
          </p:nvPr>
        </p:nvSpPr>
        <p:spPr>
          <a:xfrm>
            <a:off x="1300480" y="1709531"/>
            <a:ext cx="10053320" cy="4127214"/>
          </a:xfrm>
        </p:spPr>
        <p:txBody>
          <a:bodyPr/>
          <a:lstStyle>
            <a:lvl1pPr marL="0" indent="0">
              <a:buNone/>
              <a:defRPr sz="2400" b="0" i="0">
                <a:latin typeface="Metropolis Light"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 name="Slide Number Placeholder 5">
            <a:extLst>
              <a:ext uri="{FF2B5EF4-FFF2-40B4-BE49-F238E27FC236}">
                <a16:creationId xmlns:a16="http://schemas.microsoft.com/office/drawing/2014/main" id="{D00C2269-734D-BBCB-1564-4872E18D95E6}"/>
              </a:ext>
            </a:extLst>
          </p:cNvPr>
          <p:cNvSpPr>
            <a:spLocks noGrp="1"/>
          </p:cNvSpPr>
          <p:nvPr>
            <p:ph type="sldNum" sz="quarter" idx="4"/>
          </p:nvPr>
        </p:nvSpPr>
        <p:spPr>
          <a:xfrm>
            <a:off x="193040" y="6123305"/>
            <a:ext cx="406621" cy="293688"/>
          </a:xfrm>
          <a:prstGeom prst="rect">
            <a:avLst/>
          </a:prstGeom>
        </p:spPr>
        <p:txBody>
          <a:bodyPr vert="horz" lIns="0" tIns="45720" rIns="91440" bIns="45720" rtlCol="0" anchor="ctr"/>
          <a:lstStyle>
            <a:lvl1pPr algn="l">
              <a:defRPr sz="1000">
                <a:solidFill>
                  <a:schemeClr val="tx1">
                    <a:tint val="75000"/>
                  </a:schemeClr>
                </a:solidFill>
                <a:latin typeface="Metropolis" pitchFamily="2" charset="77"/>
              </a:defRPr>
            </a:lvl1pPr>
          </a:lstStyle>
          <a:p>
            <a:fld id="{AAF7672D-E85E-304B-B033-28FE37A0F1D8}" type="slidenum">
              <a:rPr lang="en-US" smtClean="0"/>
              <a:pPr/>
              <a:t>‹#›</a:t>
            </a:fld>
            <a:endParaRPr lang="en-US"/>
          </a:p>
        </p:txBody>
      </p:sp>
    </p:spTree>
    <p:extLst>
      <p:ext uri="{BB962C8B-B14F-4D97-AF65-F5344CB8AC3E}">
        <p14:creationId xmlns:p14="http://schemas.microsoft.com/office/powerpoint/2010/main" val="35576699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E2D58-FB85-B472-9FC0-06FF3F293D1E}"/>
              </a:ext>
            </a:extLst>
          </p:cNvPr>
          <p:cNvSpPr>
            <a:spLocks noGrp="1"/>
          </p:cNvSpPr>
          <p:nvPr>
            <p:ph type="title"/>
          </p:nvPr>
        </p:nvSpPr>
        <p:spPr>
          <a:xfrm>
            <a:off x="1300480" y="568411"/>
            <a:ext cx="10621730" cy="914949"/>
          </a:xfrm>
        </p:spPr>
        <p:txBody>
          <a:bodyPr anchor="b"/>
          <a:lstStyle>
            <a:lvl1pPr>
              <a:defRPr b="0" i="0">
                <a:solidFill>
                  <a:schemeClr val="accent1"/>
                </a:solidFill>
                <a:latin typeface="Metropolis Semi Bold" pitchFamily="2" charset="77"/>
              </a:defRPr>
            </a:lvl1pPr>
          </a:lstStyle>
          <a:p>
            <a:r>
              <a:rPr lang="en-US"/>
              <a:t>Click to edit Master title style</a:t>
            </a:r>
          </a:p>
        </p:txBody>
      </p:sp>
      <p:sp>
        <p:nvSpPr>
          <p:cNvPr id="3" name="Content Placeholder 2">
            <a:extLst>
              <a:ext uri="{FF2B5EF4-FFF2-40B4-BE49-F238E27FC236}">
                <a16:creationId xmlns:a16="http://schemas.microsoft.com/office/drawing/2014/main" id="{C9363712-04DB-EF0A-F1C1-57FDB7D88D7F}"/>
              </a:ext>
            </a:extLst>
          </p:cNvPr>
          <p:cNvSpPr>
            <a:spLocks noGrp="1"/>
          </p:cNvSpPr>
          <p:nvPr>
            <p:ph idx="1"/>
          </p:nvPr>
        </p:nvSpPr>
        <p:spPr>
          <a:xfrm>
            <a:off x="1300480" y="1706880"/>
            <a:ext cx="10621730" cy="4129864"/>
          </a:xfrm>
        </p:spPr>
        <p:txBody>
          <a:bodyPr/>
          <a:lstStyle>
            <a:lvl1pPr>
              <a:defRPr b="0" i="0">
                <a:latin typeface="Metropolis Light" pitchFamily="2" charset="77"/>
              </a:defRPr>
            </a:lvl1pPr>
            <a:lvl2pPr>
              <a:defRPr b="0" i="0">
                <a:latin typeface="Metropolis Light" pitchFamily="2" charset="77"/>
              </a:defRPr>
            </a:lvl2pPr>
            <a:lvl3pPr>
              <a:defRPr b="0" i="0">
                <a:latin typeface="Metropolis Light" pitchFamily="2" charset="77"/>
              </a:defRPr>
            </a:lvl3pPr>
            <a:lvl4pPr>
              <a:defRPr b="0" i="0">
                <a:latin typeface="Metropolis Light" pitchFamily="2" charset="77"/>
              </a:defRPr>
            </a:lvl4pPr>
            <a:lvl5pPr>
              <a:defRPr b="0" i="0">
                <a:latin typeface="Metropolis Light" pitchFamily="2" charset="77"/>
              </a:defRPr>
            </a:lvl5pPr>
          </a:lstStyle>
          <a:p>
            <a:pPr lvl="0"/>
            <a:r>
              <a:rPr lang="en-US"/>
              <a:t>Click to edit Master text styles</a:t>
            </a:r>
          </a:p>
          <a:p>
            <a:pPr lvl="1"/>
            <a:r>
              <a:rPr lang="en-US"/>
              <a:t>Second level</a:t>
            </a:r>
          </a:p>
          <a:p>
            <a:pPr lvl="2"/>
            <a:r>
              <a:rPr lang="en-US"/>
              <a:t>Third level</a:t>
            </a:r>
          </a:p>
        </p:txBody>
      </p:sp>
      <p:sp>
        <p:nvSpPr>
          <p:cNvPr id="9" name="Slide Number Placeholder 5">
            <a:extLst>
              <a:ext uri="{FF2B5EF4-FFF2-40B4-BE49-F238E27FC236}">
                <a16:creationId xmlns:a16="http://schemas.microsoft.com/office/drawing/2014/main" id="{6C7C41B5-43F2-A802-1AD5-150A36748130}"/>
              </a:ext>
            </a:extLst>
          </p:cNvPr>
          <p:cNvSpPr>
            <a:spLocks noGrp="1"/>
          </p:cNvSpPr>
          <p:nvPr>
            <p:ph type="sldNum" sz="quarter" idx="4"/>
          </p:nvPr>
        </p:nvSpPr>
        <p:spPr>
          <a:xfrm>
            <a:off x="193040" y="6123305"/>
            <a:ext cx="406621" cy="293688"/>
          </a:xfrm>
          <a:prstGeom prst="rect">
            <a:avLst/>
          </a:prstGeom>
        </p:spPr>
        <p:txBody>
          <a:bodyPr vert="horz" lIns="0" tIns="45720" rIns="91440" bIns="45720" rtlCol="0" anchor="ctr"/>
          <a:lstStyle>
            <a:lvl1pPr algn="l">
              <a:defRPr sz="1000">
                <a:solidFill>
                  <a:schemeClr val="tx1">
                    <a:tint val="75000"/>
                  </a:schemeClr>
                </a:solidFill>
                <a:latin typeface="Metropolis" pitchFamily="2" charset="77"/>
              </a:defRPr>
            </a:lvl1pPr>
          </a:lstStyle>
          <a:p>
            <a:fld id="{AAF7672D-E85E-304B-B033-28FE37A0F1D8}" type="slidenum">
              <a:rPr lang="en-US" smtClean="0"/>
              <a:pPr/>
              <a:t>‹#›</a:t>
            </a:fld>
            <a:endParaRPr lang="en-US"/>
          </a:p>
        </p:txBody>
      </p:sp>
    </p:spTree>
    <p:extLst>
      <p:ext uri="{BB962C8B-B14F-4D97-AF65-F5344CB8AC3E}">
        <p14:creationId xmlns:p14="http://schemas.microsoft.com/office/powerpoint/2010/main" val="1970458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8020F-4B18-1954-21FF-CA0E7CD545B6}"/>
              </a:ext>
            </a:extLst>
          </p:cNvPr>
          <p:cNvSpPr>
            <a:spLocks noGrp="1"/>
          </p:cNvSpPr>
          <p:nvPr>
            <p:ph type="title"/>
          </p:nvPr>
        </p:nvSpPr>
        <p:spPr>
          <a:xfrm>
            <a:off x="1300480" y="681038"/>
            <a:ext cx="10621730" cy="802322"/>
          </a:xfrm>
        </p:spPr>
        <p:txBody>
          <a:bodyPr anchor="b"/>
          <a:lstStyle>
            <a:lvl1pPr>
              <a:defRPr b="0" i="0">
                <a:solidFill>
                  <a:schemeClr val="accent1"/>
                </a:solidFill>
                <a:latin typeface="Metropolis Semi Bold" pitchFamily="2" charset="77"/>
              </a:defRPr>
            </a:lvl1pPr>
          </a:lstStyle>
          <a:p>
            <a:r>
              <a:rPr lang="en-US"/>
              <a:t>Click to edit Master title style</a:t>
            </a:r>
          </a:p>
        </p:txBody>
      </p:sp>
      <p:sp>
        <p:nvSpPr>
          <p:cNvPr id="3" name="Content Placeholder 2">
            <a:extLst>
              <a:ext uri="{FF2B5EF4-FFF2-40B4-BE49-F238E27FC236}">
                <a16:creationId xmlns:a16="http://schemas.microsoft.com/office/drawing/2014/main" id="{77B60C0A-367A-EABF-9AEF-A21DD362E9C2}"/>
              </a:ext>
            </a:extLst>
          </p:cNvPr>
          <p:cNvSpPr>
            <a:spLocks noGrp="1"/>
          </p:cNvSpPr>
          <p:nvPr>
            <p:ph sz="half" idx="1"/>
          </p:nvPr>
        </p:nvSpPr>
        <p:spPr>
          <a:xfrm>
            <a:off x="1300480" y="1726234"/>
            <a:ext cx="4719320" cy="4351338"/>
          </a:xfrm>
        </p:spPr>
        <p:txBody>
          <a:bodyPr/>
          <a:lstStyle>
            <a:lvl1pPr>
              <a:defRPr b="0" i="0">
                <a:latin typeface="Metropolis Light" pitchFamily="2" charset="77"/>
              </a:defRPr>
            </a:lvl1pPr>
            <a:lvl2pPr>
              <a:defRPr b="0" i="0">
                <a:latin typeface="Metropolis Light" pitchFamily="2" charset="77"/>
              </a:defRPr>
            </a:lvl2pPr>
            <a:lvl3pPr>
              <a:defRPr b="0" i="0">
                <a:latin typeface="Metropolis Light" pitchFamily="2" charset="77"/>
              </a:defRPr>
            </a:lvl3pPr>
            <a:lvl4pPr>
              <a:defRPr b="0" i="0">
                <a:latin typeface="Metropolis Light" pitchFamily="2" charset="77"/>
              </a:defRPr>
            </a:lvl4pPr>
            <a:lvl5pPr>
              <a:defRPr b="0" i="0">
                <a:latin typeface="Metropolis Light" pitchFamily="2" charset="77"/>
              </a:defRPr>
            </a:lvl5pPr>
          </a:lstStyle>
          <a:p>
            <a:pPr lvl="0"/>
            <a:r>
              <a:rPr lang="en-US"/>
              <a:t>Click to edit Master text styles</a:t>
            </a:r>
          </a:p>
          <a:p>
            <a:pPr lvl="1"/>
            <a:r>
              <a:rPr lang="en-US"/>
              <a:t>Second level</a:t>
            </a:r>
          </a:p>
          <a:p>
            <a:pPr lvl="2"/>
            <a:r>
              <a:rPr lang="en-US"/>
              <a:t>Third level</a:t>
            </a:r>
          </a:p>
        </p:txBody>
      </p:sp>
      <p:sp>
        <p:nvSpPr>
          <p:cNvPr id="4" name="Content Placeholder 3">
            <a:extLst>
              <a:ext uri="{FF2B5EF4-FFF2-40B4-BE49-F238E27FC236}">
                <a16:creationId xmlns:a16="http://schemas.microsoft.com/office/drawing/2014/main" id="{E7631A01-144F-1345-CECE-9EC1EAA70F0A}"/>
              </a:ext>
            </a:extLst>
          </p:cNvPr>
          <p:cNvSpPr>
            <a:spLocks noGrp="1"/>
          </p:cNvSpPr>
          <p:nvPr>
            <p:ph sz="half" idx="2"/>
          </p:nvPr>
        </p:nvSpPr>
        <p:spPr>
          <a:xfrm>
            <a:off x="6172200" y="1726234"/>
            <a:ext cx="4763530" cy="4351338"/>
          </a:xfrm>
        </p:spPr>
        <p:txBody>
          <a:bodyPr/>
          <a:lstStyle>
            <a:lvl1pPr>
              <a:defRPr b="0" i="0">
                <a:latin typeface="Metropolis Light" pitchFamily="2" charset="77"/>
              </a:defRPr>
            </a:lvl1pPr>
            <a:lvl2pPr>
              <a:defRPr b="0" i="0">
                <a:latin typeface="Metropolis Light" pitchFamily="2" charset="77"/>
              </a:defRPr>
            </a:lvl2pPr>
            <a:lvl3pPr>
              <a:defRPr b="0" i="0">
                <a:latin typeface="Metropolis Light" pitchFamily="2" charset="77"/>
              </a:defRPr>
            </a:lvl3pPr>
            <a:lvl4pPr>
              <a:defRPr b="0" i="0">
                <a:latin typeface="Metropolis Light" pitchFamily="2" charset="77"/>
              </a:defRPr>
            </a:lvl4pPr>
            <a:lvl5pPr>
              <a:defRPr b="0" i="0">
                <a:latin typeface="Metropolis Light" pitchFamily="2" charset="77"/>
              </a:defRPr>
            </a:lvl5pPr>
          </a:lstStyle>
          <a:p>
            <a:pPr lvl="0"/>
            <a:r>
              <a:rPr lang="en-US"/>
              <a:t>Click to edit Master text styles</a:t>
            </a:r>
          </a:p>
          <a:p>
            <a:pPr lvl="1"/>
            <a:r>
              <a:rPr lang="en-US"/>
              <a:t>Second level</a:t>
            </a:r>
          </a:p>
          <a:p>
            <a:pPr lvl="2"/>
            <a:r>
              <a:rPr lang="en-US"/>
              <a:t>Third level</a:t>
            </a:r>
          </a:p>
        </p:txBody>
      </p:sp>
      <p:sp>
        <p:nvSpPr>
          <p:cNvPr id="10" name="Slide Number Placeholder 5">
            <a:extLst>
              <a:ext uri="{FF2B5EF4-FFF2-40B4-BE49-F238E27FC236}">
                <a16:creationId xmlns:a16="http://schemas.microsoft.com/office/drawing/2014/main" id="{39EFB5C0-9FD2-CF4D-B2FB-9F05ADB13013}"/>
              </a:ext>
            </a:extLst>
          </p:cNvPr>
          <p:cNvSpPr>
            <a:spLocks noGrp="1"/>
          </p:cNvSpPr>
          <p:nvPr>
            <p:ph type="sldNum" sz="quarter" idx="4"/>
          </p:nvPr>
        </p:nvSpPr>
        <p:spPr>
          <a:xfrm>
            <a:off x="193040" y="6123305"/>
            <a:ext cx="406621" cy="293688"/>
          </a:xfrm>
          <a:prstGeom prst="rect">
            <a:avLst/>
          </a:prstGeom>
        </p:spPr>
        <p:txBody>
          <a:bodyPr vert="horz" lIns="0" tIns="45720" rIns="91440" bIns="45720" rtlCol="0" anchor="ctr"/>
          <a:lstStyle>
            <a:lvl1pPr algn="l">
              <a:defRPr sz="1000">
                <a:solidFill>
                  <a:schemeClr val="tx1">
                    <a:tint val="75000"/>
                  </a:schemeClr>
                </a:solidFill>
                <a:latin typeface="Metropolis" pitchFamily="2" charset="77"/>
              </a:defRPr>
            </a:lvl1pPr>
          </a:lstStyle>
          <a:p>
            <a:fld id="{AAF7672D-E85E-304B-B033-28FE37A0F1D8}" type="slidenum">
              <a:rPr lang="en-US" smtClean="0"/>
              <a:pPr/>
              <a:t>‹#›</a:t>
            </a:fld>
            <a:endParaRPr lang="en-US"/>
          </a:p>
        </p:txBody>
      </p:sp>
    </p:spTree>
    <p:extLst>
      <p:ext uri="{BB962C8B-B14F-4D97-AF65-F5344CB8AC3E}">
        <p14:creationId xmlns:p14="http://schemas.microsoft.com/office/powerpoint/2010/main" val="196909709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00725-4094-C4B2-A598-0217CAB9EE62}"/>
              </a:ext>
            </a:extLst>
          </p:cNvPr>
          <p:cNvSpPr>
            <a:spLocks noGrp="1"/>
          </p:cNvSpPr>
          <p:nvPr>
            <p:ph type="title"/>
          </p:nvPr>
        </p:nvSpPr>
        <p:spPr>
          <a:xfrm>
            <a:off x="1334058" y="600075"/>
            <a:ext cx="10019742" cy="883285"/>
          </a:xfrm>
        </p:spPr>
        <p:txBody>
          <a:bodyPr anchor="b"/>
          <a:lstStyle>
            <a:lvl1pPr>
              <a:defRPr b="0" i="0">
                <a:solidFill>
                  <a:schemeClr val="accent1"/>
                </a:solidFill>
                <a:latin typeface="Metropolis Semi Bold" pitchFamily="2" charset="77"/>
              </a:defRPr>
            </a:lvl1pPr>
          </a:lstStyle>
          <a:p>
            <a:r>
              <a:rPr lang="en-US"/>
              <a:t>Click to edit Master title style</a:t>
            </a:r>
          </a:p>
        </p:txBody>
      </p:sp>
      <p:sp>
        <p:nvSpPr>
          <p:cNvPr id="3" name="Text Placeholder 2">
            <a:extLst>
              <a:ext uri="{FF2B5EF4-FFF2-40B4-BE49-F238E27FC236}">
                <a16:creationId xmlns:a16="http://schemas.microsoft.com/office/drawing/2014/main" id="{C5A78F37-DB02-B590-3688-D821591BBF5B}"/>
              </a:ext>
            </a:extLst>
          </p:cNvPr>
          <p:cNvSpPr>
            <a:spLocks noGrp="1"/>
          </p:cNvSpPr>
          <p:nvPr>
            <p:ph type="body" idx="1"/>
          </p:nvPr>
        </p:nvSpPr>
        <p:spPr>
          <a:xfrm>
            <a:off x="1334058" y="1681163"/>
            <a:ext cx="4663517" cy="584959"/>
          </a:xfrm>
        </p:spPr>
        <p:txBody>
          <a:bodyPr anchor="b"/>
          <a:lstStyle>
            <a:lvl1pPr marL="0" indent="0">
              <a:buNone/>
              <a:defRPr sz="2400" b="0" i="0">
                <a:latin typeface="Metropolis Medium"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B117B4-CBDB-3378-A07C-33DEBEE835D3}"/>
              </a:ext>
            </a:extLst>
          </p:cNvPr>
          <p:cNvSpPr>
            <a:spLocks noGrp="1"/>
          </p:cNvSpPr>
          <p:nvPr>
            <p:ph sz="half" idx="2"/>
          </p:nvPr>
        </p:nvSpPr>
        <p:spPr>
          <a:xfrm>
            <a:off x="1334058" y="2353262"/>
            <a:ext cx="4663517" cy="3684588"/>
          </a:xfrm>
        </p:spPr>
        <p:txBody>
          <a:bodyPr>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5" name="Text Placeholder 4">
            <a:extLst>
              <a:ext uri="{FF2B5EF4-FFF2-40B4-BE49-F238E27FC236}">
                <a16:creationId xmlns:a16="http://schemas.microsoft.com/office/drawing/2014/main" id="{09B7EDCF-F58F-58E0-B188-5BF6D1731167}"/>
              </a:ext>
            </a:extLst>
          </p:cNvPr>
          <p:cNvSpPr>
            <a:spLocks noGrp="1"/>
          </p:cNvSpPr>
          <p:nvPr>
            <p:ph type="body" sz="quarter" idx="3"/>
          </p:nvPr>
        </p:nvSpPr>
        <p:spPr>
          <a:xfrm>
            <a:off x="6172200" y="1681163"/>
            <a:ext cx="5183188" cy="584959"/>
          </a:xfrm>
        </p:spPr>
        <p:txBody>
          <a:bodyPr anchor="b"/>
          <a:lstStyle>
            <a:lvl1pPr marL="0" indent="0">
              <a:buNone/>
              <a:defRPr sz="2400" b="0" i="0">
                <a:latin typeface="Metropolis Medium"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C8CDD48-C208-03E0-84E8-5513F58ECCA5}"/>
              </a:ext>
            </a:extLst>
          </p:cNvPr>
          <p:cNvSpPr>
            <a:spLocks noGrp="1"/>
          </p:cNvSpPr>
          <p:nvPr>
            <p:ph sz="quarter" idx="4"/>
          </p:nvPr>
        </p:nvSpPr>
        <p:spPr>
          <a:xfrm>
            <a:off x="6172200" y="2353262"/>
            <a:ext cx="5183188" cy="3684588"/>
          </a:xfrm>
        </p:spPr>
        <p:txBody>
          <a:bodyPr>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11" name="Slide Number Placeholder 5">
            <a:extLst>
              <a:ext uri="{FF2B5EF4-FFF2-40B4-BE49-F238E27FC236}">
                <a16:creationId xmlns:a16="http://schemas.microsoft.com/office/drawing/2014/main" id="{001E22F9-C9B0-9FA9-CC46-6E9B0ABA4828}"/>
              </a:ext>
            </a:extLst>
          </p:cNvPr>
          <p:cNvSpPr>
            <a:spLocks noGrp="1"/>
          </p:cNvSpPr>
          <p:nvPr>
            <p:ph type="sldNum" sz="quarter" idx="10"/>
          </p:nvPr>
        </p:nvSpPr>
        <p:spPr>
          <a:xfrm>
            <a:off x="193040" y="6123305"/>
            <a:ext cx="406621" cy="293688"/>
          </a:xfrm>
          <a:prstGeom prst="rect">
            <a:avLst/>
          </a:prstGeom>
        </p:spPr>
        <p:txBody>
          <a:bodyPr vert="horz" lIns="0" tIns="45720" rIns="91440" bIns="45720" rtlCol="0" anchor="ctr"/>
          <a:lstStyle>
            <a:lvl1pPr algn="l">
              <a:defRPr sz="1000">
                <a:solidFill>
                  <a:schemeClr val="tx1">
                    <a:tint val="75000"/>
                  </a:schemeClr>
                </a:solidFill>
                <a:latin typeface="Metropolis" pitchFamily="2" charset="77"/>
              </a:defRPr>
            </a:lvl1pPr>
          </a:lstStyle>
          <a:p>
            <a:fld id="{AAF7672D-E85E-304B-B033-28FE37A0F1D8}" type="slidenum">
              <a:rPr lang="en-US" smtClean="0"/>
              <a:pPr/>
              <a:t>‹#›</a:t>
            </a:fld>
            <a:endParaRPr lang="en-US"/>
          </a:p>
        </p:txBody>
      </p:sp>
    </p:spTree>
    <p:extLst>
      <p:ext uri="{BB962C8B-B14F-4D97-AF65-F5344CB8AC3E}">
        <p14:creationId xmlns:p14="http://schemas.microsoft.com/office/powerpoint/2010/main" val="218696853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38F1A-390B-E5A7-7A33-A3D7DA612FC6}"/>
              </a:ext>
            </a:extLst>
          </p:cNvPr>
          <p:cNvSpPr>
            <a:spLocks noGrp="1"/>
          </p:cNvSpPr>
          <p:nvPr>
            <p:ph type="title"/>
          </p:nvPr>
        </p:nvSpPr>
        <p:spPr>
          <a:xfrm>
            <a:off x="1300480" y="1080891"/>
            <a:ext cx="10621730" cy="402469"/>
          </a:xfrm>
        </p:spPr>
        <p:txBody>
          <a:bodyPr anchor="b"/>
          <a:lstStyle>
            <a:lvl1pPr>
              <a:defRPr b="0" i="0">
                <a:solidFill>
                  <a:schemeClr val="accent1"/>
                </a:solidFill>
                <a:latin typeface="Metropolis Semi Bold" pitchFamily="2" charset="77"/>
              </a:defRPr>
            </a:lvl1pPr>
          </a:lstStyle>
          <a:p>
            <a:r>
              <a:rPr lang="en-US"/>
              <a:t>Click to edit Master title style</a:t>
            </a:r>
          </a:p>
        </p:txBody>
      </p:sp>
      <p:sp>
        <p:nvSpPr>
          <p:cNvPr id="8" name="Slide Number Placeholder 5">
            <a:extLst>
              <a:ext uri="{FF2B5EF4-FFF2-40B4-BE49-F238E27FC236}">
                <a16:creationId xmlns:a16="http://schemas.microsoft.com/office/drawing/2014/main" id="{E1E1DDC3-B03B-BA8B-D5AB-0389621D81E6}"/>
              </a:ext>
            </a:extLst>
          </p:cNvPr>
          <p:cNvSpPr>
            <a:spLocks noGrp="1"/>
          </p:cNvSpPr>
          <p:nvPr>
            <p:ph type="sldNum" sz="quarter" idx="4"/>
          </p:nvPr>
        </p:nvSpPr>
        <p:spPr>
          <a:xfrm>
            <a:off x="193040" y="6123305"/>
            <a:ext cx="406621" cy="293688"/>
          </a:xfrm>
          <a:prstGeom prst="rect">
            <a:avLst/>
          </a:prstGeom>
        </p:spPr>
        <p:txBody>
          <a:bodyPr vert="horz" lIns="0" tIns="45720" rIns="91440" bIns="45720" rtlCol="0" anchor="ctr"/>
          <a:lstStyle>
            <a:lvl1pPr algn="l">
              <a:defRPr sz="1000">
                <a:solidFill>
                  <a:schemeClr val="tx1">
                    <a:tint val="75000"/>
                  </a:schemeClr>
                </a:solidFill>
                <a:latin typeface="Metropolis" pitchFamily="2" charset="77"/>
              </a:defRPr>
            </a:lvl1pPr>
          </a:lstStyle>
          <a:p>
            <a:fld id="{AAF7672D-E85E-304B-B033-28FE37A0F1D8}" type="slidenum">
              <a:rPr lang="en-US" smtClean="0"/>
              <a:pPr/>
              <a:t>‹#›</a:t>
            </a:fld>
            <a:endParaRPr lang="en-US"/>
          </a:p>
        </p:txBody>
      </p:sp>
    </p:spTree>
    <p:extLst>
      <p:ext uri="{BB962C8B-B14F-4D97-AF65-F5344CB8AC3E}">
        <p14:creationId xmlns:p14="http://schemas.microsoft.com/office/powerpoint/2010/main" val="164435455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3A64A218-0D7F-07FF-3060-B4C5BA0CDA9D}"/>
              </a:ext>
            </a:extLst>
          </p:cNvPr>
          <p:cNvSpPr>
            <a:spLocks noGrp="1"/>
          </p:cNvSpPr>
          <p:nvPr>
            <p:ph type="sldNum" sz="quarter" idx="4"/>
          </p:nvPr>
        </p:nvSpPr>
        <p:spPr>
          <a:xfrm>
            <a:off x="193040" y="6123305"/>
            <a:ext cx="406621" cy="293688"/>
          </a:xfrm>
          <a:prstGeom prst="rect">
            <a:avLst/>
          </a:prstGeom>
        </p:spPr>
        <p:txBody>
          <a:bodyPr vert="horz" lIns="0" tIns="45720" rIns="91440" bIns="45720" rtlCol="0" anchor="ctr"/>
          <a:lstStyle>
            <a:lvl1pPr algn="l">
              <a:defRPr sz="1000">
                <a:solidFill>
                  <a:schemeClr val="tx1">
                    <a:tint val="75000"/>
                  </a:schemeClr>
                </a:solidFill>
                <a:latin typeface="Metropolis" pitchFamily="2" charset="77"/>
              </a:defRPr>
            </a:lvl1pPr>
          </a:lstStyle>
          <a:p>
            <a:fld id="{AAF7672D-E85E-304B-B033-28FE37A0F1D8}" type="slidenum">
              <a:rPr lang="en-US" smtClean="0"/>
              <a:pPr/>
              <a:t>‹#›</a:t>
            </a:fld>
            <a:endParaRPr lang="en-US"/>
          </a:p>
        </p:txBody>
      </p:sp>
    </p:spTree>
    <p:extLst>
      <p:ext uri="{BB962C8B-B14F-4D97-AF65-F5344CB8AC3E}">
        <p14:creationId xmlns:p14="http://schemas.microsoft.com/office/powerpoint/2010/main" val="14701926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9F599-5137-0F94-2EF5-7B7725D8C98C}"/>
              </a:ext>
            </a:extLst>
          </p:cNvPr>
          <p:cNvSpPr>
            <a:spLocks noGrp="1"/>
          </p:cNvSpPr>
          <p:nvPr>
            <p:ph type="title"/>
          </p:nvPr>
        </p:nvSpPr>
        <p:spPr>
          <a:xfrm>
            <a:off x="1408670" y="457200"/>
            <a:ext cx="3363355" cy="1421296"/>
          </a:xfrm>
        </p:spPr>
        <p:txBody>
          <a:bodyPr anchor="b">
            <a:normAutofit/>
          </a:bodyPr>
          <a:lstStyle>
            <a:lvl1pPr>
              <a:defRPr sz="2400" b="0" i="0">
                <a:solidFill>
                  <a:schemeClr val="accent1"/>
                </a:solidFill>
                <a:latin typeface="Metropolis Semi Bold" pitchFamily="2" charset="77"/>
              </a:defRPr>
            </a:lvl1pPr>
          </a:lstStyle>
          <a:p>
            <a:r>
              <a:rPr lang="en-US"/>
              <a:t>Click to edit Master title style</a:t>
            </a:r>
          </a:p>
        </p:txBody>
      </p:sp>
      <p:sp>
        <p:nvSpPr>
          <p:cNvPr id="3" name="Picture Placeholder 2">
            <a:extLst>
              <a:ext uri="{FF2B5EF4-FFF2-40B4-BE49-F238E27FC236}">
                <a16:creationId xmlns:a16="http://schemas.microsoft.com/office/drawing/2014/main" id="{66C047FC-7358-A9CA-0E46-B6EC95FB93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A1233A7-6004-30D4-435B-EA852DE8E37E}"/>
              </a:ext>
            </a:extLst>
          </p:cNvPr>
          <p:cNvSpPr>
            <a:spLocks noGrp="1"/>
          </p:cNvSpPr>
          <p:nvPr>
            <p:ph type="body" sz="half" idx="2"/>
          </p:nvPr>
        </p:nvSpPr>
        <p:spPr>
          <a:xfrm>
            <a:off x="1408670" y="2027583"/>
            <a:ext cx="3363355" cy="3841405"/>
          </a:xfrm>
        </p:spPr>
        <p:txBody>
          <a:bodyPr/>
          <a:lstStyle>
            <a:lvl1pPr marL="0" indent="0">
              <a:buNone/>
              <a:defRPr sz="16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Slide Number Placeholder 5">
            <a:extLst>
              <a:ext uri="{FF2B5EF4-FFF2-40B4-BE49-F238E27FC236}">
                <a16:creationId xmlns:a16="http://schemas.microsoft.com/office/drawing/2014/main" id="{B5A12FCE-3399-8B22-A621-353E918D05CF}"/>
              </a:ext>
            </a:extLst>
          </p:cNvPr>
          <p:cNvSpPr>
            <a:spLocks noGrp="1"/>
          </p:cNvSpPr>
          <p:nvPr>
            <p:ph type="sldNum" sz="quarter" idx="4"/>
          </p:nvPr>
        </p:nvSpPr>
        <p:spPr>
          <a:xfrm>
            <a:off x="193040" y="6123305"/>
            <a:ext cx="406621" cy="293688"/>
          </a:xfrm>
          <a:prstGeom prst="rect">
            <a:avLst/>
          </a:prstGeom>
        </p:spPr>
        <p:txBody>
          <a:bodyPr vert="horz" lIns="0" tIns="45720" rIns="91440" bIns="45720" rtlCol="0" anchor="ctr"/>
          <a:lstStyle>
            <a:lvl1pPr algn="l">
              <a:defRPr sz="1000">
                <a:solidFill>
                  <a:schemeClr val="tx1">
                    <a:tint val="75000"/>
                  </a:schemeClr>
                </a:solidFill>
                <a:latin typeface="Metropolis" pitchFamily="2" charset="77"/>
              </a:defRPr>
            </a:lvl1pPr>
          </a:lstStyle>
          <a:p>
            <a:fld id="{AAF7672D-E85E-304B-B033-28FE37A0F1D8}" type="slidenum">
              <a:rPr lang="en-US" smtClean="0"/>
              <a:pPr/>
              <a:t>‹#›</a:t>
            </a:fld>
            <a:endParaRPr lang="en-US"/>
          </a:p>
        </p:txBody>
      </p:sp>
    </p:spTree>
    <p:extLst>
      <p:ext uri="{BB962C8B-B14F-4D97-AF65-F5344CB8AC3E}">
        <p14:creationId xmlns:p14="http://schemas.microsoft.com/office/powerpoint/2010/main" val="236297691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2DF94-4A38-3920-43C6-E8CEEAFB4595}"/>
              </a:ext>
            </a:extLst>
          </p:cNvPr>
          <p:cNvSpPr>
            <a:spLocks noGrp="1"/>
          </p:cNvSpPr>
          <p:nvPr>
            <p:ph type="title"/>
          </p:nvPr>
        </p:nvSpPr>
        <p:spPr>
          <a:xfrm>
            <a:off x="1252330" y="365126"/>
            <a:ext cx="10101470" cy="1118234"/>
          </a:xfrm>
          <a:prstGeom prst="rect">
            <a:avLst/>
          </a:prstGeom>
        </p:spPr>
        <p:txBody>
          <a:bodyPr>
            <a:normAutofit/>
          </a:bodyPr>
          <a:lstStyle>
            <a:lvl1pPr>
              <a:defRPr sz="3200"/>
            </a:lvl1pPr>
          </a:lstStyle>
          <a:p>
            <a:r>
              <a:rPr lang="en-US"/>
              <a:t>Click to edit Master title style</a:t>
            </a:r>
          </a:p>
        </p:txBody>
      </p:sp>
      <p:sp>
        <p:nvSpPr>
          <p:cNvPr id="6" name="Text Placeholder 2">
            <a:extLst>
              <a:ext uri="{FF2B5EF4-FFF2-40B4-BE49-F238E27FC236}">
                <a16:creationId xmlns:a16="http://schemas.microsoft.com/office/drawing/2014/main" id="{384B43E9-842C-B92B-B28D-538D7EF35AEA}"/>
              </a:ext>
            </a:extLst>
          </p:cNvPr>
          <p:cNvSpPr>
            <a:spLocks noGrp="1"/>
          </p:cNvSpPr>
          <p:nvPr>
            <p:ph idx="1" hasCustomPrompt="1"/>
          </p:nvPr>
        </p:nvSpPr>
        <p:spPr>
          <a:xfrm>
            <a:off x="1252330" y="1696720"/>
            <a:ext cx="9743662" cy="4217063"/>
          </a:xfrm>
          <a:prstGeom prst="rect">
            <a:avLst/>
          </a:prstGeom>
        </p:spPr>
        <p:txBody>
          <a:bodyPr vert="horz" lIns="0" tIns="0" rIns="0" bIns="0" rtlCol="0">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7" name="Slide Number Placeholder 5">
            <a:extLst>
              <a:ext uri="{FF2B5EF4-FFF2-40B4-BE49-F238E27FC236}">
                <a16:creationId xmlns:a16="http://schemas.microsoft.com/office/drawing/2014/main" id="{D6FCFDA6-BEEC-8C7D-AD29-8A9996AE19F4}"/>
              </a:ext>
            </a:extLst>
          </p:cNvPr>
          <p:cNvSpPr>
            <a:spLocks noGrp="1"/>
          </p:cNvSpPr>
          <p:nvPr>
            <p:ph type="sldNum" sz="quarter" idx="4"/>
          </p:nvPr>
        </p:nvSpPr>
        <p:spPr>
          <a:xfrm>
            <a:off x="193040" y="6123305"/>
            <a:ext cx="406621" cy="293688"/>
          </a:xfrm>
          <a:prstGeom prst="rect">
            <a:avLst/>
          </a:prstGeom>
        </p:spPr>
        <p:txBody>
          <a:bodyPr vert="horz" lIns="0" tIns="45720" rIns="91440" bIns="45720" rtlCol="0" anchor="ctr"/>
          <a:lstStyle>
            <a:lvl1pPr algn="l">
              <a:defRPr sz="1000">
                <a:solidFill>
                  <a:schemeClr val="tx1">
                    <a:tint val="75000"/>
                  </a:schemeClr>
                </a:solidFill>
                <a:latin typeface="Metropolis" pitchFamily="2" charset="77"/>
              </a:defRPr>
            </a:lvl1pPr>
          </a:lstStyle>
          <a:p>
            <a:fld id="{AAF7672D-E85E-304B-B033-28FE37A0F1D8}" type="slidenum">
              <a:rPr lang="en-US" smtClean="0"/>
              <a:pPr/>
              <a:t>‹#›</a:t>
            </a:fld>
            <a:endParaRPr lang="en-US"/>
          </a:p>
        </p:txBody>
      </p:sp>
    </p:spTree>
    <p:extLst>
      <p:ext uri="{BB962C8B-B14F-4D97-AF65-F5344CB8AC3E}">
        <p14:creationId xmlns:p14="http://schemas.microsoft.com/office/powerpoint/2010/main" val="3746739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E2D58-FB85-B472-9FC0-06FF3F293D1E}"/>
              </a:ext>
            </a:extLst>
          </p:cNvPr>
          <p:cNvSpPr>
            <a:spLocks noGrp="1"/>
          </p:cNvSpPr>
          <p:nvPr>
            <p:ph type="title" hasCustomPrompt="1"/>
          </p:nvPr>
        </p:nvSpPr>
        <p:spPr>
          <a:xfrm>
            <a:off x="1300480" y="531341"/>
            <a:ext cx="10053320" cy="959529"/>
          </a:xfrm>
        </p:spPr>
        <p:txBody>
          <a:bodyPr anchor="b">
            <a:normAutofit/>
          </a:bodyPr>
          <a:lstStyle>
            <a:lvl1pPr>
              <a:defRPr sz="3200" b="0" i="0">
                <a:solidFill>
                  <a:schemeClr val="accent1"/>
                </a:solidFill>
                <a:latin typeface="Metropolis Semi Bold" pitchFamily="2" charset="77"/>
              </a:defRPr>
            </a:lvl1pPr>
          </a:lstStyle>
          <a:p>
            <a:r>
              <a:rPr lang="en-US" dirty="0"/>
              <a:t>Click to edit title style</a:t>
            </a:r>
          </a:p>
        </p:txBody>
      </p:sp>
      <p:sp>
        <p:nvSpPr>
          <p:cNvPr id="3" name="Content Placeholder 2">
            <a:extLst>
              <a:ext uri="{FF2B5EF4-FFF2-40B4-BE49-F238E27FC236}">
                <a16:creationId xmlns:a16="http://schemas.microsoft.com/office/drawing/2014/main" id="{C9363712-04DB-EF0A-F1C1-57FDB7D88D7F}"/>
              </a:ext>
            </a:extLst>
          </p:cNvPr>
          <p:cNvSpPr>
            <a:spLocks noGrp="1"/>
          </p:cNvSpPr>
          <p:nvPr>
            <p:ph idx="1" hasCustomPrompt="1"/>
          </p:nvPr>
        </p:nvSpPr>
        <p:spPr>
          <a:xfrm>
            <a:off x="1300480" y="1709531"/>
            <a:ext cx="10053320" cy="4127214"/>
          </a:xfrm>
        </p:spPr>
        <p:txBody>
          <a:bodyPr/>
          <a:lstStyle>
            <a:lvl1pPr marL="0" indent="0">
              <a:buNone/>
              <a:defRPr sz="2400" b="0" i="0">
                <a:latin typeface="Metropolis Light"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 styles</a:t>
            </a:r>
          </a:p>
        </p:txBody>
      </p:sp>
      <p:sp>
        <p:nvSpPr>
          <p:cNvPr id="6" name="Slide Number Placeholder 5">
            <a:extLst>
              <a:ext uri="{FF2B5EF4-FFF2-40B4-BE49-F238E27FC236}">
                <a16:creationId xmlns:a16="http://schemas.microsoft.com/office/drawing/2014/main" id="{D00C2269-734D-BBCB-1564-4872E18D95E6}"/>
              </a:ext>
            </a:extLst>
          </p:cNvPr>
          <p:cNvSpPr>
            <a:spLocks noGrp="1"/>
          </p:cNvSpPr>
          <p:nvPr>
            <p:ph type="sldNum" sz="quarter" idx="4"/>
          </p:nvPr>
        </p:nvSpPr>
        <p:spPr>
          <a:xfrm>
            <a:off x="193040" y="6123305"/>
            <a:ext cx="406621" cy="293688"/>
          </a:xfrm>
          <a:prstGeom prst="rect">
            <a:avLst/>
          </a:prstGeom>
        </p:spPr>
        <p:txBody>
          <a:bodyPr vert="horz" lIns="0" tIns="45720" rIns="91440" bIns="45720" rtlCol="0" anchor="ctr"/>
          <a:lstStyle>
            <a:lvl1pPr algn="l">
              <a:defRPr sz="1000">
                <a:solidFill>
                  <a:schemeClr val="tx1">
                    <a:tint val="75000"/>
                  </a:schemeClr>
                </a:solidFill>
                <a:latin typeface="Metropolis" pitchFamily="2" charset="77"/>
              </a:defRPr>
            </a:lvl1pPr>
          </a:lstStyle>
          <a:p>
            <a:fld id="{96ACBB43-5C7B-084B-877B-5EF90931306D}" type="slidenum">
              <a:rPr lang="en-US" smtClean="0"/>
              <a:pPr/>
              <a:t>‹#›</a:t>
            </a:fld>
            <a:endParaRPr lang="en-US" dirty="0"/>
          </a:p>
        </p:txBody>
      </p:sp>
    </p:spTree>
    <p:extLst>
      <p:ext uri="{BB962C8B-B14F-4D97-AF65-F5344CB8AC3E}">
        <p14:creationId xmlns:p14="http://schemas.microsoft.com/office/powerpoint/2010/main" val="88697950"/>
      </p:ext>
    </p:extLst>
  </p:cSld>
  <p:clrMapOvr>
    <a:masterClrMapping/>
  </p:clrMapOvr>
  <p:hf sldNum="0"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78B5D-858A-ECC2-06B8-1C8E171F4944}"/>
              </a:ext>
            </a:extLst>
          </p:cNvPr>
          <p:cNvSpPr>
            <a:spLocks noGrp="1"/>
          </p:cNvSpPr>
          <p:nvPr>
            <p:ph type="title"/>
          </p:nvPr>
        </p:nvSpPr>
        <p:spPr>
          <a:xfrm>
            <a:off x="3810000" y="1759167"/>
            <a:ext cx="7537449" cy="1867954"/>
          </a:xfrm>
        </p:spPr>
        <p:txBody>
          <a:bodyPr anchor="b"/>
          <a:lstStyle>
            <a:lvl1pPr>
              <a:defRPr sz="6000" b="0" i="0">
                <a:solidFill>
                  <a:schemeClr val="accent1"/>
                </a:solidFill>
                <a:latin typeface="Metropolis Medium" pitchFamily="2" charset="77"/>
              </a:defRPr>
            </a:lvl1pPr>
          </a:lstStyle>
          <a:p>
            <a:r>
              <a:rPr lang="en-US"/>
              <a:t>Click to edit Master title style</a:t>
            </a:r>
          </a:p>
        </p:txBody>
      </p:sp>
      <p:sp>
        <p:nvSpPr>
          <p:cNvPr id="3" name="Text Placeholder 2">
            <a:extLst>
              <a:ext uri="{FF2B5EF4-FFF2-40B4-BE49-F238E27FC236}">
                <a16:creationId xmlns:a16="http://schemas.microsoft.com/office/drawing/2014/main" id="{DF2AE0EC-8DB7-F877-2A61-D0D8A1E3BE45}"/>
              </a:ext>
            </a:extLst>
          </p:cNvPr>
          <p:cNvSpPr>
            <a:spLocks noGrp="1"/>
          </p:cNvSpPr>
          <p:nvPr>
            <p:ph type="body" idx="1" hasCustomPrompt="1"/>
          </p:nvPr>
        </p:nvSpPr>
        <p:spPr>
          <a:xfrm>
            <a:off x="3810000" y="3779520"/>
            <a:ext cx="7537450" cy="1994433"/>
          </a:xfrm>
        </p:spPr>
        <p:txBody>
          <a:bodyPr/>
          <a:lstStyle>
            <a:lvl1pPr marL="0" indent="0">
              <a:buNone/>
              <a:defRPr sz="2400" b="0" i="0">
                <a:solidFill>
                  <a:schemeClr val="tx1"/>
                </a:solidFill>
                <a:latin typeface="Metropolis Semi Bold"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1" name="Slide Number Placeholder 5">
            <a:extLst>
              <a:ext uri="{FF2B5EF4-FFF2-40B4-BE49-F238E27FC236}">
                <a16:creationId xmlns:a16="http://schemas.microsoft.com/office/drawing/2014/main" id="{4B6C7240-ED4A-99D6-41D4-B086FDA43097}"/>
              </a:ext>
            </a:extLst>
          </p:cNvPr>
          <p:cNvSpPr>
            <a:spLocks noGrp="1"/>
          </p:cNvSpPr>
          <p:nvPr>
            <p:ph type="sldNum" sz="quarter" idx="4"/>
          </p:nvPr>
        </p:nvSpPr>
        <p:spPr>
          <a:xfrm>
            <a:off x="98304" y="6031230"/>
            <a:ext cx="763972" cy="365125"/>
          </a:xfrm>
          <a:prstGeom prst="rect">
            <a:avLst/>
          </a:prstGeom>
        </p:spPr>
        <p:txBody>
          <a:bodyPr vert="horz" lIns="91440" tIns="45720" rIns="91440" bIns="45720" rtlCol="0" anchor="ctr"/>
          <a:lstStyle>
            <a:lvl1pPr algn="l">
              <a:defRPr sz="1000">
                <a:solidFill>
                  <a:schemeClr val="bg1"/>
                </a:solidFill>
                <a:latin typeface="Metropolis" pitchFamily="2" charset="77"/>
              </a:defRPr>
            </a:lvl1pPr>
          </a:lstStyle>
          <a:p>
            <a:fld id="{7D4A4596-5297-EA44-89E9-58AA0367E9DE}" type="slidenum">
              <a:rPr lang="en-US" smtClean="0"/>
              <a:pPr/>
              <a:t>‹#›</a:t>
            </a:fld>
            <a:endParaRPr lang="en-US"/>
          </a:p>
        </p:txBody>
      </p:sp>
    </p:spTree>
    <p:extLst>
      <p:ext uri="{BB962C8B-B14F-4D97-AF65-F5344CB8AC3E}">
        <p14:creationId xmlns:p14="http://schemas.microsoft.com/office/powerpoint/2010/main" val="346461038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5DBDD-186D-BFFB-026C-C0553F447E7B}"/>
              </a:ext>
            </a:extLst>
          </p:cNvPr>
          <p:cNvSpPr>
            <a:spLocks noGrp="1"/>
          </p:cNvSpPr>
          <p:nvPr>
            <p:ph type="title" hasCustomPrompt="1"/>
          </p:nvPr>
        </p:nvSpPr>
        <p:spPr>
          <a:xfrm>
            <a:off x="1300481" y="166343"/>
            <a:ext cx="10053320" cy="1325563"/>
          </a:xfrm>
        </p:spPr>
        <p:txBody>
          <a:bodyPr/>
          <a:lstStyle/>
          <a:p>
            <a:r>
              <a:rPr lang="en-US"/>
              <a:t>Click to edit title style</a:t>
            </a:r>
          </a:p>
        </p:txBody>
      </p:sp>
      <p:sp>
        <p:nvSpPr>
          <p:cNvPr id="4" name="Picture Placeholder 2">
            <a:extLst>
              <a:ext uri="{FF2B5EF4-FFF2-40B4-BE49-F238E27FC236}">
                <a16:creationId xmlns:a16="http://schemas.microsoft.com/office/drawing/2014/main" id="{D7995EBE-D42D-E0A4-C51C-8716ADA8EA5C}"/>
              </a:ext>
            </a:extLst>
          </p:cNvPr>
          <p:cNvSpPr>
            <a:spLocks noGrp="1"/>
          </p:cNvSpPr>
          <p:nvPr>
            <p:ph type="pic" idx="1"/>
          </p:nvPr>
        </p:nvSpPr>
        <p:spPr>
          <a:xfrm>
            <a:off x="1300481" y="1583775"/>
            <a:ext cx="9382539" cy="462592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Slide Number Placeholder 5">
            <a:extLst>
              <a:ext uri="{FF2B5EF4-FFF2-40B4-BE49-F238E27FC236}">
                <a16:creationId xmlns:a16="http://schemas.microsoft.com/office/drawing/2014/main" id="{F471E43E-5726-CD9B-12DD-46D04391DF70}"/>
              </a:ext>
            </a:extLst>
          </p:cNvPr>
          <p:cNvSpPr>
            <a:spLocks noGrp="1"/>
          </p:cNvSpPr>
          <p:nvPr>
            <p:ph type="sldNum" sz="quarter" idx="4"/>
          </p:nvPr>
        </p:nvSpPr>
        <p:spPr>
          <a:xfrm>
            <a:off x="193040" y="6123305"/>
            <a:ext cx="406621" cy="293688"/>
          </a:xfrm>
          <a:prstGeom prst="rect">
            <a:avLst/>
          </a:prstGeom>
        </p:spPr>
        <p:txBody>
          <a:bodyPr vert="horz" lIns="0" tIns="45720" rIns="91440" bIns="45720" rtlCol="0" anchor="ctr"/>
          <a:lstStyle>
            <a:lvl1pPr algn="l">
              <a:defRPr sz="1000">
                <a:solidFill>
                  <a:schemeClr val="tx1">
                    <a:tint val="75000"/>
                  </a:schemeClr>
                </a:solidFill>
                <a:latin typeface="Metropolis" pitchFamily="2" charset="77"/>
              </a:defRPr>
            </a:lvl1pPr>
          </a:lstStyle>
          <a:p>
            <a:fld id="{AAF7672D-E85E-304B-B033-28FE37A0F1D8}" type="slidenum">
              <a:rPr lang="en-US" smtClean="0"/>
              <a:pPr/>
              <a:t>‹#›</a:t>
            </a:fld>
            <a:endParaRPr lang="en-US"/>
          </a:p>
        </p:txBody>
      </p:sp>
    </p:spTree>
    <p:extLst>
      <p:ext uri="{BB962C8B-B14F-4D97-AF65-F5344CB8AC3E}">
        <p14:creationId xmlns:p14="http://schemas.microsoft.com/office/powerpoint/2010/main" val="359231778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2DF94-4A38-3920-43C6-E8CEEAFB4595}"/>
              </a:ext>
            </a:extLst>
          </p:cNvPr>
          <p:cNvSpPr>
            <a:spLocks noGrp="1"/>
          </p:cNvSpPr>
          <p:nvPr>
            <p:ph type="title"/>
          </p:nvPr>
        </p:nvSpPr>
        <p:spPr>
          <a:xfrm>
            <a:off x="1252330" y="365126"/>
            <a:ext cx="10101470" cy="1118234"/>
          </a:xfrm>
          <a:prstGeom prst="rect">
            <a:avLst/>
          </a:prstGeom>
        </p:spPr>
        <p:txBody>
          <a:bodyPr>
            <a:normAutofit/>
          </a:bodyPr>
          <a:lstStyle>
            <a:lvl1pPr>
              <a:defRPr sz="3200"/>
            </a:lvl1pPr>
          </a:lstStyle>
          <a:p>
            <a:r>
              <a:rPr lang="en-US"/>
              <a:t>Click to edit Master title style</a:t>
            </a:r>
          </a:p>
        </p:txBody>
      </p:sp>
      <p:sp>
        <p:nvSpPr>
          <p:cNvPr id="6" name="Text Placeholder 2">
            <a:extLst>
              <a:ext uri="{FF2B5EF4-FFF2-40B4-BE49-F238E27FC236}">
                <a16:creationId xmlns:a16="http://schemas.microsoft.com/office/drawing/2014/main" id="{384B43E9-842C-B92B-B28D-538D7EF35AEA}"/>
              </a:ext>
            </a:extLst>
          </p:cNvPr>
          <p:cNvSpPr>
            <a:spLocks noGrp="1"/>
          </p:cNvSpPr>
          <p:nvPr>
            <p:ph idx="1" hasCustomPrompt="1"/>
          </p:nvPr>
        </p:nvSpPr>
        <p:spPr>
          <a:xfrm>
            <a:off x="1252330" y="1696720"/>
            <a:ext cx="9743662" cy="4217063"/>
          </a:xfrm>
          <a:prstGeom prst="rect">
            <a:avLst/>
          </a:prstGeom>
        </p:spPr>
        <p:txBody>
          <a:bodyPr vert="horz" lIns="0" tIns="0" rIns="0" bIns="0" rtlCol="0">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7" name="Slide Number Placeholder 5">
            <a:extLst>
              <a:ext uri="{FF2B5EF4-FFF2-40B4-BE49-F238E27FC236}">
                <a16:creationId xmlns:a16="http://schemas.microsoft.com/office/drawing/2014/main" id="{D6FCFDA6-BEEC-8C7D-AD29-8A9996AE19F4}"/>
              </a:ext>
            </a:extLst>
          </p:cNvPr>
          <p:cNvSpPr>
            <a:spLocks noGrp="1"/>
          </p:cNvSpPr>
          <p:nvPr>
            <p:ph type="sldNum" sz="quarter" idx="4"/>
          </p:nvPr>
        </p:nvSpPr>
        <p:spPr>
          <a:xfrm>
            <a:off x="193040" y="6123305"/>
            <a:ext cx="406621" cy="293688"/>
          </a:xfrm>
          <a:prstGeom prst="rect">
            <a:avLst/>
          </a:prstGeom>
        </p:spPr>
        <p:txBody>
          <a:bodyPr vert="horz" lIns="0" tIns="45720" rIns="91440" bIns="45720" rtlCol="0" anchor="ctr"/>
          <a:lstStyle>
            <a:lvl1pPr algn="l">
              <a:defRPr sz="1000">
                <a:solidFill>
                  <a:schemeClr val="tx1">
                    <a:tint val="75000"/>
                  </a:schemeClr>
                </a:solidFill>
                <a:latin typeface="Metropolis" pitchFamily="2" charset="77"/>
              </a:defRPr>
            </a:lvl1pPr>
          </a:lstStyle>
          <a:p>
            <a:fld id="{AAF7672D-E85E-304B-B033-28FE37A0F1D8}" type="slidenum">
              <a:rPr lang="en-US" smtClean="0"/>
              <a:pPr/>
              <a:t>‹#›</a:t>
            </a:fld>
            <a:endParaRPr lang="en-US"/>
          </a:p>
        </p:txBody>
      </p:sp>
    </p:spTree>
    <p:extLst>
      <p:ext uri="{BB962C8B-B14F-4D97-AF65-F5344CB8AC3E}">
        <p14:creationId xmlns:p14="http://schemas.microsoft.com/office/powerpoint/2010/main" val="3540402858"/>
      </p:ext>
    </p:extLst>
  </p:cSld>
  <p:clrMapOvr>
    <a:masterClrMapping/>
  </p:clrMapOvr>
  <p:hf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DF6C5F3C-01DB-6294-D9C9-561C0452C98A}"/>
              </a:ext>
            </a:extLst>
          </p:cNvPr>
          <p:cNvSpPr>
            <a:spLocks noGrp="1"/>
          </p:cNvSpPr>
          <p:nvPr>
            <p:ph type="sldNum" sz="quarter" idx="4"/>
          </p:nvPr>
        </p:nvSpPr>
        <p:spPr>
          <a:xfrm>
            <a:off x="193040" y="6123305"/>
            <a:ext cx="406621" cy="293688"/>
          </a:xfrm>
          <a:prstGeom prst="rect">
            <a:avLst/>
          </a:prstGeom>
        </p:spPr>
        <p:txBody>
          <a:bodyPr vert="horz" lIns="0" tIns="45720" rIns="91440" bIns="45720" rtlCol="0" anchor="ctr"/>
          <a:lstStyle>
            <a:lvl1pPr algn="l">
              <a:defRPr sz="1000">
                <a:solidFill>
                  <a:schemeClr val="tx1">
                    <a:tint val="75000"/>
                  </a:schemeClr>
                </a:solidFill>
                <a:latin typeface="Metropolis" pitchFamily="2" charset="77"/>
              </a:defRPr>
            </a:lvl1pPr>
          </a:lstStyle>
          <a:p>
            <a:fld id="{AAF7672D-E85E-304B-B033-28FE37A0F1D8}" type="slidenum">
              <a:rPr lang="en-US" smtClean="0"/>
              <a:pPr/>
              <a:t>‹#›</a:t>
            </a:fld>
            <a:endParaRPr lang="en-US"/>
          </a:p>
        </p:txBody>
      </p:sp>
    </p:spTree>
    <p:extLst>
      <p:ext uri="{BB962C8B-B14F-4D97-AF65-F5344CB8AC3E}">
        <p14:creationId xmlns:p14="http://schemas.microsoft.com/office/powerpoint/2010/main" val="2005776076"/>
      </p:ext>
    </p:extLst>
  </p:cSld>
  <p:clrMapOvr>
    <a:masterClrMapping/>
  </p:clrMapOvr>
  <p:hf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5DBDD-186D-BFFB-026C-C0553F447E7B}"/>
              </a:ext>
            </a:extLst>
          </p:cNvPr>
          <p:cNvSpPr>
            <a:spLocks noGrp="1"/>
          </p:cNvSpPr>
          <p:nvPr>
            <p:ph type="title"/>
          </p:nvPr>
        </p:nvSpPr>
        <p:spPr>
          <a:xfrm>
            <a:off x="1300481" y="166343"/>
            <a:ext cx="10053320" cy="1325563"/>
          </a:xfrm>
        </p:spPr>
        <p:txBody>
          <a:bodyPr/>
          <a:lstStyle/>
          <a:p>
            <a:r>
              <a:rPr lang="en-US"/>
              <a:t>Click to edit Master title style</a:t>
            </a:r>
          </a:p>
        </p:txBody>
      </p:sp>
      <p:sp>
        <p:nvSpPr>
          <p:cNvPr id="4" name="Picture Placeholder 2">
            <a:extLst>
              <a:ext uri="{FF2B5EF4-FFF2-40B4-BE49-F238E27FC236}">
                <a16:creationId xmlns:a16="http://schemas.microsoft.com/office/drawing/2014/main" id="{D7995EBE-D42D-E0A4-C51C-8716ADA8EA5C}"/>
              </a:ext>
            </a:extLst>
          </p:cNvPr>
          <p:cNvSpPr>
            <a:spLocks noGrp="1"/>
          </p:cNvSpPr>
          <p:nvPr>
            <p:ph type="pic" idx="1"/>
          </p:nvPr>
        </p:nvSpPr>
        <p:spPr>
          <a:xfrm>
            <a:off x="1300481" y="1583775"/>
            <a:ext cx="9382539" cy="462592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Slide Number Placeholder 5">
            <a:extLst>
              <a:ext uri="{FF2B5EF4-FFF2-40B4-BE49-F238E27FC236}">
                <a16:creationId xmlns:a16="http://schemas.microsoft.com/office/drawing/2014/main" id="{F471E43E-5726-CD9B-12DD-46D04391DF70}"/>
              </a:ext>
            </a:extLst>
          </p:cNvPr>
          <p:cNvSpPr>
            <a:spLocks noGrp="1"/>
          </p:cNvSpPr>
          <p:nvPr>
            <p:ph type="sldNum" sz="quarter" idx="4"/>
          </p:nvPr>
        </p:nvSpPr>
        <p:spPr>
          <a:xfrm>
            <a:off x="193040" y="6123305"/>
            <a:ext cx="406621" cy="293688"/>
          </a:xfrm>
          <a:prstGeom prst="rect">
            <a:avLst/>
          </a:prstGeom>
        </p:spPr>
        <p:txBody>
          <a:bodyPr vert="horz" lIns="0" tIns="45720" rIns="91440" bIns="45720" rtlCol="0" anchor="ctr"/>
          <a:lstStyle>
            <a:lvl1pPr algn="l">
              <a:defRPr sz="1000">
                <a:solidFill>
                  <a:schemeClr val="tx1">
                    <a:tint val="75000"/>
                  </a:schemeClr>
                </a:solidFill>
                <a:latin typeface="Metropolis" pitchFamily="2" charset="77"/>
              </a:defRPr>
            </a:lvl1pPr>
          </a:lstStyle>
          <a:p>
            <a:fld id="{AAF7672D-E85E-304B-B033-28FE37A0F1D8}" type="slidenum">
              <a:rPr lang="en-US" smtClean="0"/>
              <a:pPr/>
              <a:t>‹#›</a:t>
            </a:fld>
            <a:endParaRPr lang="en-US"/>
          </a:p>
        </p:txBody>
      </p:sp>
    </p:spTree>
    <p:extLst>
      <p:ext uri="{BB962C8B-B14F-4D97-AF65-F5344CB8AC3E}">
        <p14:creationId xmlns:p14="http://schemas.microsoft.com/office/powerpoint/2010/main" val="2396598340"/>
      </p:ext>
    </p:extLst>
  </p:cSld>
  <p:clrMapOvr>
    <a:masterClrMapping/>
  </p:clrMapOvr>
  <p:hf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43F16-078B-E4A4-8188-60D4DB168AA4}"/>
              </a:ext>
            </a:extLst>
          </p:cNvPr>
          <p:cNvSpPr>
            <a:spLocks noGrp="1"/>
          </p:cNvSpPr>
          <p:nvPr>
            <p:ph type="title"/>
          </p:nvPr>
        </p:nvSpPr>
        <p:spPr>
          <a:xfrm>
            <a:off x="1300480" y="166343"/>
            <a:ext cx="10053321" cy="1317017"/>
          </a:xfrm>
        </p:spPr>
        <p:txBody>
          <a:bodyPr/>
          <a:lstStyle/>
          <a:p>
            <a:r>
              <a:rPr lang="en-US"/>
              <a:t>Click to edit Master title style</a:t>
            </a:r>
          </a:p>
        </p:txBody>
      </p:sp>
      <p:sp>
        <p:nvSpPr>
          <p:cNvPr id="4" name="Picture Placeholder 2">
            <a:extLst>
              <a:ext uri="{FF2B5EF4-FFF2-40B4-BE49-F238E27FC236}">
                <a16:creationId xmlns:a16="http://schemas.microsoft.com/office/drawing/2014/main" id="{5D91F3F0-0790-8D49-A32C-AE793DE50E52}"/>
              </a:ext>
            </a:extLst>
          </p:cNvPr>
          <p:cNvSpPr>
            <a:spLocks noGrp="1"/>
          </p:cNvSpPr>
          <p:nvPr>
            <p:ph type="pic" idx="1"/>
          </p:nvPr>
        </p:nvSpPr>
        <p:spPr>
          <a:xfrm>
            <a:off x="1300480" y="2003902"/>
            <a:ext cx="4749114" cy="350821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Picture Placeholder 2">
            <a:extLst>
              <a:ext uri="{FF2B5EF4-FFF2-40B4-BE49-F238E27FC236}">
                <a16:creationId xmlns:a16="http://schemas.microsoft.com/office/drawing/2014/main" id="{05C9271A-5D2F-5E8B-C6A3-AC32489BBE5F}"/>
              </a:ext>
            </a:extLst>
          </p:cNvPr>
          <p:cNvSpPr>
            <a:spLocks noGrp="1"/>
          </p:cNvSpPr>
          <p:nvPr>
            <p:ph type="pic" idx="12"/>
          </p:nvPr>
        </p:nvSpPr>
        <p:spPr>
          <a:xfrm>
            <a:off x="6218471" y="2003901"/>
            <a:ext cx="4749114" cy="350821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6" name="Text Placeholder 3">
            <a:extLst>
              <a:ext uri="{FF2B5EF4-FFF2-40B4-BE49-F238E27FC236}">
                <a16:creationId xmlns:a16="http://schemas.microsoft.com/office/drawing/2014/main" id="{32CE40C2-091B-1ED4-1EC1-6F19FF36A52F}"/>
              </a:ext>
            </a:extLst>
          </p:cNvPr>
          <p:cNvSpPr>
            <a:spLocks noGrp="1"/>
          </p:cNvSpPr>
          <p:nvPr>
            <p:ph type="body" sz="half" idx="2"/>
          </p:nvPr>
        </p:nvSpPr>
        <p:spPr>
          <a:xfrm>
            <a:off x="1300480" y="5645580"/>
            <a:ext cx="4708956" cy="253315"/>
          </a:xfrm>
        </p:spPr>
        <p:txBody>
          <a:bodyPr>
            <a:normAutofit/>
          </a:bodyPr>
          <a:lstStyle>
            <a:lvl1pPr marL="0" indent="0">
              <a:buNone/>
              <a:defRPr sz="12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Text Placeholder 3">
            <a:extLst>
              <a:ext uri="{FF2B5EF4-FFF2-40B4-BE49-F238E27FC236}">
                <a16:creationId xmlns:a16="http://schemas.microsoft.com/office/drawing/2014/main" id="{782891DF-9F82-4693-CCD4-AD3689AA5025}"/>
              </a:ext>
            </a:extLst>
          </p:cNvPr>
          <p:cNvSpPr>
            <a:spLocks noGrp="1"/>
          </p:cNvSpPr>
          <p:nvPr>
            <p:ph type="body" sz="half" idx="11"/>
          </p:nvPr>
        </p:nvSpPr>
        <p:spPr>
          <a:xfrm>
            <a:off x="6258629" y="5645581"/>
            <a:ext cx="4708956" cy="253314"/>
          </a:xfrm>
        </p:spPr>
        <p:txBody>
          <a:bodyPr>
            <a:normAutofit/>
          </a:bodyPr>
          <a:lstStyle>
            <a:lvl1pPr marL="0" indent="0">
              <a:buNone/>
              <a:defRPr sz="12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5">
            <a:extLst>
              <a:ext uri="{FF2B5EF4-FFF2-40B4-BE49-F238E27FC236}">
                <a16:creationId xmlns:a16="http://schemas.microsoft.com/office/drawing/2014/main" id="{DFCF70D0-2D0C-9BD9-CE61-6AE3D837FF72}"/>
              </a:ext>
            </a:extLst>
          </p:cNvPr>
          <p:cNvSpPr>
            <a:spLocks noGrp="1"/>
          </p:cNvSpPr>
          <p:nvPr>
            <p:ph type="sldNum" sz="quarter" idx="4"/>
          </p:nvPr>
        </p:nvSpPr>
        <p:spPr>
          <a:xfrm>
            <a:off x="193040" y="6123305"/>
            <a:ext cx="406621" cy="293688"/>
          </a:xfrm>
          <a:prstGeom prst="rect">
            <a:avLst/>
          </a:prstGeom>
        </p:spPr>
        <p:txBody>
          <a:bodyPr vert="horz" lIns="0" tIns="45720" rIns="91440" bIns="45720" rtlCol="0" anchor="ctr"/>
          <a:lstStyle>
            <a:lvl1pPr algn="l">
              <a:defRPr sz="1000">
                <a:solidFill>
                  <a:schemeClr val="tx1">
                    <a:tint val="75000"/>
                  </a:schemeClr>
                </a:solidFill>
                <a:latin typeface="Metropolis" pitchFamily="2" charset="77"/>
              </a:defRPr>
            </a:lvl1pPr>
          </a:lstStyle>
          <a:p>
            <a:fld id="{AAF7672D-E85E-304B-B033-28FE37A0F1D8}" type="slidenum">
              <a:rPr lang="en-US" smtClean="0"/>
              <a:pPr/>
              <a:t>‹#›</a:t>
            </a:fld>
            <a:endParaRPr lang="en-US"/>
          </a:p>
        </p:txBody>
      </p:sp>
    </p:spTree>
    <p:extLst>
      <p:ext uri="{BB962C8B-B14F-4D97-AF65-F5344CB8AC3E}">
        <p14:creationId xmlns:p14="http://schemas.microsoft.com/office/powerpoint/2010/main" val="2981015387"/>
      </p:ext>
    </p:extLst>
  </p:cSld>
  <p:clrMapOvr>
    <a:masterClrMapping/>
  </p:clrMapOvr>
  <p:hf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E2D58-FB85-B472-9FC0-06FF3F293D1E}"/>
              </a:ext>
            </a:extLst>
          </p:cNvPr>
          <p:cNvSpPr>
            <a:spLocks noGrp="1"/>
          </p:cNvSpPr>
          <p:nvPr>
            <p:ph type="title"/>
          </p:nvPr>
        </p:nvSpPr>
        <p:spPr>
          <a:xfrm>
            <a:off x="1300480" y="531341"/>
            <a:ext cx="10053320" cy="959529"/>
          </a:xfrm>
        </p:spPr>
        <p:txBody>
          <a:bodyPr anchor="b">
            <a:normAutofit/>
          </a:bodyPr>
          <a:lstStyle>
            <a:lvl1pPr>
              <a:defRPr sz="3200" b="0" i="0">
                <a:solidFill>
                  <a:schemeClr val="accent1"/>
                </a:solidFill>
                <a:latin typeface="Metropolis Semi Bold" pitchFamily="2" charset="77"/>
              </a:defRPr>
            </a:lvl1pPr>
          </a:lstStyle>
          <a:p>
            <a:r>
              <a:rPr lang="en-US"/>
              <a:t>Click to edit Master title style</a:t>
            </a:r>
          </a:p>
        </p:txBody>
      </p:sp>
      <p:sp>
        <p:nvSpPr>
          <p:cNvPr id="3" name="Content Placeholder 2">
            <a:extLst>
              <a:ext uri="{FF2B5EF4-FFF2-40B4-BE49-F238E27FC236}">
                <a16:creationId xmlns:a16="http://schemas.microsoft.com/office/drawing/2014/main" id="{C9363712-04DB-EF0A-F1C1-57FDB7D88D7F}"/>
              </a:ext>
            </a:extLst>
          </p:cNvPr>
          <p:cNvSpPr>
            <a:spLocks noGrp="1"/>
          </p:cNvSpPr>
          <p:nvPr>
            <p:ph idx="1"/>
          </p:nvPr>
        </p:nvSpPr>
        <p:spPr>
          <a:xfrm>
            <a:off x="1300480" y="1709531"/>
            <a:ext cx="10053320" cy="4127214"/>
          </a:xfrm>
        </p:spPr>
        <p:txBody>
          <a:bodyPr/>
          <a:lstStyle>
            <a:lvl1pPr marL="0" indent="0">
              <a:buNone/>
              <a:defRPr sz="2400" b="0" i="0">
                <a:latin typeface="Metropolis Light"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 name="Slide Number Placeholder 5">
            <a:extLst>
              <a:ext uri="{FF2B5EF4-FFF2-40B4-BE49-F238E27FC236}">
                <a16:creationId xmlns:a16="http://schemas.microsoft.com/office/drawing/2014/main" id="{D00C2269-734D-BBCB-1564-4872E18D95E6}"/>
              </a:ext>
            </a:extLst>
          </p:cNvPr>
          <p:cNvSpPr>
            <a:spLocks noGrp="1"/>
          </p:cNvSpPr>
          <p:nvPr>
            <p:ph type="sldNum" sz="quarter" idx="4"/>
          </p:nvPr>
        </p:nvSpPr>
        <p:spPr>
          <a:xfrm>
            <a:off x="193040" y="6123305"/>
            <a:ext cx="406621" cy="293688"/>
          </a:xfrm>
          <a:prstGeom prst="rect">
            <a:avLst/>
          </a:prstGeom>
        </p:spPr>
        <p:txBody>
          <a:bodyPr vert="horz" lIns="0" tIns="45720" rIns="91440" bIns="45720" rtlCol="0" anchor="ctr"/>
          <a:lstStyle>
            <a:lvl1pPr algn="l">
              <a:defRPr sz="1000">
                <a:solidFill>
                  <a:schemeClr val="tx1">
                    <a:tint val="75000"/>
                  </a:schemeClr>
                </a:solidFill>
                <a:latin typeface="Metropolis" pitchFamily="2" charset="77"/>
              </a:defRPr>
            </a:lvl1pPr>
          </a:lstStyle>
          <a:p>
            <a:fld id="{AAF7672D-E85E-304B-B033-28FE37A0F1D8}" type="slidenum">
              <a:rPr lang="en-US" smtClean="0"/>
              <a:pPr/>
              <a:t>‹#›</a:t>
            </a:fld>
            <a:endParaRPr lang="en-US"/>
          </a:p>
        </p:txBody>
      </p:sp>
    </p:spTree>
    <p:extLst>
      <p:ext uri="{BB962C8B-B14F-4D97-AF65-F5344CB8AC3E}">
        <p14:creationId xmlns:p14="http://schemas.microsoft.com/office/powerpoint/2010/main" val="406613460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78B5D-858A-ECC2-06B8-1C8E171F4944}"/>
              </a:ext>
            </a:extLst>
          </p:cNvPr>
          <p:cNvSpPr>
            <a:spLocks noGrp="1"/>
          </p:cNvSpPr>
          <p:nvPr>
            <p:ph type="title"/>
          </p:nvPr>
        </p:nvSpPr>
        <p:spPr>
          <a:xfrm>
            <a:off x="3810000" y="1759167"/>
            <a:ext cx="7537449" cy="1867954"/>
          </a:xfrm>
        </p:spPr>
        <p:txBody>
          <a:bodyPr anchor="b"/>
          <a:lstStyle>
            <a:lvl1pPr>
              <a:defRPr sz="6000" b="0" i="0">
                <a:solidFill>
                  <a:schemeClr val="accent1"/>
                </a:solidFill>
                <a:latin typeface="Metropolis Medium" pitchFamily="2" charset="77"/>
              </a:defRPr>
            </a:lvl1pPr>
          </a:lstStyle>
          <a:p>
            <a:r>
              <a:rPr lang="en-US"/>
              <a:t>Click to edit Master title style</a:t>
            </a:r>
          </a:p>
        </p:txBody>
      </p:sp>
      <p:sp>
        <p:nvSpPr>
          <p:cNvPr id="3" name="Text Placeholder 2">
            <a:extLst>
              <a:ext uri="{FF2B5EF4-FFF2-40B4-BE49-F238E27FC236}">
                <a16:creationId xmlns:a16="http://schemas.microsoft.com/office/drawing/2014/main" id="{DF2AE0EC-8DB7-F877-2A61-D0D8A1E3BE45}"/>
              </a:ext>
            </a:extLst>
          </p:cNvPr>
          <p:cNvSpPr>
            <a:spLocks noGrp="1"/>
          </p:cNvSpPr>
          <p:nvPr>
            <p:ph type="body" idx="1" hasCustomPrompt="1"/>
          </p:nvPr>
        </p:nvSpPr>
        <p:spPr>
          <a:xfrm>
            <a:off x="3810000" y="3779520"/>
            <a:ext cx="7537450" cy="1994433"/>
          </a:xfrm>
        </p:spPr>
        <p:txBody>
          <a:bodyPr/>
          <a:lstStyle>
            <a:lvl1pPr marL="0" indent="0">
              <a:buNone/>
              <a:defRPr sz="2400" b="0" i="0">
                <a:solidFill>
                  <a:schemeClr val="tx1"/>
                </a:solidFill>
                <a:latin typeface="Metropolis Semi Bold"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1" name="Slide Number Placeholder 5">
            <a:extLst>
              <a:ext uri="{FF2B5EF4-FFF2-40B4-BE49-F238E27FC236}">
                <a16:creationId xmlns:a16="http://schemas.microsoft.com/office/drawing/2014/main" id="{4B6C7240-ED4A-99D6-41D4-B086FDA43097}"/>
              </a:ext>
            </a:extLst>
          </p:cNvPr>
          <p:cNvSpPr>
            <a:spLocks noGrp="1"/>
          </p:cNvSpPr>
          <p:nvPr>
            <p:ph type="sldNum" sz="quarter" idx="4"/>
          </p:nvPr>
        </p:nvSpPr>
        <p:spPr>
          <a:xfrm>
            <a:off x="98304" y="6031230"/>
            <a:ext cx="763972" cy="365125"/>
          </a:xfrm>
          <a:prstGeom prst="rect">
            <a:avLst/>
          </a:prstGeom>
        </p:spPr>
        <p:txBody>
          <a:bodyPr vert="horz" lIns="91440" tIns="45720" rIns="91440" bIns="45720" rtlCol="0" anchor="ctr"/>
          <a:lstStyle>
            <a:lvl1pPr algn="l">
              <a:defRPr sz="1000">
                <a:solidFill>
                  <a:schemeClr val="bg1"/>
                </a:solidFill>
                <a:latin typeface="Metropolis" pitchFamily="2" charset="77"/>
              </a:defRPr>
            </a:lvl1pPr>
          </a:lstStyle>
          <a:p>
            <a:fld id="{7D4A4596-5297-EA44-89E9-58AA0367E9DE}" type="slidenum">
              <a:rPr lang="en-US" smtClean="0"/>
              <a:pPr/>
              <a:t>‹#›</a:t>
            </a:fld>
            <a:endParaRPr lang="en-US"/>
          </a:p>
        </p:txBody>
      </p:sp>
    </p:spTree>
    <p:extLst>
      <p:ext uri="{BB962C8B-B14F-4D97-AF65-F5344CB8AC3E}">
        <p14:creationId xmlns:p14="http://schemas.microsoft.com/office/powerpoint/2010/main" val="413886598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00725-4094-C4B2-A598-0217CAB9EE62}"/>
              </a:ext>
            </a:extLst>
          </p:cNvPr>
          <p:cNvSpPr>
            <a:spLocks noGrp="1"/>
          </p:cNvSpPr>
          <p:nvPr>
            <p:ph type="title" hasCustomPrompt="1"/>
          </p:nvPr>
        </p:nvSpPr>
        <p:spPr>
          <a:xfrm>
            <a:off x="1334058" y="600075"/>
            <a:ext cx="10019742" cy="883285"/>
          </a:xfrm>
        </p:spPr>
        <p:txBody>
          <a:bodyPr anchor="b"/>
          <a:lstStyle>
            <a:lvl1pPr>
              <a:defRPr b="0" i="0">
                <a:solidFill>
                  <a:schemeClr val="accent1"/>
                </a:solidFill>
                <a:latin typeface="Metropolis Semi Bold" pitchFamily="2" charset="77"/>
              </a:defRPr>
            </a:lvl1pPr>
          </a:lstStyle>
          <a:p>
            <a:r>
              <a:rPr lang="en-US"/>
              <a:t>Click to edit title style</a:t>
            </a:r>
          </a:p>
        </p:txBody>
      </p:sp>
      <p:sp>
        <p:nvSpPr>
          <p:cNvPr id="3" name="Text Placeholder 2">
            <a:extLst>
              <a:ext uri="{FF2B5EF4-FFF2-40B4-BE49-F238E27FC236}">
                <a16:creationId xmlns:a16="http://schemas.microsoft.com/office/drawing/2014/main" id="{C5A78F37-DB02-B590-3688-D821591BBF5B}"/>
              </a:ext>
            </a:extLst>
          </p:cNvPr>
          <p:cNvSpPr>
            <a:spLocks noGrp="1"/>
          </p:cNvSpPr>
          <p:nvPr>
            <p:ph type="body" idx="1" hasCustomPrompt="1"/>
          </p:nvPr>
        </p:nvSpPr>
        <p:spPr>
          <a:xfrm>
            <a:off x="1334058" y="1681163"/>
            <a:ext cx="4663517" cy="584959"/>
          </a:xfrm>
        </p:spPr>
        <p:txBody>
          <a:bodyPr anchor="b"/>
          <a:lstStyle>
            <a:lvl1pPr marL="0" indent="0">
              <a:buNone/>
              <a:defRPr sz="2400" b="0" i="0">
                <a:latin typeface="Metropolis Medium"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 styles</a:t>
            </a:r>
          </a:p>
        </p:txBody>
      </p:sp>
      <p:sp>
        <p:nvSpPr>
          <p:cNvPr id="4" name="Content Placeholder 3">
            <a:extLst>
              <a:ext uri="{FF2B5EF4-FFF2-40B4-BE49-F238E27FC236}">
                <a16:creationId xmlns:a16="http://schemas.microsoft.com/office/drawing/2014/main" id="{99B117B4-CBDB-3378-A07C-33DEBEE835D3}"/>
              </a:ext>
            </a:extLst>
          </p:cNvPr>
          <p:cNvSpPr>
            <a:spLocks noGrp="1"/>
          </p:cNvSpPr>
          <p:nvPr>
            <p:ph sz="half" idx="2"/>
          </p:nvPr>
        </p:nvSpPr>
        <p:spPr>
          <a:xfrm>
            <a:off x="1334058" y="2353262"/>
            <a:ext cx="4663517" cy="3684588"/>
          </a:xfrm>
        </p:spPr>
        <p:txBody>
          <a:bodyPr>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5" name="Text Placeholder 4">
            <a:extLst>
              <a:ext uri="{FF2B5EF4-FFF2-40B4-BE49-F238E27FC236}">
                <a16:creationId xmlns:a16="http://schemas.microsoft.com/office/drawing/2014/main" id="{09B7EDCF-F58F-58E0-B188-5BF6D1731167}"/>
              </a:ext>
            </a:extLst>
          </p:cNvPr>
          <p:cNvSpPr>
            <a:spLocks noGrp="1"/>
          </p:cNvSpPr>
          <p:nvPr>
            <p:ph type="body" sz="quarter" idx="3" hasCustomPrompt="1"/>
          </p:nvPr>
        </p:nvSpPr>
        <p:spPr>
          <a:xfrm>
            <a:off x="6172200" y="1681163"/>
            <a:ext cx="5183188" cy="584959"/>
          </a:xfrm>
        </p:spPr>
        <p:txBody>
          <a:bodyPr anchor="b"/>
          <a:lstStyle>
            <a:lvl1pPr marL="0" indent="0">
              <a:buNone/>
              <a:defRPr sz="2400" b="0" i="0">
                <a:latin typeface="Metropolis Medium"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 styles</a:t>
            </a:r>
          </a:p>
        </p:txBody>
      </p:sp>
      <p:sp>
        <p:nvSpPr>
          <p:cNvPr id="6" name="Content Placeholder 5">
            <a:extLst>
              <a:ext uri="{FF2B5EF4-FFF2-40B4-BE49-F238E27FC236}">
                <a16:creationId xmlns:a16="http://schemas.microsoft.com/office/drawing/2014/main" id="{9C8CDD48-C208-03E0-84E8-5513F58ECCA5}"/>
              </a:ext>
            </a:extLst>
          </p:cNvPr>
          <p:cNvSpPr>
            <a:spLocks noGrp="1"/>
          </p:cNvSpPr>
          <p:nvPr>
            <p:ph sz="quarter" idx="4"/>
          </p:nvPr>
        </p:nvSpPr>
        <p:spPr>
          <a:xfrm>
            <a:off x="6172200" y="2353262"/>
            <a:ext cx="5183188" cy="3684588"/>
          </a:xfrm>
        </p:spPr>
        <p:txBody>
          <a:bodyPr>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11" name="Slide Number Placeholder 5">
            <a:extLst>
              <a:ext uri="{FF2B5EF4-FFF2-40B4-BE49-F238E27FC236}">
                <a16:creationId xmlns:a16="http://schemas.microsoft.com/office/drawing/2014/main" id="{001E22F9-C9B0-9FA9-CC46-6E9B0ABA4828}"/>
              </a:ext>
            </a:extLst>
          </p:cNvPr>
          <p:cNvSpPr>
            <a:spLocks noGrp="1"/>
          </p:cNvSpPr>
          <p:nvPr>
            <p:ph type="sldNum" sz="quarter" idx="10"/>
          </p:nvPr>
        </p:nvSpPr>
        <p:spPr>
          <a:xfrm>
            <a:off x="193040" y="6123305"/>
            <a:ext cx="406621" cy="293688"/>
          </a:xfrm>
          <a:prstGeom prst="rect">
            <a:avLst/>
          </a:prstGeom>
        </p:spPr>
        <p:txBody>
          <a:bodyPr vert="horz" lIns="0" tIns="45720" rIns="91440" bIns="45720" rtlCol="0" anchor="ctr"/>
          <a:lstStyle>
            <a:lvl1pPr algn="l">
              <a:defRPr sz="1000">
                <a:solidFill>
                  <a:schemeClr val="tx1">
                    <a:tint val="75000"/>
                  </a:schemeClr>
                </a:solidFill>
                <a:latin typeface="Metropolis" pitchFamily="2" charset="77"/>
              </a:defRPr>
            </a:lvl1pPr>
          </a:lstStyle>
          <a:p>
            <a:fld id="{44F27D7A-D74E-41B2-A509-6374BEFAC0D3}" type="slidenum">
              <a:rPr lang="en-US" smtClean="0"/>
              <a:t>‹#›</a:t>
            </a:fld>
            <a:endParaRPr lang="en-US"/>
          </a:p>
        </p:txBody>
      </p:sp>
    </p:spTree>
    <p:extLst>
      <p:ext uri="{BB962C8B-B14F-4D97-AF65-F5344CB8AC3E}">
        <p14:creationId xmlns:p14="http://schemas.microsoft.com/office/powerpoint/2010/main" val="254854496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D5620-478B-643A-E862-3176BCEE4065}"/>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137DC079-3AC1-1BD0-99CB-666B16EF4482}"/>
              </a:ext>
            </a:extLst>
          </p:cNvPr>
          <p:cNvSpPr>
            <a:spLocks noGrp="1"/>
          </p:cNvSpPr>
          <p:nvPr>
            <p:ph type="sldNum" sz="quarter" idx="4"/>
          </p:nvPr>
        </p:nvSpPr>
        <p:spPr>
          <a:xfrm>
            <a:off x="202095" y="5981064"/>
            <a:ext cx="503583" cy="365125"/>
          </a:xfrm>
          <a:prstGeom prst="rect">
            <a:avLst/>
          </a:prstGeom>
        </p:spPr>
        <p:txBody>
          <a:bodyPr vert="horz" lIns="91440" tIns="45720" rIns="91440" bIns="45720" rtlCol="0" anchor="ctr"/>
          <a:lstStyle>
            <a:lvl1pPr algn="l">
              <a:defRPr sz="1000">
                <a:solidFill>
                  <a:schemeClr val="tx1">
                    <a:tint val="75000"/>
                  </a:schemeClr>
                </a:solidFill>
                <a:latin typeface="Metropolis" pitchFamily="2" charset="77"/>
              </a:defRPr>
            </a:lvl1pPr>
          </a:lstStyle>
          <a:p>
            <a:fld id="{36C494A4-075E-EF4A-9CC9-9B93DC4D23A0}" type="slidenum">
              <a:rPr lang="en-US" smtClean="0"/>
              <a:pPr/>
              <a:t>‹#›</a:t>
            </a:fld>
            <a:endParaRPr lang="en-US"/>
          </a:p>
        </p:txBody>
      </p:sp>
    </p:spTree>
    <p:extLst>
      <p:ext uri="{BB962C8B-B14F-4D97-AF65-F5344CB8AC3E}">
        <p14:creationId xmlns:p14="http://schemas.microsoft.com/office/powerpoint/2010/main" val="3697568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E2D58-FB85-B472-9FC0-06FF3F293D1E}"/>
              </a:ext>
            </a:extLst>
          </p:cNvPr>
          <p:cNvSpPr>
            <a:spLocks noGrp="1"/>
          </p:cNvSpPr>
          <p:nvPr>
            <p:ph type="title" hasCustomPrompt="1"/>
          </p:nvPr>
        </p:nvSpPr>
        <p:spPr>
          <a:xfrm>
            <a:off x="1300480" y="568411"/>
            <a:ext cx="10621730" cy="914949"/>
          </a:xfrm>
        </p:spPr>
        <p:txBody>
          <a:bodyPr anchor="b"/>
          <a:lstStyle>
            <a:lvl1pPr>
              <a:defRPr b="0" i="0">
                <a:solidFill>
                  <a:schemeClr val="accent1"/>
                </a:solidFill>
                <a:latin typeface="Metropolis Semi Bold" pitchFamily="2" charset="77"/>
              </a:defRPr>
            </a:lvl1pPr>
          </a:lstStyle>
          <a:p>
            <a:r>
              <a:rPr lang="en-US" dirty="0"/>
              <a:t>Click to edit title style</a:t>
            </a:r>
          </a:p>
        </p:txBody>
      </p:sp>
      <p:sp>
        <p:nvSpPr>
          <p:cNvPr id="3" name="Content Placeholder 2">
            <a:extLst>
              <a:ext uri="{FF2B5EF4-FFF2-40B4-BE49-F238E27FC236}">
                <a16:creationId xmlns:a16="http://schemas.microsoft.com/office/drawing/2014/main" id="{C9363712-04DB-EF0A-F1C1-57FDB7D88D7F}"/>
              </a:ext>
            </a:extLst>
          </p:cNvPr>
          <p:cNvSpPr>
            <a:spLocks noGrp="1"/>
          </p:cNvSpPr>
          <p:nvPr>
            <p:ph idx="1" hasCustomPrompt="1"/>
          </p:nvPr>
        </p:nvSpPr>
        <p:spPr>
          <a:xfrm>
            <a:off x="1300480" y="1706880"/>
            <a:ext cx="10621730" cy="4129864"/>
          </a:xfrm>
        </p:spPr>
        <p:txBody>
          <a:bodyPr/>
          <a:lstStyle>
            <a:lvl1pPr>
              <a:defRPr b="0" i="0">
                <a:latin typeface="Metropolis Light" pitchFamily="2" charset="77"/>
              </a:defRPr>
            </a:lvl1pPr>
            <a:lvl2pPr>
              <a:defRPr b="0" i="0">
                <a:latin typeface="Metropolis Light" pitchFamily="2" charset="77"/>
              </a:defRPr>
            </a:lvl2pPr>
            <a:lvl3pPr>
              <a:defRPr b="0" i="0">
                <a:latin typeface="Metropolis Light" pitchFamily="2" charset="77"/>
              </a:defRPr>
            </a:lvl3pPr>
            <a:lvl4pPr>
              <a:defRPr b="0" i="0">
                <a:latin typeface="Metropolis Light" pitchFamily="2" charset="77"/>
              </a:defRPr>
            </a:lvl4pPr>
            <a:lvl5pPr>
              <a:defRPr b="0" i="0">
                <a:latin typeface="Metropolis Light" pitchFamily="2" charset="77"/>
              </a:defRPr>
            </a:lvl5pPr>
          </a:lstStyle>
          <a:p>
            <a:pPr lvl="0"/>
            <a:r>
              <a:rPr lang="en-US" dirty="0"/>
              <a:t>Click to edit text styles</a:t>
            </a:r>
          </a:p>
          <a:p>
            <a:pPr lvl="1"/>
            <a:r>
              <a:rPr lang="en-US" dirty="0"/>
              <a:t>Second level</a:t>
            </a:r>
          </a:p>
          <a:p>
            <a:pPr lvl="2"/>
            <a:r>
              <a:rPr lang="en-US" dirty="0"/>
              <a:t>Third level</a:t>
            </a:r>
          </a:p>
        </p:txBody>
      </p:sp>
      <p:sp>
        <p:nvSpPr>
          <p:cNvPr id="9" name="Slide Number Placeholder 5">
            <a:extLst>
              <a:ext uri="{FF2B5EF4-FFF2-40B4-BE49-F238E27FC236}">
                <a16:creationId xmlns:a16="http://schemas.microsoft.com/office/drawing/2014/main" id="{6C7C41B5-43F2-A802-1AD5-150A36748130}"/>
              </a:ext>
            </a:extLst>
          </p:cNvPr>
          <p:cNvSpPr>
            <a:spLocks noGrp="1"/>
          </p:cNvSpPr>
          <p:nvPr>
            <p:ph type="sldNum" sz="quarter" idx="4"/>
          </p:nvPr>
        </p:nvSpPr>
        <p:spPr>
          <a:xfrm>
            <a:off x="193040" y="6123305"/>
            <a:ext cx="406621" cy="293688"/>
          </a:xfrm>
          <a:prstGeom prst="rect">
            <a:avLst/>
          </a:prstGeom>
        </p:spPr>
        <p:txBody>
          <a:bodyPr vert="horz" lIns="0" tIns="45720" rIns="91440" bIns="45720" rtlCol="0" anchor="ctr"/>
          <a:lstStyle>
            <a:lvl1pPr algn="l">
              <a:defRPr sz="1000">
                <a:solidFill>
                  <a:schemeClr val="tx1">
                    <a:tint val="75000"/>
                  </a:schemeClr>
                </a:solidFill>
                <a:latin typeface="Metropolis" pitchFamily="2" charset="77"/>
              </a:defRPr>
            </a:lvl1pPr>
          </a:lstStyle>
          <a:p>
            <a:fld id="{96ACBB43-5C7B-084B-877B-5EF90931306D}"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1A7A2876-A8F9-0367-1CAE-233CD4078A21}"/>
              </a:ext>
            </a:extLst>
          </p:cNvPr>
          <p:cNvPicPr>
            <a:picLocks noChangeAspect="1"/>
          </p:cNvPicPr>
          <p:nvPr userDrawn="1"/>
        </p:nvPicPr>
        <p:blipFill>
          <a:blip r:embed="rId2"/>
          <a:stretch>
            <a:fillRect/>
          </a:stretch>
        </p:blipFill>
        <p:spPr>
          <a:xfrm>
            <a:off x="9114" y="6069704"/>
            <a:ext cx="3984653" cy="830136"/>
          </a:xfrm>
          <a:prstGeom prst="rect">
            <a:avLst/>
          </a:prstGeom>
        </p:spPr>
      </p:pic>
    </p:spTree>
    <p:extLst>
      <p:ext uri="{BB962C8B-B14F-4D97-AF65-F5344CB8AC3E}">
        <p14:creationId xmlns:p14="http://schemas.microsoft.com/office/powerpoint/2010/main" val="5075258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864" userDrawn="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B11441F6-B795-5040-7359-73487C8D9BB5}"/>
              </a:ext>
            </a:extLst>
          </p:cNvPr>
          <p:cNvSpPr>
            <a:spLocks noGrp="1"/>
          </p:cNvSpPr>
          <p:nvPr>
            <p:ph type="sldNum" sz="quarter" idx="4"/>
          </p:nvPr>
        </p:nvSpPr>
        <p:spPr>
          <a:xfrm>
            <a:off x="202095" y="5981064"/>
            <a:ext cx="503583" cy="365125"/>
          </a:xfrm>
          <a:prstGeom prst="rect">
            <a:avLst/>
          </a:prstGeom>
        </p:spPr>
        <p:txBody>
          <a:bodyPr vert="horz" lIns="91440" tIns="45720" rIns="91440" bIns="45720" rtlCol="0" anchor="ctr"/>
          <a:lstStyle>
            <a:lvl1pPr algn="l">
              <a:defRPr sz="1000">
                <a:solidFill>
                  <a:schemeClr val="tx1">
                    <a:tint val="75000"/>
                  </a:schemeClr>
                </a:solidFill>
                <a:latin typeface="Metropolis" pitchFamily="2" charset="77"/>
              </a:defRPr>
            </a:lvl1pPr>
          </a:lstStyle>
          <a:p>
            <a:fld id="{36C494A4-075E-EF4A-9CC9-9B93DC4D23A0}" type="slidenum">
              <a:rPr lang="en-US" smtClean="0"/>
              <a:pPr/>
              <a:t>‹#›</a:t>
            </a:fld>
            <a:endParaRPr lang="en-US"/>
          </a:p>
        </p:txBody>
      </p:sp>
    </p:spTree>
    <p:extLst>
      <p:ext uri="{BB962C8B-B14F-4D97-AF65-F5344CB8AC3E}">
        <p14:creationId xmlns:p14="http://schemas.microsoft.com/office/powerpoint/2010/main" val="350649077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2DF94-4A38-3920-43C6-E8CEEAFB4595}"/>
              </a:ext>
            </a:extLst>
          </p:cNvPr>
          <p:cNvSpPr>
            <a:spLocks noGrp="1"/>
          </p:cNvSpPr>
          <p:nvPr>
            <p:ph type="title" hasCustomPrompt="1"/>
          </p:nvPr>
        </p:nvSpPr>
        <p:spPr>
          <a:xfrm>
            <a:off x="1252330" y="365126"/>
            <a:ext cx="10101470" cy="1118234"/>
          </a:xfrm>
          <a:prstGeom prst="rect">
            <a:avLst/>
          </a:prstGeom>
        </p:spPr>
        <p:txBody>
          <a:bodyPr>
            <a:normAutofit/>
          </a:bodyPr>
          <a:lstStyle>
            <a:lvl1pPr>
              <a:defRPr sz="3200"/>
            </a:lvl1pPr>
          </a:lstStyle>
          <a:p>
            <a:r>
              <a:rPr lang="en-US"/>
              <a:t>Click to edit title style</a:t>
            </a:r>
          </a:p>
        </p:txBody>
      </p:sp>
      <p:sp>
        <p:nvSpPr>
          <p:cNvPr id="6" name="Text Placeholder 2">
            <a:extLst>
              <a:ext uri="{FF2B5EF4-FFF2-40B4-BE49-F238E27FC236}">
                <a16:creationId xmlns:a16="http://schemas.microsoft.com/office/drawing/2014/main" id="{384B43E9-842C-B92B-B28D-538D7EF35AEA}"/>
              </a:ext>
            </a:extLst>
          </p:cNvPr>
          <p:cNvSpPr>
            <a:spLocks noGrp="1"/>
          </p:cNvSpPr>
          <p:nvPr>
            <p:ph idx="1" hasCustomPrompt="1"/>
          </p:nvPr>
        </p:nvSpPr>
        <p:spPr>
          <a:xfrm>
            <a:off x="1252330" y="1696720"/>
            <a:ext cx="9743662" cy="4217063"/>
          </a:xfrm>
          <a:prstGeom prst="rect">
            <a:avLst/>
          </a:prstGeom>
        </p:spPr>
        <p:txBody>
          <a:bodyPr vert="horz" lIns="0" tIns="0" rIns="0" bIns="0" rtlCol="0">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text styles</a:t>
            </a:r>
          </a:p>
        </p:txBody>
      </p:sp>
      <p:sp>
        <p:nvSpPr>
          <p:cNvPr id="7" name="Slide Number Placeholder 5">
            <a:extLst>
              <a:ext uri="{FF2B5EF4-FFF2-40B4-BE49-F238E27FC236}">
                <a16:creationId xmlns:a16="http://schemas.microsoft.com/office/drawing/2014/main" id="{D6FCFDA6-BEEC-8C7D-AD29-8A9996AE19F4}"/>
              </a:ext>
            </a:extLst>
          </p:cNvPr>
          <p:cNvSpPr>
            <a:spLocks noGrp="1"/>
          </p:cNvSpPr>
          <p:nvPr>
            <p:ph type="sldNum" sz="quarter" idx="4"/>
          </p:nvPr>
        </p:nvSpPr>
        <p:spPr>
          <a:xfrm>
            <a:off x="193040" y="6123305"/>
            <a:ext cx="406621" cy="293688"/>
          </a:xfrm>
          <a:prstGeom prst="rect">
            <a:avLst/>
          </a:prstGeom>
        </p:spPr>
        <p:txBody>
          <a:bodyPr vert="horz" lIns="0" tIns="45720" rIns="91440" bIns="45720" rtlCol="0" anchor="ctr"/>
          <a:lstStyle>
            <a:lvl1pPr algn="l">
              <a:defRPr sz="1000">
                <a:solidFill>
                  <a:schemeClr val="tx1">
                    <a:tint val="75000"/>
                  </a:schemeClr>
                </a:solidFill>
                <a:latin typeface="Metropolis" pitchFamily="2" charset="77"/>
              </a:defRPr>
            </a:lvl1pPr>
          </a:lstStyle>
          <a:p>
            <a:fld id="{AAF7672D-E85E-304B-B033-28FE37A0F1D8}" type="slidenum">
              <a:rPr lang="en-US" smtClean="0"/>
              <a:pPr/>
              <a:t>‹#›</a:t>
            </a:fld>
            <a:endParaRPr lang="en-US"/>
          </a:p>
        </p:txBody>
      </p:sp>
    </p:spTree>
    <p:extLst>
      <p:ext uri="{BB962C8B-B14F-4D97-AF65-F5344CB8AC3E}">
        <p14:creationId xmlns:p14="http://schemas.microsoft.com/office/powerpoint/2010/main" val="260561762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DF6C5F3C-01DB-6294-D9C9-561C0452C98A}"/>
              </a:ext>
            </a:extLst>
          </p:cNvPr>
          <p:cNvSpPr>
            <a:spLocks noGrp="1"/>
          </p:cNvSpPr>
          <p:nvPr>
            <p:ph type="sldNum" sz="quarter" idx="4"/>
          </p:nvPr>
        </p:nvSpPr>
        <p:spPr>
          <a:xfrm>
            <a:off x="193040" y="6123305"/>
            <a:ext cx="406621" cy="293688"/>
          </a:xfrm>
          <a:prstGeom prst="rect">
            <a:avLst/>
          </a:prstGeom>
        </p:spPr>
        <p:txBody>
          <a:bodyPr vert="horz" lIns="0" tIns="45720" rIns="91440" bIns="45720" rtlCol="0" anchor="ctr"/>
          <a:lstStyle>
            <a:lvl1pPr algn="l">
              <a:defRPr sz="1000">
                <a:solidFill>
                  <a:schemeClr val="tx1">
                    <a:tint val="75000"/>
                  </a:schemeClr>
                </a:solidFill>
                <a:latin typeface="Metropolis" pitchFamily="2" charset="77"/>
              </a:defRPr>
            </a:lvl1pPr>
          </a:lstStyle>
          <a:p>
            <a:fld id="{AAF7672D-E85E-304B-B033-28FE37A0F1D8}" type="slidenum">
              <a:rPr lang="en-US" smtClean="0"/>
              <a:pPr/>
              <a:t>‹#›</a:t>
            </a:fld>
            <a:endParaRPr lang="en-US"/>
          </a:p>
        </p:txBody>
      </p:sp>
    </p:spTree>
    <p:extLst>
      <p:ext uri="{BB962C8B-B14F-4D97-AF65-F5344CB8AC3E}">
        <p14:creationId xmlns:p14="http://schemas.microsoft.com/office/powerpoint/2010/main" val="49167724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5DBDD-186D-BFFB-026C-C0553F447E7B}"/>
              </a:ext>
            </a:extLst>
          </p:cNvPr>
          <p:cNvSpPr>
            <a:spLocks noGrp="1"/>
          </p:cNvSpPr>
          <p:nvPr>
            <p:ph type="title" hasCustomPrompt="1"/>
          </p:nvPr>
        </p:nvSpPr>
        <p:spPr>
          <a:xfrm>
            <a:off x="1300481" y="166343"/>
            <a:ext cx="10053320" cy="1325563"/>
          </a:xfrm>
        </p:spPr>
        <p:txBody>
          <a:bodyPr/>
          <a:lstStyle/>
          <a:p>
            <a:r>
              <a:rPr lang="en-US"/>
              <a:t>Click to edit title style</a:t>
            </a:r>
          </a:p>
        </p:txBody>
      </p:sp>
      <p:sp>
        <p:nvSpPr>
          <p:cNvPr id="4" name="Picture Placeholder 2">
            <a:extLst>
              <a:ext uri="{FF2B5EF4-FFF2-40B4-BE49-F238E27FC236}">
                <a16:creationId xmlns:a16="http://schemas.microsoft.com/office/drawing/2014/main" id="{D7995EBE-D42D-E0A4-C51C-8716ADA8EA5C}"/>
              </a:ext>
            </a:extLst>
          </p:cNvPr>
          <p:cNvSpPr>
            <a:spLocks noGrp="1"/>
          </p:cNvSpPr>
          <p:nvPr>
            <p:ph type="pic" idx="1"/>
          </p:nvPr>
        </p:nvSpPr>
        <p:spPr>
          <a:xfrm>
            <a:off x="1300481" y="1583775"/>
            <a:ext cx="9382539" cy="462592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Slide Number Placeholder 5">
            <a:extLst>
              <a:ext uri="{FF2B5EF4-FFF2-40B4-BE49-F238E27FC236}">
                <a16:creationId xmlns:a16="http://schemas.microsoft.com/office/drawing/2014/main" id="{F471E43E-5726-CD9B-12DD-46D04391DF70}"/>
              </a:ext>
            </a:extLst>
          </p:cNvPr>
          <p:cNvSpPr>
            <a:spLocks noGrp="1"/>
          </p:cNvSpPr>
          <p:nvPr>
            <p:ph type="sldNum" sz="quarter" idx="4"/>
          </p:nvPr>
        </p:nvSpPr>
        <p:spPr>
          <a:xfrm>
            <a:off x="193040" y="6123305"/>
            <a:ext cx="406621" cy="293688"/>
          </a:xfrm>
          <a:prstGeom prst="rect">
            <a:avLst/>
          </a:prstGeom>
        </p:spPr>
        <p:txBody>
          <a:bodyPr vert="horz" lIns="0" tIns="45720" rIns="91440" bIns="45720" rtlCol="0" anchor="ctr"/>
          <a:lstStyle>
            <a:lvl1pPr algn="l">
              <a:defRPr sz="1000">
                <a:solidFill>
                  <a:schemeClr val="tx1">
                    <a:tint val="75000"/>
                  </a:schemeClr>
                </a:solidFill>
                <a:latin typeface="Metropolis" pitchFamily="2" charset="77"/>
              </a:defRPr>
            </a:lvl1pPr>
          </a:lstStyle>
          <a:p>
            <a:fld id="{AAF7672D-E85E-304B-B033-28FE37A0F1D8}" type="slidenum">
              <a:rPr lang="en-US" smtClean="0"/>
              <a:pPr/>
              <a:t>‹#›</a:t>
            </a:fld>
            <a:endParaRPr lang="en-US"/>
          </a:p>
        </p:txBody>
      </p:sp>
    </p:spTree>
    <p:extLst>
      <p:ext uri="{BB962C8B-B14F-4D97-AF65-F5344CB8AC3E}">
        <p14:creationId xmlns:p14="http://schemas.microsoft.com/office/powerpoint/2010/main" val="8822961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43F16-078B-E4A4-8188-60D4DB168AA4}"/>
              </a:ext>
            </a:extLst>
          </p:cNvPr>
          <p:cNvSpPr>
            <a:spLocks noGrp="1"/>
          </p:cNvSpPr>
          <p:nvPr>
            <p:ph type="title" hasCustomPrompt="1"/>
          </p:nvPr>
        </p:nvSpPr>
        <p:spPr>
          <a:xfrm>
            <a:off x="1300480" y="166343"/>
            <a:ext cx="10053321" cy="1317017"/>
          </a:xfrm>
        </p:spPr>
        <p:txBody>
          <a:bodyPr/>
          <a:lstStyle/>
          <a:p>
            <a:r>
              <a:rPr lang="en-US"/>
              <a:t>Click to edit title style</a:t>
            </a:r>
          </a:p>
        </p:txBody>
      </p:sp>
      <p:sp>
        <p:nvSpPr>
          <p:cNvPr id="4" name="Picture Placeholder 2">
            <a:extLst>
              <a:ext uri="{FF2B5EF4-FFF2-40B4-BE49-F238E27FC236}">
                <a16:creationId xmlns:a16="http://schemas.microsoft.com/office/drawing/2014/main" id="{5D91F3F0-0790-8D49-A32C-AE793DE50E52}"/>
              </a:ext>
            </a:extLst>
          </p:cNvPr>
          <p:cNvSpPr>
            <a:spLocks noGrp="1"/>
          </p:cNvSpPr>
          <p:nvPr>
            <p:ph type="pic" idx="1"/>
          </p:nvPr>
        </p:nvSpPr>
        <p:spPr>
          <a:xfrm>
            <a:off x="1300480" y="2003902"/>
            <a:ext cx="4749114" cy="350821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Picture Placeholder 2">
            <a:extLst>
              <a:ext uri="{FF2B5EF4-FFF2-40B4-BE49-F238E27FC236}">
                <a16:creationId xmlns:a16="http://schemas.microsoft.com/office/drawing/2014/main" id="{05C9271A-5D2F-5E8B-C6A3-AC32489BBE5F}"/>
              </a:ext>
            </a:extLst>
          </p:cNvPr>
          <p:cNvSpPr>
            <a:spLocks noGrp="1"/>
          </p:cNvSpPr>
          <p:nvPr>
            <p:ph type="pic" idx="12"/>
          </p:nvPr>
        </p:nvSpPr>
        <p:spPr>
          <a:xfrm>
            <a:off x="6218471" y="2003901"/>
            <a:ext cx="4749114" cy="350821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Text Placeholder 3">
            <a:extLst>
              <a:ext uri="{FF2B5EF4-FFF2-40B4-BE49-F238E27FC236}">
                <a16:creationId xmlns:a16="http://schemas.microsoft.com/office/drawing/2014/main" id="{32CE40C2-091B-1ED4-1EC1-6F19FF36A52F}"/>
              </a:ext>
            </a:extLst>
          </p:cNvPr>
          <p:cNvSpPr>
            <a:spLocks noGrp="1"/>
          </p:cNvSpPr>
          <p:nvPr>
            <p:ph type="body" sz="half" idx="2" hasCustomPrompt="1"/>
          </p:nvPr>
        </p:nvSpPr>
        <p:spPr>
          <a:xfrm>
            <a:off x="1300480" y="5645580"/>
            <a:ext cx="4708956" cy="253315"/>
          </a:xfrm>
        </p:spPr>
        <p:txBody>
          <a:bodyPr>
            <a:normAutofit/>
          </a:bodyPr>
          <a:lstStyle>
            <a:lvl1pPr marL="0" indent="0">
              <a:buNone/>
              <a:defRPr sz="12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text styles</a:t>
            </a:r>
          </a:p>
        </p:txBody>
      </p:sp>
      <p:sp>
        <p:nvSpPr>
          <p:cNvPr id="7" name="Text Placeholder 3">
            <a:extLst>
              <a:ext uri="{FF2B5EF4-FFF2-40B4-BE49-F238E27FC236}">
                <a16:creationId xmlns:a16="http://schemas.microsoft.com/office/drawing/2014/main" id="{782891DF-9F82-4693-CCD4-AD3689AA5025}"/>
              </a:ext>
            </a:extLst>
          </p:cNvPr>
          <p:cNvSpPr>
            <a:spLocks noGrp="1"/>
          </p:cNvSpPr>
          <p:nvPr>
            <p:ph type="body" sz="half" idx="11" hasCustomPrompt="1"/>
          </p:nvPr>
        </p:nvSpPr>
        <p:spPr>
          <a:xfrm>
            <a:off x="6258629" y="5645581"/>
            <a:ext cx="4708956" cy="253314"/>
          </a:xfrm>
        </p:spPr>
        <p:txBody>
          <a:bodyPr>
            <a:normAutofit/>
          </a:bodyPr>
          <a:lstStyle>
            <a:lvl1pPr marL="0" indent="0">
              <a:buNone/>
              <a:defRPr sz="12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text styles</a:t>
            </a:r>
          </a:p>
        </p:txBody>
      </p:sp>
      <p:sp>
        <p:nvSpPr>
          <p:cNvPr id="8" name="Slide Number Placeholder 5">
            <a:extLst>
              <a:ext uri="{FF2B5EF4-FFF2-40B4-BE49-F238E27FC236}">
                <a16:creationId xmlns:a16="http://schemas.microsoft.com/office/drawing/2014/main" id="{DFCF70D0-2D0C-9BD9-CE61-6AE3D837FF72}"/>
              </a:ext>
            </a:extLst>
          </p:cNvPr>
          <p:cNvSpPr>
            <a:spLocks noGrp="1"/>
          </p:cNvSpPr>
          <p:nvPr>
            <p:ph type="sldNum" sz="quarter" idx="4"/>
          </p:nvPr>
        </p:nvSpPr>
        <p:spPr>
          <a:xfrm>
            <a:off x="193040" y="6123305"/>
            <a:ext cx="406621" cy="293688"/>
          </a:xfrm>
          <a:prstGeom prst="rect">
            <a:avLst/>
          </a:prstGeom>
        </p:spPr>
        <p:txBody>
          <a:bodyPr vert="horz" lIns="0" tIns="45720" rIns="91440" bIns="45720" rtlCol="0" anchor="ctr"/>
          <a:lstStyle>
            <a:lvl1pPr algn="l">
              <a:defRPr sz="1000">
                <a:solidFill>
                  <a:schemeClr val="tx1">
                    <a:tint val="75000"/>
                  </a:schemeClr>
                </a:solidFill>
                <a:latin typeface="Metropolis" pitchFamily="2" charset="77"/>
              </a:defRPr>
            </a:lvl1pPr>
          </a:lstStyle>
          <a:p>
            <a:fld id="{AAF7672D-E85E-304B-B033-28FE37A0F1D8}" type="slidenum">
              <a:rPr lang="en-US" smtClean="0"/>
              <a:pPr/>
              <a:t>‹#›</a:t>
            </a:fld>
            <a:endParaRPr lang="en-US"/>
          </a:p>
        </p:txBody>
      </p:sp>
    </p:spTree>
    <p:extLst>
      <p:ext uri="{BB962C8B-B14F-4D97-AF65-F5344CB8AC3E}">
        <p14:creationId xmlns:p14="http://schemas.microsoft.com/office/powerpoint/2010/main" val="364533443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
  <p:cSld name="1_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304831" y="-170589"/>
            <a:ext cx="5845305" cy="933204"/>
          </a:xfrm>
        </p:spPr>
        <p:txBody>
          <a:bodyPr lIns="0" tIns="0" rIns="0" bIns="0"/>
          <a:lstStyle>
            <a:lvl1pPr>
              <a:defRPr sz="6064" b="0" i="0">
                <a:solidFill>
                  <a:srgbClr val="0404A8"/>
                </a:solidFill>
                <a:latin typeface="Montserrat Medium"/>
                <a:cs typeface="Montserrat Medium"/>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1/17/2024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01511079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cSld name="2_Title and Content 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24699"/>
            <a:ext cx="10972800" cy="4525963"/>
          </a:xfrm>
        </p:spPr>
        <p:txBody>
          <a:bodyPr/>
          <a:lstStyle>
            <a:lvl1pPr>
              <a:defRPr b="0"/>
            </a:lvl1pPr>
            <a:lvl2pPr>
              <a:defRPr b="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p:cNvSpPr>
            <a:spLocks noGrp="1"/>
          </p:cNvSpPr>
          <p:nvPr>
            <p:ph type="title"/>
          </p:nvPr>
        </p:nvSpPr>
        <p:spPr>
          <a:xfrm>
            <a:off x="0" y="5"/>
            <a:ext cx="12192000" cy="1326197"/>
          </a:xfrm>
        </p:spPr>
        <p:txBody>
          <a:bodyPr/>
          <a:lstStyle/>
          <a:p>
            <a:r>
              <a:rPr lang="en-US"/>
              <a:t>Click to edit Master title style</a:t>
            </a:r>
          </a:p>
        </p:txBody>
      </p:sp>
    </p:spTree>
    <p:extLst>
      <p:ext uri="{BB962C8B-B14F-4D97-AF65-F5344CB8AC3E}">
        <p14:creationId xmlns:p14="http://schemas.microsoft.com/office/powerpoint/2010/main" val="384981011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E2D58-FB85-B472-9FC0-06FF3F293D1E}"/>
              </a:ext>
            </a:extLst>
          </p:cNvPr>
          <p:cNvSpPr>
            <a:spLocks noGrp="1"/>
          </p:cNvSpPr>
          <p:nvPr>
            <p:ph type="title" hasCustomPrompt="1"/>
          </p:nvPr>
        </p:nvSpPr>
        <p:spPr>
          <a:xfrm>
            <a:off x="1300480" y="568411"/>
            <a:ext cx="10621730" cy="914949"/>
          </a:xfrm>
        </p:spPr>
        <p:txBody>
          <a:bodyPr anchor="b"/>
          <a:lstStyle>
            <a:lvl1pPr>
              <a:defRPr b="0" i="0">
                <a:solidFill>
                  <a:schemeClr val="accent1"/>
                </a:solidFill>
                <a:latin typeface="Metropolis Semi Bold" pitchFamily="2" charset="77"/>
              </a:defRPr>
            </a:lvl1pPr>
          </a:lstStyle>
          <a:p>
            <a:r>
              <a:rPr lang="en-US" dirty="0"/>
              <a:t>Click to edit title style</a:t>
            </a:r>
          </a:p>
        </p:txBody>
      </p:sp>
      <p:sp>
        <p:nvSpPr>
          <p:cNvPr id="3" name="Content Placeholder 2">
            <a:extLst>
              <a:ext uri="{FF2B5EF4-FFF2-40B4-BE49-F238E27FC236}">
                <a16:creationId xmlns:a16="http://schemas.microsoft.com/office/drawing/2014/main" id="{C9363712-04DB-EF0A-F1C1-57FDB7D88D7F}"/>
              </a:ext>
            </a:extLst>
          </p:cNvPr>
          <p:cNvSpPr>
            <a:spLocks noGrp="1"/>
          </p:cNvSpPr>
          <p:nvPr>
            <p:ph idx="1" hasCustomPrompt="1"/>
          </p:nvPr>
        </p:nvSpPr>
        <p:spPr>
          <a:xfrm>
            <a:off x="1300480" y="1706880"/>
            <a:ext cx="10621730" cy="4129864"/>
          </a:xfrm>
        </p:spPr>
        <p:txBody>
          <a:bodyPr/>
          <a:lstStyle>
            <a:lvl1pPr>
              <a:defRPr b="0" i="0">
                <a:latin typeface="Metropolis Light" pitchFamily="2" charset="77"/>
              </a:defRPr>
            </a:lvl1pPr>
            <a:lvl2pPr>
              <a:defRPr b="0" i="0">
                <a:latin typeface="Metropolis Light" pitchFamily="2" charset="77"/>
              </a:defRPr>
            </a:lvl2pPr>
            <a:lvl3pPr>
              <a:defRPr b="0" i="0">
                <a:latin typeface="Metropolis Light" pitchFamily="2" charset="77"/>
              </a:defRPr>
            </a:lvl3pPr>
            <a:lvl4pPr>
              <a:defRPr b="0" i="0">
                <a:latin typeface="Metropolis Light" pitchFamily="2" charset="77"/>
              </a:defRPr>
            </a:lvl4pPr>
            <a:lvl5pPr>
              <a:defRPr b="0" i="0">
                <a:latin typeface="Metropolis Light" pitchFamily="2" charset="77"/>
              </a:defRPr>
            </a:lvl5pPr>
          </a:lstStyle>
          <a:p>
            <a:pPr lvl="0"/>
            <a:r>
              <a:rPr lang="en-US" dirty="0"/>
              <a:t>Click to edit text styles</a:t>
            </a:r>
          </a:p>
          <a:p>
            <a:pPr lvl="1"/>
            <a:r>
              <a:rPr lang="en-US" dirty="0"/>
              <a:t>Second level</a:t>
            </a:r>
          </a:p>
          <a:p>
            <a:pPr lvl="2"/>
            <a:r>
              <a:rPr lang="en-US" dirty="0"/>
              <a:t>Third level</a:t>
            </a:r>
          </a:p>
        </p:txBody>
      </p:sp>
      <p:sp>
        <p:nvSpPr>
          <p:cNvPr id="9" name="Slide Number Placeholder 5">
            <a:extLst>
              <a:ext uri="{FF2B5EF4-FFF2-40B4-BE49-F238E27FC236}">
                <a16:creationId xmlns:a16="http://schemas.microsoft.com/office/drawing/2014/main" id="{6C7C41B5-43F2-A802-1AD5-150A36748130}"/>
              </a:ext>
            </a:extLst>
          </p:cNvPr>
          <p:cNvSpPr>
            <a:spLocks noGrp="1"/>
          </p:cNvSpPr>
          <p:nvPr>
            <p:ph type="sldNum" sz="quarter" idx="4"/>
          </p:nvPr>
        </p:nvSpPr>
        <p:spPr>
          <a:xfrm>
            <a:off x="193040" y="6123305"/>
            <a:ext cx="406621" cy="293688"/>
          </a:xfrm>
          <a:prstGeom prst="rect">
            <a:avLst/>
          </a:prstGeom>
        </p:spPr>
        <p:txBody>
          <a:bodyPr vert="horz" lIns="0" tIns="45720" rIns="91440" bIns="45720" rtlCol="0" anchor="ctr"/>
          <a:lstStyle>
            <a:lvl1pPr algn="l">
              <a:defRPr sz="1000">
                <a:solidFill>
                  <a:schemeClr val="tx1">
                    <a:tint val="75000"/>
                  </a:schemeClr>
                </a:solidFill>
                <a:latin typeface="Metropolis" pitchFamily="2" charset="77"/>
              </a:defRPr>
            </a:lvl1pPr>
          </a:lstStyle>
          <a:p>
            <a:fld id="{AAF7672D-E85E-304B-B033-28FE37A0F1D8}" type="slidenum">
              <a:rPr lang="en-US" smtClean="0"/>
              <a:pPr/>
              <a:t>‹#›</a:t>
            </a:fld>
            <a:endParaRPr lang="en-US" dirty="0"/>
          </a:p>
        </p:txBody>
      </p:sp>
    </p:spTree>
    <p:extLst>
      <p:ext uri="{BB962C8B-B14F-4D97-AF65-F5344CB8AC3E}">
        <p14:creationId xmlns:p14="http://schemas.microsoft.com/office/powerpoint/2010/main" val="355502002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cSld name="Section Title Slide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8AFDD-2CC6-8049-A544-11AF67749A03}"/>
              </a:ext>
            </a:extLst>
          </p:cNvPr>
          <p:cNvSpPr>
            <a:spLocks noGrp="1"/>
          </p:cNvSpPr>
          <p:nvPr>
            <p:ph type="title"/>
          </p:nvPr>
        </p:nvSpPr>
        <p:spPr>
          <a:xfrm>
            <a:off x="2572463" y="2624131"/>
            <a:ext cx="7471347" cy="1763902"/>
          </a:xfrm>
        </p:spPr>
        <p:txBody>
          <a:bodyPr tIns="0" bIns="0" anchor="ctr" anchorCtr="0">
            <a:normAutofit/>
          </a:bodyPr>
          <a:lstStyle>
            <a:lvl1pPr>
              <a:lnSpc>
                <a:spcPct val="80000"/>
              </a:lnSpc>
              <a:defRPr lang="en-US" sz="5800" b="1" i="0" kern="0" spc="-150" baseline="0" dirty="0">
                <a:solidFill>
                  <a:schemeClr val="accent1">
                    <a:lumMod val="75000"/>
                  </a:schemeClr>
                </a:solidFill>
                <a:latin typeface="Spectral ExtraBold" panose="02020902060000000000" pitchFamily="18" charset="77"/>
                <a:ea typeface="SimSun" panose="02010600030101010101" pitchFamily="2" charset="-122"/>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2C06BC0-24B0-BD4A-A607-3DA9A22B78EB}"/>
              </a:ext>
            </a:extLst>
          </p:cNvPr>
          <p:cNvSpPr>
            <a:spLocks noGrp="1"/>
          </p:cNvSpPr>
          <p:nvPr>
            <p:ph type="body" idx="1" hasCustomPrompt="1"/>
          </p:nvPr>
        </p:nvSpPr>
        <p:spPr>
          <a:xfrm>
            <a:off x="2574925" y="1798926"/>
            <a:ext cx="7471347" cy="812800"/>
          </a:xfrm>
        </p:spPr>
        <p:txBody>
          <a:bodyPr lIns="0" tIns="0" bIns="0" anchor="b">
            <a:noAutofit/>
          </a:bodyPr>
          <a:lstStyle>
            <a:lvl1pPr marL="0" indent="0">
              <a:buNone/>
              <a:defRPr sz="1600" b="0" i="0" spc="300">
                <a:solidFill>
                  <a:schemeClr val="accent2"/>
                </a:solidFill>
                <a:latin typeface="Metropolis Extra Light"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sp>
        <p:nvSpPr>
          <p:cNvPr id="5" name="Footer Placeholder 4">
            <a:extLst>
              <a:ext uri="{FF2B5EF4-FFF2-40B4-BE49-F238E27FC236}">
                <a16:creationId xmlns:a16="http://schemas.microsoft.com/office/drawing/2014/main" id="{BC4256CC-84D5-0646-BD44-02191960D134}"/>
              </a:ext>
            </a:extLst>
          </p:cNvPr>
          <p:cNvSpPr>
            <a:spLocks noGrp="1"/>
          </p:cNvSpPr>
          <p:nvPr>
            <p:ph type="ftr" sz="quarter" idx="11"/>
          </p:nvPr>
        </p:nvSpPr>
        <p:spPr>
          <a:xfrm>
            <a:off x="4890052" y="6356350"/>
            <a:ext cx="3263348" cy="365125"/>
          </a:xfrm>
        </p:spPr>
        <p:txBody>
          <a:bodyPr/>
          <a:lstStyle>
            <a:lvl1pPr>
              <a:defRPr>
                <a:solidFill>
                  <a:schemeClr val="accent6">
                    <a:lumMod val="75000"/>
                  </a:schemeClr>
                </a:solidFill>
              </a:defRPr>
            </a:lvl1pPr>
          </a:lstStyle>
          <a:p>
            <a:endParaRPr lang="en-US" dirty="0"/>
          </a:p>
        </p:txBody>
      </p:sp>
      <p:sp>
        <p:nvSpPr>
          <p:cNvPr id="6" name="Slide Number Placeholder 5">
            <a:extLst>
              <a:ext uri="{FF2B5EF4-FFF2-40B4-BE49-F238E27FC236}">
                <a16:creationId xmlns:a16="http://schemas.microsoft.com/office/drawing/2014/main" id="{7FE73A40-A8F0-E143-80BC-A0AC4AAF29A1}"/>
              </a:ext>
            </a:extLst>
          </p:cNvPr>
          <p:cNvSpPr>
            <a:spLocks noGrp="1"/>
          </p:cNvSpPr>
          <p:nvPr>
            <p:ph type="sldNum" sz="quarter" idx="12"/>
          </p:nvPr>
        </p:nvSpPr>
        <p:spPr/>
        <p:txBody>
          <a:bodyPr/>
          <a:lstStyle>
            <a:lvl1pPr>
              <a:defRPr>
                <a:solidFill>
                  <a:schemeClr val="accent1"/>
                </a:solidFill>
              </a:defRPr>
            </a:lvl1pPr>
          </a:lstStyle>
          <a:p>
            <a:fld id="{96ACBB43-5C7B-084B-877B-5EF90931306D}" type="slidenum">
              <a:rPr lang="en-US" smtClean="0"/>
              <a:pPr/>
              <a:t>‹#›</a:t>
            </a:fld>
            <a:endParaRPr lang="en-US"/>
          </a:p>
        </p:txBody>
      </p:sp>
      <p:pic>
        <p:nvPicPr>
          <p:cNvPr id="8" name="Picture 7">
            <a:extLst>
              <a:ext uri="{FF2B5EF4-FFF2-40B4-BE49-F238E27FC236}">
                <a16:creationId xmlns:a16="http://schemas.microsoft.com/office/drawing/2014/main" id="{CA42C5F1-2F01-BC45-B052-0E2591C3E04A}"/>
              </a:ext>
            </a:extLst>
          </p:cNvPr>
          <p:cNvPicPr>
            <a:picLocks noChangeAspect="1"/>
          </p:cNvPicPr>
          <p:nvPr userDrawn="1"/>
        </p:nvPicPr>
        <p:blipFill>
          <a:blip r:embed="rId3"/>
          <a:stretch>
            <a:fillRect/>
          </a:stretch>
        </p:blipFill>
        <p:spPr>
          <a:xfrm flipV="1">
            <a:off x="2584139" y="4684973"/>
            <a:ext cx="591257" cy="83259"/>
          </a:xfrm>
          <a:prstGeom prst="rect">
            <a:avLst/>
          </a:prstGeom>
        </p:spPr>
      </p:pic>
      <p:pic>
        <p:nvPicPr>
          <p:cNvPr id="10" name="Picture 9" descr="Logo&#10;&#10;Description automatically generated">
            <a:extLst>
              <a:ext uri="{FF2B5EF4-FFF2-40B4-BE49-F238E27FC236}">
                <a16:creationId xmlns:a16="http://schemas.microsoft.com/office/drawing/2014/main" id="{0BBB2925-A927-D148-9A36-E91185C7E5AC}"/>
              </a:ext>
            </a:extLst>
          </p:cNvPr>
          <p:cNvPicPr>
            <a:picLocks noChangeAspect="1"/>
          </p:cNvPicPr>
          <p:nvPr userDrawn="1"/>
        </p:nvPicPr>
        <p:blipFill>
          <a:blip r:embed="rId4"/>
          <a:stretch>
            <a:fillRect/>
          </a:stretch>
        </p:blipFill>
        <p:spPr>
          <a:xfrm>
            <a:off x="560373" y="6038064"/>
            <a:ext cx="3984653" cy="830136"/>
          </a:xfrm>
          <a:prstGeom prst="rect">
            <a:avLst/>
          </a:prstGeom>
        </p:spPr>
      </p:pic>
    </p:spTree>
    <p:extLst>
      <p:ext uri="{BB962C8B-B14F-4D97-AF65-F5344CB8AC3E}">
        <p14:creationId xmlns:p14="http://schemas.microsoft.com/office/powerpoint/2010/main" val="3686341124"/>
      </p:ext>
    </p:extLst>
  </p:cSld>
  <p:clrMapOvr>
    <a:masterClrMapping/>
  </p:clrMapOvr>
  <p:extLst>
    <p:ext uri="{DCECCB84-F9BA-43D5-87BE-67443E8EF086}">
      <p15:sldGuideLst xmlns:p15="http://schemas.microsoft.com/office/powerpoint/2012/main">
        <p15:guide id="1" orient="horz" pos="2160">
          <p15:clr>
            <a:srgbClr val="FBAE40"/>
          </p15:clr>
        </p15:guide>
        <p15:guide id="2" pos="1608">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CD5E7-2C63-F299-EBEB-E4C3CD6EA0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CE26C7E-B626-4D56-7220-F64DD76839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E5A47-A7F4-25E9-3E06-3A0E908F6A99}"/>
              </a:ext>
            </a:extLst>
          </p:cNvPr>
          <p:cNvSpPr>
            <a:spLocks noGrp="1"/>
          </p:cNvSpPr>
          <p:nvPr>
            <p:ph type="dt" sz="half" idx="10"/>
          </p:nvPr>
        </p:nvSpPr>
        <p:spPr/>
        <p:txBody>
          <a:bodyPr/>
          <a:lstStyle/>
          <a:p>
            <a:fld id="{6A5E97BC-B5D2-45CD-B98D-7F865B2AB3D2}" type="datetimeFigureOut">
              <a:rPr lang="en-US" smtClean="0"/>
              <a:t>1/17/2024</a:t>
            </a:fld>
            <a:endParaRPr lang="en-US" dirty="0"/>
          </a:p>
        </p:txBody>
      </p:sp>
      <p:sp>
        <p:nvSpPr>
          <p:cNvPr id="5" name="Footer Placeholder 4">
            <a:extLst>
              <a:ext uri="{FF2B5EF4-FFF2-40B4-BE49-F238E27FC236}">
                <a16:creationId xmlns:a16="http://schemas.microsoft.com/office/drawing/2014/main" id="{8A670025-A49C-08F5-60BF-F71E1D4D3C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C4876E0-253E-B726-6499-0533695852F1}"/>
              </a:ext>
            </a:extLst>
          </p:cNvPr>
          <p:cNvSpPr>
            <a:spLocks noGrp="1"/>
          </p:cNvSpPr>
          <p:nvPr>
            <p:ph type="sldNum" sz="quarter" idx="12"/>
          </p:nvPr>
        </p:nvSpPr>
        <p:spPr/>
        <p:txBody>
          <a:bodyPr/>
          <a:lstStyle/>
          <a:p>
            <a:fld id="{262EC86F-2B6F-49B5-97EB-2CF58EA1E27D}" type="slidenum">
              <a:rPr lang="en-US" smtClean="0"/>
              <a:t>‹#›</a:t>
            </a:fld>
            <a:endParaRPr lang="en-US" dirty="0"/>
          </a:p>
        </p:txBody>
      </p:sp>
    </p:spTree>
    <p:extLst>
      <p:ext uri="{BB962C8B-B14F-4D97-AF65-F5344CB8AC3E}">
        <p14:creationId xmlns:p14="http://schemas.microsoft.com/office/powerpoint/2010/main" val="1962858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8020F-4B18-1954-21FF-CA0E7CD545B6}"/>
              </a:ext>
            </a:extLst>
          </p:cNvPr>
          <p:cNvSpPr>
            <a:spLocks noGrp="1"/>
          </p:cNvSpPr>
          <p:nvPr>
            <p:ph type="title" hasCustomPrompt="1"/>
          </p:nvPr>
        </p:nvSpPr>
        <p:spPr>
          <a:xfrm>
            <a:off x="1300480" y="681038"/>
            <a:ext cx="10621730" cy="802322"/>
          </a:xfrm>
        </p:spPr>
        <p:txBody>
          <a:bodyPr anchor="b"/>
          <a:lstStyle>
            <a:lvl1pPr>
              <a:defRPr b="0" i="0">
                <a:solidFill>
                  <a:schemeClr val="accent1"/>
                </a:solidFill>
                <a:latin typeface="Metropolis Semi Bold" pitchFamily="2" charset="77"/>
              </a:defRPr>
            </a:lvl1pPr>
          </a:lstStyle>
          <a:p>
            <a:r>
              <a:rPr lang="en-US" dirty="0"/>
              <a:t>Click to edit title style</a:t>
            </a:r>
          </a:p>
        </p:txBody>
      </p:sp>
      <p:sp>
        <p:nvSpPr>
          <p:cNvPr id="3" name="Content Placeholder 2">
            <a:extLst>
              <a:ext uri="{FF2B5EF4-FFF2-40B4-BE49-F238E27FC236}">
                <a16:creationId xmlns:a16="http://schemas.microsoft.com/office/drawing/2014/main" id="{77B60C0A-367A-EABF-9AEF-A21DD362E9C2}"/>
              </a:ext>
            </a:extLst>
          </p:cNvPr>
          <p:cNvSpPr>
            <a:spLocks noGrp="1"/>
          </p:cNvSpPr>
          <p:nvPr>
            <p:ph sz="half" idx="1" hasCustomPrompt="1"/>
          </p:nvPr>
        </p:nvSpPr>
        <p:spPr>
          <a:xfrm>
            <a:off x="1300480" y="1726234"/>
            <a:ext cx="4719320" cy="4351338"/>
          </a:xfrm>
        </p:spPr>
        <p:txBody>
          <a:bodyPr/>
          <a:lstStyle>
            <a:lvl1pPr>
              <a:defRPr b="0" i="0">
                <a:latin typeface="Metropolis Light" pitchFamily="2" charset="77"/>
              </a:defRPr>
            </a:lvl1pPr>
            <a:lvl2pPr>
              <a:defRPr b="0" i="0">
                <a:latin typeface="Metropolis Light" pitchFamily="2" charset="77"/>
              </a:defRPr>
            </a:lvl2pPr>
            <a:lvl3pPr>
              <a:defRPr b="0" i="0">
                <a:latin typeface="Metropolis Light" pitchFamily="2" charset="77"/>
              </a:defRPr>
            </a:lvl3pPr>
            <a:lvl4pPr>
              <a:defRPr b="0" i="0">
                <a:latin typeface="Metropolis Light" pitchFamily="2" charset="77"/>
              </a:defRPr>
            </a:lvl4pPr>
            <a:lvl5pPr>
              <a:defRPr b="0" i="0">
                <a:latin typeface="Metropolis Light" pitchFamily="2" charset="77"/>
              </a:defRPr>
            </a:lvl5pPr>
          </a:lstStyle>
          <a:p>
            <a:pPr lvl="0"/>
            <a:r>
              <a:rPr lang="en-US" dirty="0"/>
              <a:t>Click to edit text styles</a:t>
            </a:r>
          </a:p>
          <a:p>
            <a:pPr lvl="1"/>
            <a:r>
              <a:rPr lang="en-US" dirty="0"/>
              <a:t>Second level</a:t>
            </a:r>
          </a:p>
          <a:p>
            <a:pPr lvl="2"/>
            <a:r>
              <a:rPr lang="en-US" dirty="0"/>
              <a:t>Third level</a:t>
            </a:r>
          </a:p>
        </p:txBody>
      </p:sp>
      <p:sp>
        <p:nvSpPr>
          <p:cNvPr id="4" name="Content Placeholder 3">
            <a:extLst>
              <a:ext uri="{FF2B5EF4-FFF2-40B4-BE49-F238E27FC236}">
                <a16:creationId xmlns:a16="http://schemas.microsoft.com/office/drawing/2014/main" id="{E7631A01-144F-1345-CECE-9EC1EAA70F0A}"/>
              </a:ext>
            </a:extLst>
          </p:cNvPr>
          <p:cNvSpPr>
            <a:spLocks noGrp="1"/>
          </p:cNvSpPr>
          <p:nvPr>
            <p:ph sz="half" idx="2" hasCustomPrompt="1"/>
          </p:nvPr>
        </p:nvSpPr>
        <p:spPr>
          <a:xfrm>
            <a:off x="6172200" y="1726234"/>
            <a:ext cx="4763530" cy="4351338"/>
          </a:xfrm>
        </p:spPr>
        <p:txBody>
          <a:bodyPr/>
          <a:lstStyle>
            <a:lvl1pPr>
              <a:defRPr b="0" i="0">
                <a:latin typeface="Metropolis Light" pitchFamily="2" charset="77"/>
              </a:defRPr>
            </a:lvl1pPr>
            <a:lvl2pPr>
              <a:defRPr b="0" i="0">
                <a:latin typeface="Metropolis Light" pitchFamily="2" charset="77"/>
              </a:defRPr>
            </a:lvl2pPr>
            <a:lvl3pPr>
              <a:defRPr b="0" i="0">
                <a:latin typeface="Metropolis Light" pitchFamily="2" charset="77"/>
              </a:defRPr>
            </a:lvl3pPr>
            <a:lvl4pPr>
              <a:defRPr b="0" i="0">
                <a:latin typeface="Metropolis Light" pitchFamily="2" charset="77"/>
              </a:defRPr>
            </a:lvl4pPr>
            <a:lvl5pPr>
              <a:defRPr b="0" i="0">
                <a:latin typeface="Metropolis Light" pitchFamily="2" charset="77"/>
              </a:defRPr>
            </a:lvl5pPr>
          </a:lstStyle>
          <a:p>
            <a:pPr lvl="0"/>
            <a:r>
              <a:rPr lang="en-US" dirty="0"/>
              <a:t>Click to edit text styles</a:t>
            </a:r>
          </a:p>
          <a:p>
            <a:pPr lvl="1"/>
            <a:r>
              <a:rPr lang="en-US" dirty="0"/>
              <a:t>Second level</a:t>
            </a:r>
          </a:p>
          <a:p>
            <a:pPr lvl="2"/>
            <a:r>
              <a:rPr lang="en-US" dirty="0"/>
              <a:t>Third level</a:t>
            </a:r>
          </a:p>
        </p:txBody>
      </p:sp>
      <p:sp>
        <p:nvSpPr>
          <p:cNvPr id="10" name="Slide Number Placeholder 5">
            <a:extLst>
              <a:ext uri="{FF2B5EF4-FFF2-40B4-BE49-F238E27FC236}">
                <a16:creationId xmlns:a16="http://schemas.microsoft.com/office/drawing/2014/main" id="{39EFB5C0-9FD2-CF4D-B2FB-9F05ADB13013}"/>
              </a:ext>
            </a:extLst>
          </p:cNvPr>
          <p:cNvSpPr>
            <a:spLocks noGrp="1"/>
          </p:cNvSpPr>
          <p:nvPr>
            <p:ph type="sldNum" sz="quarter" idx="4"/>
          </p:nvPr>
        </p:nvSpPr>
        <p:spPr>
          <a:xfrm>
            <a:off x="193040" y="6123305"/>
            <a:ext cx="406621" cy="293688"/>
          </a:xfrm>
          <a:prstGeom prst="rect">
            <a:avLst/>
          </a:prstGeom>
        </p:spPr>
        <p:txBody>
          <a:bodyPr vert="horz" lIns="0" tIns="45720" rIns="91440" bIns="45720" rtlCol="0" anchor="ctr"/>
          <a:lstStyle>
            <a:lvl1pPr algn="l">
              <a:defRPr sz="1000">
                <a:solidFill>
                  <a:schemeClr val="tx1">
                    <a:tint val="75000"/>
                  </a:schemeClr>
                </a:solidFill>
                <a:latin typeface="Metropolis" pitchFamily="2" charset="77"/>
              </a:defRPr>
            </a:lvl1pPr>
          </a:lstStyle>
          <a:p>
            <a:fld id="{96ACBB43-5C7B-084B-877B-5EF90931306D}" type="slidenum">
              <a:rPr lang="en-US" smtClean="0"/>
              <a:pPr/>
              <a:t>‹#›</a:t>
            </a:fld>
            <a:endParaRPr lang="en-US" dirty="0"/>
          </a:p>
        </p:txBody>
      </p:sp>
    </p:spTree>
    <p:extLst>
      <p:ext uri="{BB962C8B-B14F-4D97-AF65-F5344CB8AC3E}">
        <p14:creationId xmlns:p14="http://schemas.microsoft.com/office/powerpoint/2010/main" val="3207013083"/>
      </p:ext>
    </p:extLst>
  </p:cSld>
  <p:clrMapOvr>
    <a:masterClrMapping/>
  </p:clrMapOvr>
  <p:hf sldNum="0" hdr="0" ftr="0" dt="0"/>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D415B-33AD-157F-76EF-659269ADC1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9F9361-FFB3-15C1-8476-2D5B564A26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E2B6B6-7CB7-E650-545D-E6834EA01869}"/>
              </a:ext>
            </a:extLst>
          </p:cNvPr>
          <p:cNvSpPr>
            <a:spLocks noGrp="1"/>
          </p:cNvSpPr>
          <p:nvPr>
            <p:ph type="dt" sz="half" idx="10"/>
          </p:nvPr>
        </p:nvSpPr>
        <p:spPr/>
        <p:txBody>
          <a:bodyPr/>
          <a:lstStyle/>
          <a:p>
            <a:fld id="{6A5E97BC-B5D2-45CD-B98D-7F865B2AB3D2}" type="datetimeFigureOut">
              <a:rPr lang="en-US" smtClean="0"/>
              <a:t>1/17/2024</a:t>
            </a:fld>
            <a:endParaRPr lang="en-US" dirty="0"/>
          </a:p>
        </p:txBody>
      </p:sp>
      <p:sp>
        <p:nvSpPr>
          <p:cNvPr id="5" name="Footer Placeholder 4">
            <a:extLst>
              <a:ext uri="{FF2B5EF4-FFF2-40B4-BE49-F238E27FC236}">
                <a16:creationId xmlns:a16="http://schemas.microsoft.com/office/drawing/2014/main" id="{1DB0AFE4-C785-7809-0D19-600B8840D20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841EC1-19AD-94E7-2AD9-29C6DE4C5ABE}"/>
              </a:ext>
            </a:extLst>
          </p:cNvPr>
          <p:cNvSpPr>
            <a:spLocks noGrp="1"/>
          </p:cNvSpPr>
          <p:nvPr>
            <p:ph type="sldNum" sz="quarter" idx="12"/>
          </p:nvPr>
        </p:nvSpPr>
        <p:spPr/>
        <p:txBody>
          <a:bodyPr/>
          <a:lstStyle/>
          <a:p>
            <a:fld id="{262EC86F-2B6F-49B5-97EB-2CF58EA1E27D}" type="slidenum">
              <a:rPr lang="en-US" smtClean="0"/>
              <a:t>‹#›</a:t>
            </a:fld>
            <a:endParaRPr lang="en-US" dirty="0"/>
          </a:p>
        </p:txBody>
      </p:sp>
    </p:spTree>
    <p:extLst>
      <p:ext uri="{BB962C8B-B14F-4D97-AF65-F5344CB8AC3E}">
        <p14:creationId xmlns:p14="http://schemas.microsoft.com/office/powerpoint/2010/main" val="228246618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79806-6880-5410-6495-E2771370B9E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970B97F-5348-1116-C37E-1F3DA048D4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6BD001-B24A-C2C2-085A-E0D08FFDA8CB}"/>
              </a:ext>
            </a:extLst>
          </p:cNvPr>
          <p:cNvSpPr>
            <a:spLocks noGrp="1"/>
          </p:cNvSpPr>
          <p:nvPr>
            <p:ph type="dt" sz="half" idx="10"/>
          </p:nvPr>
        </p:nvSpPr>
        <p:spPr/>
        <p:txBody>
          <a:bodyPr/>
          <a:lstStyle/>
          <a:p>
            <a:fld id="{6A5E97BC-B5D2-45CD-B98D-7F865B2AB3D2}" type="datetimeFigureOut">
              <a:rPr lang="en-US" smtClean="0"/>
              <a:t>1/17/2024</a:t>
            </a:fld>
            <a:endParaRPr lang="en-US" dirty="0"/>
          </a:p>
        </p:txBody>
      </p:sp>
      <p:sp>
        <p:nvSpPr>
          <p:cNvPr id="5" name="Footer Placeholder 4">
            <a:extLst>
              <a:ext uri="{FF2B5EF4-FFF2-40B4-BE49-F238E27FC236}">
                <a16:creationId xmlns:a16="http://schemas.microsoft.com/office/drawing/2014/main" id="{EF8A496B-FB83-13BF-E575-4FBCAD2A508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728CEED-4A2A-92DB-8E35-9D46669B9113}"/>
              </a:ext>
            </a:extLst>
          </p:cNvPr>
          <p:cNvSpPr>
            <a:spLocks noGrp="1"/>
          </p:cNvSpPr>
          <p:nvPr>
            <p:ph type="sldNum" sz="quarter" idx="12"/>
          </p:nvPr>
        </p:nvSpPr>
        <p:spPr/>
        <p:txBody>
          <a:bodyPr/>
          <a:lstStyle/>
          <a:p>
            <a:fld id="{262EC86F-2B6F-49B5-97EB-2CF58EA1E27D}" type="slidenum">
              <a:rPr lang="en-US" smtClean="0"/>
              <a:t>‹#›</a:t>
            </a:fld>
            <a:endParaRPr lang="en-US" dirty="0"/>
          </a:p>
        </p:txBody>
      </p:sp>
    </p:spTree>
    <p:extLst>
      <p:ext uri="{BB962C8B-B14F-4D97-AF65-F5344CB8AC3E}">
        <p14:creationId xmlns:p14="http://schemas.microsoft.com/office/powerpoint/2010/main" val="185519385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60BEF-1500-6281-A901-1146FC0E7E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C67B35-B213-87BE-6AD2-325033C4EAC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430B9F9-DC1F-878B-7D28-9AEA9404DB3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A0BBF15-4B3D-F22E-F279-90EFB59F76A1}"/>
              </a:ext>
            </a:extLst>
          </p:cNvPr>
          <p:cNvSpPr>
            <a:spLocks noGrp="1"/>
          </p:cNvSpPr>
          <p:nvPr>
            <p:ph type="dt" sz="half" idx="10"/>
          </p:nvPr>
        </p:nvSpPr>
        <p:spPr/>
        <p:txBody>
          <a:bodyPr/>
          <a:lstStyle/>
          <a:p>
            <a:fld id="{6A5E97BC-B5D2-45CD-B98D-7F865B2AB3D2}" type="datetimeFigureOut">
              <a:rPr lang="en-US" smtClean="0"/>
              <a:t>1/17/2024</a:t>
            </a:fld>
            <a:endParaRPr lang="en-US" dirty="0"/>
          </a:p>
        </p:txBody>
      </p:sp>
      <p:sp>
        <p:nvSpPr>
          <p:cNvPr id="6" name="Footer Placeholder 5">
            <a:extLst>
              <a:ext uri="{FF2B5EF4-FFF2-40B4-BE49-F238E27FC236}">
                <a16:creationId xmlns:a16="http://schemas.microsoft.com/office/drawing/2014/main" id="{7B70E05C-86C0-4AD7-766E-D244068E07D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CEC52F4-151D-D2C4-CC24-D70F752DB5CD}"/>
              </a:ext>
            </a:extLst>
          </p:cNvPr>
          <p:cNvSpPr>
            <a:spLocks noGrp="1"/>
          </p:cNvSpPr>
          <p:nvPr>
            <p:ph type="sldNum" sz="quarter" idx="12"/>
          </p:nvPr>
        </p:nvSpPr>
        <p:spPr/>
        <p:txBody>
          <a:bodyPr/>
          <a:lstStyle/>
          <a:p>
            <a:fld id="{262EC86F-2B6F-49B5-97EB-2CF58EA1E27D}" type="slidenum">
              <a:rPr lang="en-US" smtClean="0"/>
              <a:t>‹#›</a:t>
            </a:fld>
            <a:endParaRPr lang="en-US" dirty="0"/>
          </a:p>
        </p:txBody>
      </p:sp>
    </p:spTree>
    <p:extLst>
      <p:ext uri="{BB962C8B-B14F-4D97-AF65-F5344CB8AC3E}">
        <p14:creationId xmlns:p14="http://schemas.microsoft.com/office/powerpoint/2010/main" val="354626123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A3F7F-17B6-D0C0-52ED-9270284E229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317CDFA-7624-6AC8-D118-155FAF2E78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9C1A3F-CC8D-1D2B-3BC7-BB233E584BB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5C90283-E852-125B-D62C-0A0E2B1F1E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C3A37B-DFBD-399E-0E9D-9EA673B40D2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2239D66-2B08-B4C8-BF2D-C85AB3EAFECD}"/>
              </a:ext>
            </a:extLst>
          </p:cNvPr>
          <p:cNvSpPr>
            <a:spLocks noGrp="1"/>
          </p:cNvSpPr>
          <p:nvPr>
            <p:ph type="dt" sz="half" idx="10"/>
          </p:nvPr>
        </p:nvSpPr>
        <p:spPr/>
        <p:txBody>
          <a:bodyPr/>
          <a:lstStyle/>
          <a:p>
            <a:fld id="{6A5E97BC-B5D2-45CD-B98D-7F865B2AB3D2}" type="datetimeFigureOut">
              <a:rPr lang="en-US" smtClean="0"/>
              <a:t>1/17/2024</a:t>
            </a:fld>
            <a:endParaRPr lang="en-US" dirty="0"/>
          </a:p>
        </p:txBody>
      </p:sp>
      <p:sp>
        <p:nvSpPr>
          <p:cNvPr id="8" name="Footer Placeholder 7">
            <a:extLst>
              <a:ext uri="{FF2B5EF4-FFF2-40B4-BE49-F238E27FC236}">
                <a16:creationId xmlns:a16="http://schemas.microsoft.com/office/drawing/2014/main" id="{20577ADF-21A9-2352-4AAC-6861A785871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711C536-65B9-6399-7C5A-4FF399845170}"/>
              </a:ext>
            </a:extLst>
          </p:cNvPr>
          <p:cNvSpPr>
            <a:spLocks noGrp="1"/>
          </p:cNvSpPr>
          <p:nvPr>
            <p:ph type="sldNum" sz="quarter" idx="12"/>
          </p:nvPr>
        </p:nvSpPr>
        <p:spPr/>
        <p:txBody>
          <a:bodyPr/>
          <a:lstStyle/>
          <a:p>
            <a:fld id="{262EC86F-2B6F-49B5-97EB-2CF58EA1E27D}" type="slidenum">
              <a:rPr lang="en-US" smtClean="0"/>
              <a:t>‹#›</a:t>
            </a:fld>
            <a:endParaRPr lang="en-US" dirty="0"/>
          </a:p>
        </p:txBody>
      </p:sp>
    </p:spTree>
    <p:extLst>
      <p:ext uri="{BB962C8B-B14F-4D97-AF65-F5344CB8AC3E}">
        <p14:creationId xmlns:p14="http://schemas.microsoft.com/office/powerpoint/2010/main" val="391043918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61792-8541-71BA-D7D7-E5AFCE63110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D11BCF-B1C4-0E5A-F5D3-92F7EC913032}"/>
              </a:ext>
            </a:extLst>
          </p:cNvPr>
          <p:cNvSpPr>
            <a:spLocks noGrp="1"/>
          </p:cNvSpPr>
          <p:nvPr>
            <p:ph type="dt" sz="half" idx="10"/>
          </p:nvPr>
        </p:nvSpPr>
        <p:spPr/>
        <p:txBody>
          <a:bodyPr/>
          <a:lstStyle/>
          <a:p>
            <a:fld id="{6A5E97BC-B5D2-45CD-B98D-7F865B2AB3D2}" type="datetimeFigureOut">
              <a:rPr lang="en-US" smtClean="0"/>
              <a:t>1/17/2024</a:t>
            </a:fld>
            <a:endParaRPr lang="en-US" dirty="0"/>
          </a:p>
        </p:txBody>
      </p:sp>
      <p:sp>
        <p:nvSpPr>
          <p:cNvPr id="4" name="Footer Placeholder 3">
            <a:extLst>
              <a:ext uri="{FF2B5EF4-FFF2-40B4-BE49-F238E27FC236}">
                <a16:creationId xmlns:a16="http://schemas.microsoft.com/office/drawing/2014/main" id="{6071F15A-7CF8-7018-1CDC-3D1F419B34C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CFE0F21-6B12-8C75-E1A4-0AF6FF36F822}"/>
              </a:ext>
            </a:extLst>
          </p:cNvPr>
          <p:cNvSpPr>
            <a:spLocks noGrp="1"/>
          </p:cNvSpPr>
          <p:nvPr>
            <p:ph type="sldNum" sz="quarter" idx="12"/>
          </p:nvPr>
        </p:nvSpPr>
        <p:spPr/>
        <p:txBody>
          <a:bodyPr/>
          <a:lstStyle/>
          <a:p>
            <a:fld id="{262EC86F-2B6F-49B5-97EB-2CF58EA1E27D}" type="slidenum">
              <a:rPr lang="en-US" smtClean="0"/>
              <a:t>‹#›</a:t>
            </a:fld>
            <a:endParaRPr lang="en-US" dirty="0"/>
          </a:p>
        </p:txBody>
      </p:sp>
    </p:spTree>
    <p:extLst>
      <p:ext uri="{BB962C8B-B14F-4D97-AF65-F5344CB8AC3E}">
        <p14:creationId xmlns:p14="http://schemas.microsoft.com/office/powerpoint/2010/main" val="411013476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45B995-1FF2-979F-6CEE-B46A7A28B369}"/>
              </a:ext>
            </a:extLst>
          </p:cNvPr>
          <p:cNvSpPr>
            <a:spLocks noGrp="1"/>
          </p:cNvSpPr>
          <p:nvPr>
            <p:ph type="dt" sz="half" idx="10"/>
          </p:nvPr>
        </p:nvSpPr>
        <p:spPr/>
        <p:txBody>
          <a:bodyPr/>
          <a:lstStyle/>
          <a:p>
            <a:fld id="{6A5E97BC-B5D2-45CD-B98D-7F865B2AB3D2}" type="datetimeFigureOut">
              <a:rPr lang="en-US" smtClean="0"/>
              <a:t>1/17/2024</a:t>
            </a:fld>
            <a:endParaRPr lang="en-US" dirty="0"/>
          </a:p>
        </p:txBody>
      </p:sp>
      <p:sp>
        <p:nvSpPr>
          <p:cNvPr id="3" name="Footer Placeholder 2">
            <a:extLst>
              <a:ext uri="{FF2B5EF4-FFF2-40B4-BE49-F238E27FC236}">
                <a16:creationId xmlns:a16="http://schemas.microsoft.com/office/drawing/2014/main" id="{BB21FC95-4D9C-3C86-11FD-E4A361BB721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42F46ED-9214-6A00-45E5-4CF897A92C0D}"/>
              </a:ext>
            </a:extLst>
          </p:cNvPr>
          <p:cNvSpPr>
            <a:spLocks noGrp="1"/>
          </p:cNvSpPr>
          <p:nvPr>
            <p:ph type="sldNum" sz="quarter" idx="12"/>
          </p:nvPr>
        </p:nvSpPr>
        <p:spPr/>
        <p:txBody>
          <a:bodyPr/>
          <a:lstStyle/>
          <a:p>
            <a:fld id="{262EC86F-2B6F-49B5-97EB-2CF58EA1E27D}" type="slidenum">
              <a:rPr lang="en-US" smtClean="0"/>
              <a:t>‹#›</a:t>
            </a:fld>
            <a:endParaRPr lang="en-US" dirty="0"/>
          </a:p>
        </p:txBody>
      </p:sp>
    </p:spTree>
    <p:extLst>
      <p:ext uri="{BB962C8B-B14F-4D97-AF65-F5344CB8AC3E}">
        <p14:creationId xmlns:p14="http://schemas.microsoft.com/office/powerpoint/2010/main" val="142228602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F30E-2B0C-8537-20B7-305E54AAA5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4546606-ED76-DD84-8847-EAFC9F94C4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B1D9B3F-A3AA-CFAD-A59A-B0EE19AABF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2858E0-19E1-C6F9-971F-7D7DC00D9221}"/>
              </a:ext>
            </a:extLst>
          </p:cNvPr>
          <p:cNvSpPr>
            <a:spLocks noGrp="1"/>
          </p:cNvSpPr>
          <p:nvPr>
            <p:ph type="dt" sz="half" idx="10"/>
          </p:nvPr>
        </p:nvSpPr>
        <p:spPr/>
        <p:txBody>
          <a:bodyPr/>
          <a:lstStyle/>
          <a:p>
            <a:fld id="{6A5E97BC-B5D2-45CD-B98D-7F865B2AB3D2}" type="datetimeFigureOut">
              <a:rPr lang="en-US" smtClean="0"/>
              <a:t>1/17/2024</a:t>
            </a:fld>
            <a:endParaRPr lang="en-US" dirty="0"/>
          </a:p>
        </p:txBody>
      </p:sp>
      <p:sp>
        <p:nvSpPr>
          <p:cNvPr id="6" name="Footer Placeholder 5">
            <a:extLst>
              <a:ext uri="{FF2B5EF4-FFF2-40B4-BE49-F238E27FC236}">
                <a16:creationId xmlns:a16="http://schemas.microsoft.com/office/drawing/2014/main" id="{3CE04B46-3143-75A6-DDD9-4D2BBE0AFA4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47FBAA4-78A9-BB88-5236-1533A678FBC3}"/>
              </a:ext>
            </a:extLst>
          </p:cNvPr>
          <p:cNvSpPr>
            <a:spLocks noGrp="1"/>
          </p:cNvSpPr>
          <p:nvPr>
            <p:ph type="sldNum" sz="quarter" idx="12"/>
          </p:nvPr>
        </p:nvSpPr>
        <p:spPr/>
        <p:txBody>
          <a:bodyPr/>
          <a:lstStyle/>
          <a:p>
            <a:fld id="{262EC86F-2B6F-49B5-97EB-2CF58EA1E27D}" type="slidenum">
              <a:rPr lang="en-US" smtClean="0"/>
              <a:t>‹#›</a:t>
            </a:fld>
            <a:endParaRPr lang="en-US" dirty="0"/>
          </a:p>
        </p:txBody>
      </p:sp>
    </p:spTree>
    <p:extLst>
      <p:ext uri="{BB962C8B-B14F-4D97-AF65-F5344CB8AC3E}">
        <p14:creationId xmlns:p14="http://schemas.microsoft.com/office/powerpoint/2010/main" val="53097862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1DA12-9A03-B705-216F-8CCA16E083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200C1FA-82D2-BAA4-DF09-3FC56BF8A4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6BD4ED6-5F9B-2310-A737-8A4A2344FE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D12D07-75FA-4C92-D2B6-A4CDECF03821}"/>
              </a:ext>
            </a:extLst>
          </p:cNvPr>
          <p:cNvSpPr>
            <a:spLocks noGrp="1"/>
          </p:cNvSpPr>
          <p:nvPr>
            <p:ph type="dt" sz="half" idx="10"/>
          </p:nvPr>
        </p:nvSpPr>
        <p:spPr/>
        <p:txBody>
          <a:bodyPr/>
          <a:lstStyle/>
          <a:p>
            <a:fld id="{6A5E97BC-B5D2-45CD-B98D-7F865B2AB3D2}" type="datetimeFigureOut">
              <a:rPr lang="en-US" smtClean="0"/>
              <a:t>1/17/2024</a:t>
            </a:fld>
            <a:endParaRPr lang="en-US" dirty="0"/>
          </a:p>
        </p:txBody>
      </p:sp>
      <p:sp>
        <p:nvSpPr>
          <p:cNvPr id="6" name="Footer Placeholder 5">
            <a:extLst>
              <a:ext uri="{FF2B5EF4-FFF2-40B4-BE49-F238E27FC236}">
                <a16:creationId xmlns:a16="http://schemas.microsoft.com/office/drawing/2014/main" id="{DC09B56D-5907-29C4-4422-F252257E1BC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4BA201D-A32A-1DDD-9B46-0FE08148946F}"/>
              </a:ext>
            </a:extLst>
          </p:cNvPr>
          <p:cNvSpPr>
            <a:spLocks noGrp="1"/>
          </p:cNvSpPr>
          <p:nvPr>
            <p:ph type="sldNum" sz="quarter" idx="12"/>
          </p:nvPr>
        </p:nvSpPr>
        <p:spPr/>
        <p:txBody>
          <a:bodyPr/>
          <a:lstStyle/>
          <a:p>
            <a:fld id="{262EC86F-2B6F-49B5-97EB-2CF58EA1E27D}" type="slidenum">
              <a:rPr lang="en-US" smtClean="0"/>
              <a:t>‹#›</a:t>
            </a:fld>
            <a:endParaRPr lang="en-US" dirty="0"/>
          </a:p>
        </p:txBody>
      </p:sp>
    </p:spTree>
    <p:extLst>
      <p:ext uri="{BB962C8B-B14F-4D97-AF65-F5344CB8AC3E}">
        <p14:creationId xmlns:p14="http://schemas.microsoft.com/office/powerpoint/2010/main" val="247560779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140F9-CDC9-0B3F-385E-A39F43FF35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356AFC-F314-890A-0B49-E8E43293F07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522F37-D4DC-A54B-9A97-5E99B95987E3}"/>
              </a:ext>
            </a:extLst>
          </p:cNvPr>
          <p:cNvSpPr>
            <a:spLocks noGrp="1"/>
          </p:cNvSpPr>
          <p:nvPr>
            <p:ph type="dt" sz="half" idx="10"/>
          </p:nvPr>
        </p:nvSpPr>
        <p:spPr/>
        <p:txBody>
          <a:bodyPr/>
          <a:lstStyle/>
          <a:p>
            <a:fld id="{6A5E97BC-B5D2-45CD-B98D-7F865B2AB3D2}" type="datetimeFigureOut">
              <a:rPr lang="en-US" smtClean="0"/>
              <a:t>1/17/2024</a:t>
            </a:fld>
            <a:endParaRPr lang="en-US" dirty="0"/>
          </a:p>
        </p:txBody>
      </p:sp>
      <p:sp>
        <p:nvSpPr>
          <p:cNvPr id="5" name="Footer Placeholder 4">
            <a:extLst>
              <a:ext uri="{FF2B5EF4-FFF2-40B4-BE49-F238E27FC236}">
                <a16:creationId xmlns:a16="http://schemas.microsoft.com/office/drawing/2014/main" id="{DFB18309-53B3-8035-FCA9-DB19C25F2D1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2B4A931-0D04-E967-BA94-12375F6B4BC8}"/>
              </a:ext>
            </a:extLst>
          </p:cNvPr>
          <p:cNvSpPr>
            <a:spLocks noGrp="1"/>
          </p:cNvSpPr>
          <p:nvPr>
            <p:ph type="sldNum" sz="quarter" idx="12"/>
          </p:nvPr>
        </p:nvSpPr>
        <p:spPr/>
        <p:txBody>
          <a:bodyPr/>
          <a:lstStyle/>
          <a:p>
            <a:fld id="{262EC86F-2B6F-49B5-97EB-2CF58EA1E27D}" type="slidenum">
              <a:rPr lang="en-US" smtClean="0"/>
              <a:t>‹#›</a:t>
            </a:fld>
            <a:endParaRPr lang="en-US" dirty="0"/>
          </a:p>
        </p:txBody>
      </p:sp>
    </p:spTree>
    <p:extLst>
      <p:ext uri="{BB962C8B-B14F-4D97-AF65-F5344CB8AC3E}">
        <p14:creationId xmlns:p14="http://schemas.microsoft.com/office/powerpoint/2010/main" val="70259565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432710-7773-4B10-82E5-9BC38E80B11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FED5AE9-D22B-EC57-0857-B4793141272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4DD7BA-C4AB-B005-98ED-A213D06A0078}"/>
              </a:ext>
            </a:extLst>
          </p:cNvPr>
          <p:cNvSpPr>
            <a:spLocks noGrp="1"/>
          </p:cNvSpPr>
          <p:nvPr>
            <p:ph type="dt" sz="half" idx="10"/>
          </p:nvPr>
        </p:nvSpPr>
        <p:spPr/>
        <p:txBody>
          <a:bodyPr/>
          <a:lstStyle/>
          <a:p>
            <a:fld id="{6A5E97BC-B5D2-45CD-B98D-7F865B2AB3D2}" type="datetimeFigureOut">
              <a:rPr lang="en-US" smtClean="0"/>
              <a:t>1/17/2024</a:t>
            </a:fld>
            <a:endParaRPr lang="en-US" dirty="0"/>
          </a:p>
        </p:txBody>
      </p:sp>
      <p:sp>
        <p:nvSpPr>
          <p:cNvPr id="5" name="Footer Placeholder 4">
            <a:extLst>
              <a:ext uri="{FF2B5EF4-FFF2-40B4-BE49-F238E27FC236}">
                <a16:creationId xmlns:a16="http://schemas.microsoft.com/office/drawing/2014/main" id="{3D3D54B4-FE03-594D-17D2-25C73DCE827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CEB5F78-E294-05C6-E98D-C1D4386D0CE5}"/>
              </a:ext>
            </a:extLst>
          </p:cNvPr>
          <p:cNvSpPr>
            <a:spLocks noGrp="1"/>
          </p:cNvSpPr>
          <p:nvPr>
            <p:ph type="sldNum" sz="quarter" idx="12"/>
          </p:nvPr>
        </p:nvSpPr>
        <p:spPr/>
        <p:txBody>
          <a:bodyPr/>
          <a:lstStyle/>
          <a:p>
            <a:fld id="{262EC86F-2B6F-49B5-97EB-2CF58EA1E27D}" type="slidenum">
              <a:rPr lang="en-US" smtClean="0"/>
              <a:t>‹#›</a:t>
            </a:fld>
            <a:endParaRPr lang="en-US" dirty="0"/>
          </a:p>
        </p:txBody>
      </p:sp>
    </p:spTree>
    <p:extLst>
      <p:ext uri="{BB962C8B-B14F-4D97-AF65-F5344CB8AC3E}">
        <p14:creationId xmlns:p14="http://schemas.microsoft.com/office/powerpoint/2010/main" val="29469842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9.png"/><Relationship Id="rId5" Type="http://schemas.openxmlformats.org/officeDocument/2006/relationships/slideLayout" Target="../slideLayouts/slideLayout41.xml"/><Relationship Id="rId10" Type="http://schemas.openxmlformats.org/officeDocument/2006/relationships/image" Target="../media/image8.png"/><Relationship Id="rId4" Type="http://schemas.openxmlformats.org/officeDocument/2006/relationships/slideLayout" Target="../slideLayouts/slideLayout40.xml"/><Relationship Id="rId9" Type="http://schemas.openxmlformats.org/officeDocument/2006/relationships/image" Target="../media/image7.png"/></Relationships>
</file>

<file path=ppt/slideMasters/_rels/slideMaster11.xml.rels><?xml version="1.0" encoding="UTF-8" standalone="yes"?>
<Relationships xmlns="http://schemas.openxmlformats.org/package/2006/relationships"><Relationship Id="rId8" Type="http://schemas.openxmlformats.org/officeDocument/2006/relationships/theme" Target="../theme/theme1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image" Target="../media/image9.png"/><Relationship Id="rId5" Type="http://schemas.openxmlformats.org/officeDocument/2006/relationships/slideLayout" Target="../slideLayouts/slideLayout48.xml"/><Relationship Id="rId10" Type="http://schemas.openxmlformats.org/officeDocument/2006/relationships/image" Target="../media/image8.png"/><Relationship Id="rId4" Type="http://schemas.openxmlformats.org/officeDocument/2006/relationships/slideLayout" Target="../slideLayouts/slideLayout47.xml"/><Relationship Id="rId9" Type="http://schemas.openxmlformats.org/officeDocument/2006/relationships/image" Target="../media/image7.png"/></Relationships>
</file>

<file path=ppt/slideMasters/_rels/slideMaster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53.xml"/><Relationship Id="rId7" Type="http://schemas.openxmlformats.org/officeDocument/2006/relationships/theme" Target="../theme/theme1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5" Type="http://schemas.openxmlformats.org/officeDocument/2006/relationships/slideLayout" Target="../slideLayouts/slideLayout55.xml"/><Relationship Id="rId10" Type="http://schemas.openxmlformats.org/officeDocument/2006/relationships/image" Target="../media/image9.png"/><Relationship Id="rId4" Type="http://schemas.openxmlformats.org/officeDocument/2006/relationships/slideLayout" Target="../slideLayouts/slideLayout54.xml"/><Relationship Id="rId9" Type="http://schemas.openxmlformats.org/officeDocument/2006/relationships/image" Target="../media/image8.png"/></Relationships>
</file>

<file path=ppt/slideMasters/_rels/slideMaster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59.xml"/><Relationship Id="rId7" Type="http://schemas.openxmlformats.org/officeDocument/2006/relationships/image" Target="../media/image10.png"/><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theme" Target="../theme/theme13.xml"/><Relationship Id="rId5" Type="http://schemas.openxmlformats.org/officeDocument/2006/relationships/slideLayout" Target="../slideLayouts/slideLayout61.xml"/><Relationship Id="rId4" Type="http://schemas.openxmlformats.org/officeDocument/2006/relationships/slideLayout" Target="../slideLayouts/slideLayout60.xml"/><Relationship Id="rId9" Type="http://schemas.openxmlformats.org/officeDocument/2006/relationships/image" Target="../media/image9.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image" Target="../media/image8.png"/><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image" Target="../media/image7.png"/><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theme" Target="../theme/theme14.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image" Target="../media/image9.png"/></Relationships>
</file>

<file path=ppt/slideMasters/_rels/slideMaster15.xml.rels><?xml version="1.0" encoding="UTF-8" standalone="yes"?>
<Relationships xmlns="http://schemas.openxmlformats.org/package/2006/relationships"><Relationship Id="rId8" Type="http://schemas.openxmlformats.org/officeDocument/2006/relationships/theme" Target="../theme/theme15.xml"/><Relationship Id="rId3" Type="http://schemas.openxmlformats.org/officeDocument/2006/relationships/slideLayout" Target="../slideLayouts/slideLayout74.xml"/><Relationship Id="rId7" Type="http://schemas.openxmlformats.org/officeDocument/2006/relationships/slideLayout" Target="../slideLayouts/slideLayout78.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image" Target="../media/image9.png"/><Relationship Id="rId5" Type="http://schemas.openxmlformats.org/officeDocument/2006/relationships/slideLayout" Target="../slideLayouts/slideLayout76.xml"/><Relationship Id="rId10" Type="http://schemas.openxmlformats.org/officeDocument/2006/relationships/image" Target="../media/image8.png"/><Relationship Id="rId4" Type="http://schemas.openxmlformats.org/officeDocument/2006/relationships/slideLayout" Target="../slideLayouts/slideLayout75.xml"/><Relationship Id="rId9" Type="http://schemas.openxmlformats.org/officeDocument/2006/relationships/image" Target="../media/image10.png"/></Relationships>
</file>

<file path=ppt/slideMasters/_rels/slideMaster16.xml.rels><?xml version="1.0" encoding="UTF-8" standalone="yes"?>
<Relationships xmlns="http://schemas.openxmlformats.org/package/2006/relationships"><Relationship Id="rId3" Type="http://schemas.openxmlformats.org/officeDocument/2006/relationships/theme" Target="../theme/theme16.xml"/><Relationship Id="rId2" Type="http://schemas.openxmlformats.org/officeDocument/2006/relationships/slideLayout" Target="../slideLayouts/slideLayout80.xml"/><Relationship Id="rId1" Type="http://schemas.openxmlformats.org/officeDocument/2006/relationships/slideLayout" Target="../slideLayouts/slideLayout79.xml"/><Relationship Id="rId5" Type="http://schemas.openxmlformats.org/officeDocument/2006/relationships/image" Target="../media/image9.png"/><Relationship Id="rId4" Type="http://schemas.openxmlformats.org/officeDocument/2006/relationships/image" Target="../media/image8.pn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image" Target="../media/image9.png"/><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image" Target="../media/image8.png"/><Relationship Id="rId5" Type="http://schemas.openxmlformats.org/officeDocument/2006/relationships/slideLayout" Target="../slideLayouts/slideLayout85.xml"/><Relationship Id="rId10" Type="http://schemas.openxmlformats.org/officeDocument/2006/relationships/image" Target="../media/image10.png"/><Relationship Id="rId4" Type="http://schemas.openxmlformats.org/officeDocument/2006/relationships/slideLayout" Target="../slideLayouts/slideLayout84.xml"/><Relationship Id="rId9"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18.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image" Target="../media/image9.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image" Target="../media/image8.png"/><Relationship Id="rId5" Type="http://schemas.openxmlformats.org/officeDocument/2006/relationships/slideLayout" Target="../slideLayouts/slideLayout11.xml"/><Relationship Id="rId10" Type="http://schemas.openxmlformats.org/officeDocument/2006/relationships/image" Target="../media/image7.png"/><Relationship Id="rId4" Type="http://schemas.openxmlformats.org/officeDocument/2006/relationships/slideLayout" Target="../slideLayouts/slideLayout10.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17.xml"/><Relationship Id="rId7" Type="http://schemas.openxmlformats.org/officeDocument/2006/relationships/image" Target="../media/image8.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10.png"/><Relationship Id="rId5" Type="http://schemas.openxmlformats.org/officeDocument/2006/relationships/theme" Target="../theme/theme3.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image" Target="../media/image9.png"/><Relationship Id="rId4" Type="http://schemas.openxmlformats.org/officeDocument/2006/relationships/image" Target="../media/image8.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image" Target="../media/image9.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8.png"/><Relationship Id="rId5" Type="http://schemas.openxmlformats.org/officeDocument/2006/relationships/image" Target="../media/image13.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12.png"/><Relationship Id="rId5" Type="http://schemas.openxmlformats.org/officeDocument/2006/relationships/image" Target="../media/image14.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2.xml"/><Relationship Id="rId7" Type="http://schemas.openxmlformats.org/officeDocument/2006/relationships/image" Target="../media/image9.png"/><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image" Target="../media/image8.png"/><Relationship Id="rId5" Type="http://schemas.openxmlformats.org/officeDocument/2006/relationships/image" Target="../media/image13.pn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35.xml"/><Relationship Id="rId7" Type="http://schemas.openxmlformats.org/officeDocument/2006/relationships/image" Target="../media/image8.pn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10.png"/><Relationship Id="rId5" Type="http://schemas.openxmlformats.org/officeDocument/2006/relationships/theme" Target="../theme/theme9.xml"/><Relationship Id="rId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A4A891-92BD-8240-B8C1-F6C8AB9E427B}"/>
              </a:ext>
            </a:extLst>
          </p:cNvPr>
          <p:cNvSpPr>
            <a:spLocks noGrp="1"/>
          </p:cNvSpPr>
          <p:nvPr>
            <p:ph type="title"/>
          </p:nvPr>
        </p:nvSpPr>
        <p:spPr>
          <a:xfrm>
            <a:off x="1517060" y="456084"/>
            <a:ext cx="9356368" cy="390523"/>
          </a:xfrm>
          <a:prstGeom prst="rect">
            <a:avLst/>
          </a:prstGeom>
        </p:spPr>
        <p:txBody>
          <a:bodyPr vert="horz" lIns="0" tIns="45720" rIns="0" bIns="45720" rtlCol="0" anchor="t" anchorCtr="0">
            <a:noAutofit/>
          </a:bodyPr>
          <a:lstStyle/>
          <a:p>
            <a:endParaRPr lang="en-US" dirty="0"/>
          </a:p>
        </p:txBody>
      </p:sp>
      <p:sp>
        <p:nvSpPr>
          <p:cNvPr id="3" name="Text Placeholder 2">
            <a:extLst>
              <a:ext uri="{FF2B5EF4-FFF2-40B4-BE49-F238E27FC236}">
                <a16:creationId xmlns:a16="http://schemas.microsoft.com/office/drawing/2014/main" id="{F1545E5F-B0CD-8940-8C99-2737B49D59C3}"/>
              </a:ext>
            </a:extLst>
          </p:cNvPr>
          <p:cNvSpPr>
            <a:spLocks noGrp="1"/>
          </p:cNvSpPr>
          <p:nvPr>
            <p:ph type="body" idx="1"/>
          </p:nvPr>
        </p:nvSpPr>
        <p:spPr>
          <a:xfrm>
            <a:off x="1535554" y="1379099"/>
            <a:ext cx="9337874" cy="4866717"/>
          </a:xfrm>
          <a:prstGeom prst="rect">
            <a:avLst/>
          </a:prstGeom>
        </p:spPr>
        <p:txBody>
          <a:bodyPr vert="horz" lIns="0" tIns="0" rIns="91440" bIns="0" rtlCol="0">
            <a:normAutofit/>
          </a:bodyPr>
          <a:lstStyle/>
          <a:p>
            <a:pPr lvl="0"/>
            <a:r>
              <a:rPr lang="en-US" dirty="0"/>
              <a:t>Click to edit master text and other stuff that goes here </a:t>
            </a:r>
          </a:p>
          <a:p>
            <a:pPr lvl="1"/>
            <a:r>
              <a:rPr lang="en-US" dirty="0"/>
              <a:t>Second level and some more stuff that goes on until we reach a second line</a:t>
            </a:r>
          </a:p>
          <a:p>
            <a:pPr lvl="2"/>
            <a:r>
              <a:rPr lang="en-US" dirty="0"/>
              <a:t>Third level and some more stuff that goes on until we reach a second line</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Footer Placeholder 4">
            <a:extLst>
              <a:ext uri="{FF2B5EF4-FFF2-40B4-BE49-F238E27FC236}">
                <a16:creationId xmlns:a16="http://schemas.microsoft.com/office/drawing/2014/main" id="{7C794D1C-9BB7-6947-B0BC-FCC1B9E9A669}"/>
              </a:ext>
            </a:extLst>
          </p:cNvPr>
          <p:cNvSpPr>
            <a:spLocks noGrp="1"/>
          </p:cNvSpPr>
          <p:nvPr>
            <p:ph type="ftr" sz="quarter" idx="3"/>
          </p:nvPr>
        </p:nvSpPr>
        <p:spPr>
          <a:xfrm>
            <a:off x="3517436" y="6356350"/>
            <a:ext cx="5392388" cy="365125"/>
          </a:xfrm>
          <a:prstGeom prst="rect">
            <a:avLst/>
          </a:prstGeom>
        </p:spPr>
        <p:txBody>
          <a:bodyPr vert="horz" lIns="91440" tIns="45720" rIns="91440" bIns="45720" rtlCol="0" anchor="ctr"/>
          <a:lstStyle>
            <a:lvl1pPr algn="l">
              <a:defRPr sz="1100" b="0" i="0">
                <a:solidFill>
                  <a:schemeClr val="tx1">
                    <a:tint val="75000"/>
                  </a:schemeClr>
                </a:solidFill>
                <a:latin typeface="Metropolis" pitchFamily="2" charset="77"/>
              </a:defRPr>
            </a:lvl1pPr>
          </a:lstStyle>
          <a:p>
            <a:endParaRPr lang="en-US" dirty="0"/>
          </a:p>
        </p:txBody>
      </p:sp>
      <p:sp>
        <p:nvSpPr>
          <p:cNvPr id="6" name="Slide Number Placeholder 5">
            <a:extLst>
              <a:ext uri="{FF2B5EF4-FFF2-40B4-BE49-F238E27FC236}">
                <a16:creationId xmlns:a16="http://schemas.microsoft.com/office/drawing/2014/main" id="{13475685-D08C-EF45-9ED7-3B8353EB6AB4}"/>
              </a:ext>
            </a:extLst>
          </p:cNvPr>
          <p:cNvSpPr>
            <a:spLocks noGrp="1"/>
          </p:cNvSpPr>
          <p:nvPr>
            <p:ph type="sldNum" sz="quarter" idx="4"/>
          </p:nvPr>
        </p:nvSpPr>
        <p:spPr>
          <a:xfrm>
            <a:off x="9172862" y="6356350"/>
            <a:ext cx="2743200" cy="365125"/>
          </a:xfrm>
          <a:prstGeom prst="rect">
            <a:avLst/>
          </a:prstGeom>
        </p:spPr>
        <p:txBody>
          <a:bodyPr vert="horz" lIns="91440" tIns="45720" rIns="91440" bIns="45720" rtlCol="0" anchor="ctr"/>
          <a:lstStyle>
            <a:lvl1pPr algn="r">
              <a:defRPr sz="1100" b="0" i="0">
                <a:solidFill>
                  <a:schemeClr val="accent5"/>
                </a:solidFill>
                <a:latin typeface="Metropolis" pitchFamily="2" charset="77"/>
              </a:defRPr>
            </a:lvl1pPr>
          </a:lstStyle>
          <a:p>
            <a:fld id="{96ACBB43-5C7B-084B-877B-5EF90931306D}" type="slidenum">
              <a:rPr lang="en-US" smtClean="0"/>
              <a:pPr/>
              <a:t>‹#›</a:t>
            </a:fld>
            <a:endParaRPr lang="en-US" dirty="0"/>
          </a:p>
        </p:txBody>
      </p:sp>
    </p:spTree>
    <p:extLst>
      <p:ext uri="{BB962C8B-B14F-4D97-AF65-F5344CB8AC3E}">
        <p14:creationId xmlns:p14="http://schemas.microsoft.com/office/powerpoint/2010/main" val="4764268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2" r:id="rId3"/>
    <p:sldLayoutId id="2147483654" r:id="rId4"/>
    <p:sldLayoutId id="2147483653" r:id="rId5"/>
    <p:sldLayoutId id="2147483813" r:id="rId6"/>
  </p:sldLayoutIdLst>
  <p:hf sldNum="0" hdr="0" ftr="0" dt="0"/>
  <p:txStyles>
    <p:titleStyle>
      <a:lvl1pPr algn="l" defTabSz="914400" rtl="0" eaLnBrk="1" latinLnBrk="0" hangingPunct="1">
        <a:lnSpc>
          <a:spcPct val="90000"/>
        </a:lnSpc>
        <a:spcBef>
          <a:spcPct val="0"/>
        </a:spcBef>
        <a:buNone/>
        <a:defRPr sz="2400" b="0" i="0" kern="1200" spc="200" baseline="0">
          <a:solidFill>
            <a:schemeClr val="tx2">
              <a:lumMod val="60000"/>
              <a:lumOff val="40000"/>
            </a:schemeClr>
          </a:solidFill>
          <a:latin typeface="Metropolis Medium" pitchFamily="2" charset="77"/>
          <a:ea typeface="+mj-ea"/>
          <a:cs typeface="+mj-cs"/>
        </a:defRPr>
      </a:lvl1pPr>
    </p:titleStyle>
    <p:bodyStyle>
      <a:lvl1pPr marL="571500" indent="-571500" algn="l" defTabSz="914400" rtl="0" eaLnBrk="1" fontAlgn="ctr" latinLnBrk="0" hangingPunct="1">
        <a:lnSpc>
          <a:spcPct val="112000"/>
        </a:lnSpc>
        <a:spcBef>
          <a:spcPts val="0"/>
        </a:spcBef>
        <a:spcAft>
          <a:spcPts val="600"/>
        </a:spcAft>
        <a:buClr>
          <a:schemeClr val="accent1"/>
        </a:buClr>
        <a:buSzPct val="120000"/>
        <a:buFont typeface="Arial" panose="020B0604020202020204" pitchFamily="34" charset="0"/>
        <a:buChar char="•"/>
        <a:defRPr sz="3600" b="1" i="0" kern="1200">
          <a:solidFill>
            <a:schemeClr val="tx1">
              <a:lumMod val="90000"/>
              <a:lumOff val="10000"/>
            </a:schemeClr>
          </a:solidFill>
          <a:latin typeface="Metropolis Light" pitchFamily="2" charset="77"/>
          <a:ea typeface="+mn-ea"/>
          <a:cs typeface="+mn-cs"/>
        </a:defRPr>
      </a:lvl1pPr>
      <a:lvl2pPr marL="788670" indent="-514350" algn="l" defTabSz="914400" rtl="0" eaLnBrk="1" latinLnBrk="0" hangingPunct="1">
        <a:lnSpc>
          <a:spcPct val="112000"/>
        </a:lnSpc>
        <a:spcBef>
          <a:spcPts val="500"/>
        </a:spcBef>
        <a:buClr>
          <a:schemeClr val="accent1"/>
        </a:buClr>
        <a:buSzPct val="120000"/>
        <a:buFont typeface="Arial" panose="020B0604020202020204" pitchFamily="34" charset="0"/>
        <a:buChar char="•"/>
        <a:defRPr sz="2700" b="0" i="0" kern="1200">
          <a:solidFill>
            <a:schemeClr val="tx1">
              <a:lumMod val="90000"/>
              <a:lumOff val="10000"/>
            </a:schemeClr>
          </a:solidFill>
          <a:latin typeface="Metropolis Light" pitchFamily="2" charset="77"/>
          <a:ea typeface="+mn-ea"/>
          <a:cs typeface="+mn-cs"/>
        </a:defRPr>
      </a:lvl2pPr>
      <a:lvl3pPr marL="914400" indent="-365760" algn="l" defTabSz="914400" rtl="0" eaLnBrk="1" latinLnBrk="0" hangingPunct="1">
        <a:lnSpc>
          <a:spcPct val="112000"/>
        </a:lnSpc>
        <a:spcBef>
          <a:spcPts val="500"/>
        </a:spcBef>
        <a:buClr>
          <a:schemeClr val="accent1"/>
        </a:buClr>
        <a:buSzPct val="120000"/>
        <a:buFont typeface="Arial" panose="020B0604020202020204" pitchFamily="34" charset="0"/>
        <a:buChar char="•"/>
        <a:defRPr sz="2200" b="0" i="0" kern="1200">
          <a:solidFill>
            <a:schemeClr val="tx1">
              <a:lumMod val="90000"/>
              <a:lumOff val="10000"/>
            </a:schemeClr>
          </a:solidFill>
          <a:latin typeface="Metropolis Light" pitchFamily="2" charset="77"/>
          <a:ea typeface="+mn-ea"/>
          <a:cs typeface="+mn-cs"/>
        </a:defRPr>
      </a:lvl3pPr>
      <a:lvl4pPr marL="1074420" indent="-342900" algn="l" defTabSz="914400" rtl="0" eaLnBrk="1" latinLnBrk="0" hangingPunct="1">
        <a:lnSpc>
          <a:spcPct val="112000"/>
        </a:lnSpc>
        <a:spcBef>
          <a:spcPts val="500"/>
        </a:spcBef>
        <a:buClr>
          <a:schemeClr val="accent1"/>
        </a:buClr>
        <a:buSzPct val="120000"/>
        <a:buFont typeface="Arial" panose="020B0604020202020204" pitchFamily="34" charset="0"/>
        <a:buChar char="•"/>
        <a:defRPr sz="1800" b="0" i="0" kern="1200">
          <a:solidFill>
            <a:schemeClr val="tx1">
              <a:lumMod val="90000"/>
              <a:lumOff val="10000"/>
            </a:schemeClr>
          </a:solidFill>
          <a:latin typeface="Metropolis Light" pitchFamily="2" charset="77"/>
          <a:ea typeface="+mn-ea"/>
          <a:cs typeface="+mn-cs"/>
        </a:defRPr>
      </a:lvl4pPr>
      <a:lvl5pPr marL="1257300" indent="-292608" algn="l" defTabSz="914400" rtl="0" eaLnBrk="1" latinLnBrk="0" hangingPunct="1">
        <a:lnSpc>
          <a:spcPct val="112000"/>
        </a:lnSpc>
        <a:spcBef>
          <a:spcPts val="500"/>
        </a:spcBef>
        <a:buClr>
          <a:schemeClr val="accent1"/>
        </a:buClr>
        <a:buSzPct val="120000"/>
        <a:buFont typeface="Arial" panose="020B0604020202020204" pitchFamily="34" charset="0"/>
        <a:buChar char="•"/>
        <a:defRPr sz="1800" b="0" i="0" kern="1200">
          <a:solidFill>
            <a:schemeClr val="tx1">
              <a:lumMod val="90000"/>
              <a:lumOff val="10000"/>
            </a:schemeClr>
          </a:solidFill>
          <a:latin typeface="Metropolis Light" pitchFamily="2" charset="77"/>
          <a:ea typeface="+mn-ea"/>
          <a:cs typeface="+mn-cs"/>
        </a:defRPr>
      </a:lvl5pPr>
      <a:lvl6pPr marL="1440180" indent="-292608" algn="l" defTabSz="914400" rtl="0" eaLnBrk="1" latinLnBrk="0" hangingPunct="1">
        <a:lnSpc>
          <a:spcPct val="90000"/>
        </a:lnSpc>
        <a:spcBef>
          <a:spcPts val="600"/>
        </a:spcBef>
        <a:buClr>
          <a:schemeClr val="accent1"/>
        </a:buClr>
        <a:buSzPct val="120000"/>
        <a:buFont typeface="Arial" panose="020B0604020202020204" pitchFamily="34" charset="0"/>
        <a:buChar char="•"/>
        <a:defRPr sz="1800" b="0" i="0" kern="1200">
          <a:solidFill>
            <a:schemeClr val="tx1">
              <a:lumMod val="90000"/>
              <a:lumOff val="10000"/>
            </a:schemeClr>
          </a:solidFill>
          <a:latin typeface="Metropolis Light" pitchFamily="2" charset="77"/>
          <a:ea typeface="+mn-ea"/>
          <a:cs typeface="+mn-cs"/>
        </a:defRPr>
      </a:lvl6pPr>
      <a:lvl7pPr marL="1623060" indent="-292608" algn="l" defTabSz="914400" rtl="0" eaLnBrk="1" latinLnBrk="0" hangingPunct="1">
        <a:lnSpc>
          <a:spcPct val="90000"/>
        </a:lnSpc>
        <a:spcBef>
          <a:spcPts val="500"/>
        </a:spcBef>
        <a:buClr>
          <a:schemeClr val="accent1"/>
        </a:buClr>
        <a:buSzPct val="120000"/>
        <a:buFont typeface="Arial" panose="020B0604020202020204" pitchFamily="34" charset="0"/>
        <a:buChar char="•"/>
        <a:defRPr sz="1800" b="0" i="0" kern="1200">
          <a:solidFill>
            <a:schemeClr val="tx1">
              <a:lumMod val="90000"/>
              <a:lumOff val="10000"/>
            </a:schemeClr>
          </a:solidFill>
          <a:latin typeface="Metropolis Light" pitchFamily="2" charset="77"/>
          <a:ea typeface="+mn-ea"/>
          <a:cs typeface="+mn-cs"/>
        </a:defRPr>
      </a:lvl7pPr>
      <a:lvl8pPr marL="1897380" indent="-292608" algn="l" defTabSz="914400" rtl="0" eaLnBrk="1" latinLnBrk="0" hangingPunct="1">
        <a:lnSpc>
          <a:spcPct val="90000"/>
        </a:lnSpc>
        <a:spcBef>
          <a:spcPts val="500"/>
        </a:spcBef>
        <a:buClr>
          <a:schemeClr val="accent1"/>
        </a:buClr>
        <a:buSzPct val="120000"/>
        <a:buFont typeface="Arial" panose="020B0604020202020204" pitchFamily="34" charset="0"/>
        <a:buChar char="•"/>
        <a:defRPr sz="1800" b="0" i="0" kern="1200">
          <a:solidFill>
            <a:schemeClr val="tx1">
              <a:lumMod val="90000"/>
              <a:lumOff val="10000"/>
            </a:schemeClr>
          </a:solidFill>
          <a:latin typeface="Metropolis Light" pitchFamily="2" charset="77"/>
          <a:ea typeface="+mn-ea"/>
          <a:cs typeface="+mn-cs"/>
        </a:defRPr>
      </a:lvl8pPr>
      <a:lvl9pPr marL="2171700" indent="-292608" algn="l" defTabSz="914400" rtl="0" eaLnBrk="1" latinLnBrk="0" hangingPunct="1">
        <a:lnSpc>
          <a:spcPct val="90000"/>
        </a:lnSpc>
        <a:spcBef>
          <a:spcPts val="500"/>
        </a:spcBef>
        <a:buClr>
          <a:schemeClr val="accent1"/>
        </a:buClr>
        <a:buSzPct val="120000"/>
        <a:buFont typeface="Arial" panose="020B0604020202020204" pitchFamily="34" charset="0"/>
        <a:buChar char="•"/>
        <a:defRPr sz="1800" b="0" i="0" kern="1200">
          <a:solidFill>
            <a:schemeClr val="tx1">
              <a:lumMod val="90000"/>
              <a:lumOff val="10000"/>
            </a:schemeClr>
          </a:solidFill>
          <a:latin typeface="Metropolis Light" pitchFamily="2" charset="77"/>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0B9D41EE-5C5C-2A81-AAA8-9A679DB0AABF}"/>
              </a:ext>
            </a:extLst>
          </p:cNvPr>
          <p:cNvPicPr>
            <a:picLocks noChangeAspect="1"/>
          </p:cNvPicPr>
          <p:nvPr/>
        </p:nvPicPr>
        <p:blipFill>
          <a:blip r:embed="rId9"/>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A1825B0F-990D-3805-EAC2-EEA97756E8DB}"/>
              </a:ext>
            </a:extLst>
          </p:cNvPr>
          <p:cNvSpPr>
            <a:spLocks noGrp="1"/>
          </p:cNvSpPr>
          <p:nvPr>
            <p:ph type="title"/>
          </p:nvPr>
        </p:nvSpPr>
        <p:spPr>
          <a:xfrm>
            <a:off x="1300480" y="508001"/>
            <a:ext cx="10053320" cy="975360"/>
          </a:xfrm>
          <a:prstGeom prst="rect">
            <a:avLst/>
          </a:prstGeom>
        </p:spPr>
        <p:txBody>
          <a:bodyPr vert="horz" lIns="0" tIns="0" rIns="0" bIns="0" rtlCol="0" anchor="b">
            <a:normAutofit/>
          </a:bodyPr>
          <a:lstStyle/>
          <a:p>
            <a:r>
              <a:rPr lang="en-US"/>
              <a:t>Click to edit title style</a:t>
            </a:r>
          </a:p>
        </p:txBody>
      </p:sp>
      <p:sp>
        <p:nvSpPr>
          <p:cNvPr id="3" name="Text Placeholder 2">
            <a:extLst>
              <a:ext uri="{FF2B5EF4-FFF2-40B4-BE49-F238E27FC236}">
                <a16:creationId xmlns:a16="http://schemas.microsoft.com/office/drawing/2014/main" id="{A0A301FD-C411-A1AB-A6A5-5A8E3B3DC684}"/>
              </a:ext>
            </a:extLst>
          </p:cNvPr>
          <p:cNvSpPr>
            <a:spLocks noGrp="1"/>
          </p:cNvSpPr>
          <p:nvPr>
            <p:ph type="body" idx="1"/>
          </p:nvPr>
        </p:nvSpPr>
        <p:spPr>
          <a:xfrm>
            <a:off x="1300480" y="1706880"/>
            <a:ext cx="9947190" cy="3887936"/>
          </a:xfrm>
          <a:prstGeom prst="rect">
            <a:avLst/>
          </a:prstGeom>
        </p:spPr>
        <p:txBody>
          <a:bodyPr vert="horz" lIns="0" tIns="0" rIns="0" bIns="0" rtlCol="0">
            <a:noAutofit/>
          </a:bodyPr>
          <a:lstStyle/>
          <a:p>
            <a:pPr lvl="0"/>
            <a:r>
              <a:rPr lang="en-US"/>
              <a:t>Click to edit text styles</a:t>
            </a:r>
          </a:p>
          <a:p>
            <a:pPr lvl="1"/>
            <a:r>
              <a:rPr lang="en-US"/>
              <a:t>Second level</a:t>
            </a:r>
          </a:p>
          <a:p>
            <a:pPr lvl="2"/>
            <a:r>
              <a:rPr lang="en-US"/>
              <a:t>Third level</a:t>
            </a:r>
          </a:p>
        </p:txBody>
      </p:sp>
      <p:pic>
        <p:nvPicPr>
          <p:cNvPr id="12" name="Picture 11" descr="Shape&#10;&#10;Description automatically generated with medium confidence">
            <a:extLst>
              <a:ext uri="{FF2B5EF4-FFF2-40B4-BE49-F238E27FC236}">
                <a16:creationId xmlns:a16="http://schemas.microsoft.com/office/drawing/2014/main" id="{40405BE8-E88A-FA68-9A3B-4AA476AAABD8}"/>
              </a:ext>
            </a:extLst>
          </p:cNvPr>
          <p:cNvPicPr>
            <a:picLocks noChangeAspect="1"/>
          </p:cNvPicPr>
          <p:nvPr/>
        </p:nvPicPr>
        <p:blipFill rotWithShape="1">
          <a:blip r:embed="rId10">
            <a:alphaModFix amt="20000"/>
          </a:blip>
          <a:srcRect t="50000" r="33548"/>
          <a:stretch/>
        </p:blipFill>
        <p:spPr>
          <a:xfrm>
            <a:off x="8706536" y="0"/>
            <a:ext cx="3485464" cy="2717800"/>
          </a:xfrm>
          <a:prstGeom prst="rect">
            <a:avLst/>
          </a:prstGeom>
        </p:spPr>
      </p:pic>
      <p:pic>
        <p:nvPicPr>
          <p:cNvPr id="8" name="Picture 7" descr="Logo&#10;&#10;Description automatically generated">
            <a:extLst>
              <a:ext uri="{FF2B5EF4-FFF2-40B4-BE49-F238E27FC236}">
                <a16:creationId xmlns:a16="http://schemas.microsoft.com/office/drawing/2014/main" id="{4FC4DCA3-4955-B902-C1D7-DDF038F8723B}"/>
              </a:ext>
            </a:extLst>
          </p:cNvPr>
          <p:cNvPicPr>
            <a:picLocks noChangeAspect="1"/>
          </p:cNvPicPr>
          <p:nvPr/>
        </p:nvPicPr>
        <p:blipFill>
          <a:blip r:embed="rId11"/>
          <a:stretch>
            <a:fillRect/>
          </a:stretch>
        </p:blipFill>
        <p:spPr>
          <a:xfrm>
            <a:off x="10038522" y="6140174"/>
            <a:ext cx="2153478" cy="717826"/>
          </a:xfrm>
          <a:prstGeom prst="rect">
            <a:avLst/>
          </a:prstGeom>
        </p:spPr>
      </p:pic>
      <p:sp>
        <p:nvSpPr>
          <p:cNvPr id="9" name="TextBox 8">
            <a:extLst>
              <a:ext uri="{FF2B5EF4-FFF2-40B4-BE49-F238E27FC236}">
                <a16:creationId xmlns:a16="http://schemas.microsoft.com/office/drawing/2014/main" id="{DABB9E4E-5FCD-02C1-64CC-483E4AD25251}"/>
              </a:ext>
            </a:extLst>
          </p:cNvPr>
          <p:cNvSpPr txBox="1"/>
          <p:nvPr/>
        </p:nvSpPr>
        <p:spPr>
          <a:xfrm>
            <a:off x="599661" y="6415503"/>
            <a:ext cx="3850640" cy="307777"/>
          </a:xfrm>
          <a:prstGeom prst="rect">
            <a:avLst/>
          </a:prstGeom>
          <a:noFill/>
        </p:spPr>
        <p:txBody>
          <a:bodyPr wrap="square" rtlCol="0" anchor="b">
            <a:spAutoFit/>
          </a:bodyPr>
          <a:lstStyle/>
          <a:p>
            <a:r>
              <a:rPr lang="en-US" sz="1400" spc="300">
                <a:latin typeface="Metropolis" pitchFamily="2" charset="77"/>
              </a:rPr>
              <a:t>INFORMATION SERVICES</a:t>
            </a:r>
          </a:p>
        </p:txBody>
      </p:sp>
      <p:sp>
        <p:nvSpPr>
          <p:cNvPr id="13" name="Oval 12">
            <a:extLst>
              <a:ext uri="{FF2B5EF4-FFF2-40B4-BE49-F238E27FC236}">
                <a16:creationId xmlns:a16="http://schemas.microsoft.com/office/drawing/2014/main" id="{79E1CC19-49B1-3999-55A8-8589881CDA07}"/>
              </a:ext>
            </a:extLst>
          </p:cNvPr>
          <p:cNvSpPr/>
          <p:nvPr/>
        </p:nvSpPr>
        <p:spPr>
          <a:xfrm>
            <a:off x="426941" y="6488111"/>
            <a:ext cx="162560" cy="16256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CDD049D5-535A-72AA-8499-CF14C756E293}"/>
              </a:ext>
            </a:extLst>
          </p:cNvPr>
          <p:cNvCxnSpPr>
            <a:cxnSpLocks/>
            <a:stCxn id="13" idx="2"/>
          </p:cNvCxnSpPr>
          <p:nvPr/>
        </p:nvCxnSpPr>
        <p:spPr>
          <a:xfrm flipH="1">
            <a:off x="1" y="6569391"/>
            <a:ext cx="426940"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23692B56-13BA-C8F8-77F3-8AC0698DC5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C0E877-8C11-4641-8760-FF48353C7078}" type="slidenum">
              <a:rPr lang="en-US" smtClean="0"/>
              <a:t>‹#›</a:t>
            </a:fld>
            <a:endParaRPr lang="en-US"/>
          </a:p>
        </p:txBody>
      </p:sp>
    </p:spTree>
    <p:extLst>
      <p:ext uri="{BB962C8B-B14F-4D97-AF65-F5344CB8AC3E}">
        <p14:creationId xmlns:p14="http://schemas.microsoft.com/office/powerpoint/2010/main" val="306336220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Lst>
  <p:txStyles>
    <p:titleStyle>
      <a:lvl1pPr algn="l" defTabSz="914400" rtl="0" eaLnBrk="1" latinLnBrk="0" hangingPunct="1">
        <a:lnSpc>
          <a:spcPct val="90000"/>
        </a:lnSpc>
        <a:spcBef>
          <a:spcPct val="0"/>
        </a:spcBef>
        <a:buNone/>
        <a:defRPr sz="3200" kern="1200">
          <a:solidFill>
            <a:schemeClr val="accent1"/>
          </a:solidFill>
          <a:latin typeface="Metropolis Semi Bold" panose="000007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Metropolis Light" pitchFamily="2" charset="77"/>
          <a:ea typeface="+mn-ea"/>
          <a:cs typeface="+mn-cs"/>
        </a:defRPr>
      </a:lvl1pPr>
      <a:lvl2pPr marL="54864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etropolis Light" pitchFamily="2" charset="77"/>
          <a:ea typeface="+mn-ea"/>
          <a:cs typeface="+mn-cs"/>
        </a:defRPr>
      </a:lvl2pPr>
      <a:lvl3pPr marL="822960" indent="-18288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etropolis Light" pitchFamily="2" charset="77"/>
          <a:ea typeface="+mn-ea"/>
          <a:cs typeface="+mn-cs"/>
        </a:defRPr>
      </a:lvl3pPr>
      <a:lvl4pPr marL="1097280" indent="-18288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etropolis Light" pitchFamily="2" charset="77"/>
          <a:ea typeface="+mn-ea"/>
          <a:cs typeface="+mn-cs"/>
        </a:defRPr>
      </a:lvl4pPr>
      <a:lvl5pPr marL="1325880" indent="-18288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etropolis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0B9D41EE-5C5C-2A81-AAA8-9A679DB0AABF}"/>
              </a:ext>
            </a:extLst>
          </p:cNvPr>
          <p:cNvPicPr>
            <a:picLocks noChangeAspect="1"/>
          </p:cNvPicPr>
          <p:nvPr/>
        </p:nvPicPr>
        <p:blipFill>
          <a:blip r:embed="rId9"/>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A1825B0F-990D-3805-EAC2-EEA97756E8DB}"/>
              </a:ext>
            </a:extLst>
          </p:cNvPr>
          <p:cNvSpPr>
            <a:spLocks noGrp="1"/>
          </p:cNvSpPr>
          <p:nvPr>
            <p:ph type="title"/>
          </p:nvPr>
        </p:nvSpPr>
        <p:spPr>
          <a:xfrm>
            <a:off x="1300480" y="508001"/>
            <a:ext cx="10053320" cy="975360"/>
          </a:xfrm>
          <a:prstGeom prst="rect">
            <a:avLst/>
          </a:prstGeom>
        </p:spPr>
        <p:txBody>
          <a:bodyPr vert="horz" lIns="0" tIns="0" rIns="0" bIns="0" rtlCol="0" anchor="b">
            <a:normAutofit/>
          </a:bodyPr>
          <a:lstStyle/>
          <a:p>
            <a:r>
              <a:rPr lang="en-US" dirty="0"/>
              <a:t>Click to edit title style</a:t>
            </a:r>
          </a:p>
        </p:txBody>
      </p:sp>
      <p:sp>
        <p:nvSpPr>
          <p:cNvPr id="3" name="Text Placeholder 2">
            <a:extLst>
              <a:ext uri="{FF2B5EF4-FFF2-40B4-BE49-F238E27FC236}">
                <a16:creationId xmlns:a16="http://schemas.microsoft.com/office/drawing/2014/main" id="{A0A301FD-C411-A1AB-A6A5-5A8E3B3DC684}"/>
              </a:ext>
            </a:extLst>
          </p:cNvPr>
          <p:cNvSpPr>
            <a:spLocks noGrp="1"/>
          </p:cNvSpPr>
          <p:nvPr>
            <p:ph type="body" idx="1"/>
          </p:nvPr>
        </p:nvSpPr>
        <p:spPr>
          <a:xfrm>
            <a:off x="1300480" y="1706880"/>
            <a:ext cx="9947190" cy="3887936"/>
          </a:xfrm>
          <a:prstGeom prst="rect">
            <a:avLst/>
          </a:prstGeom>
        </p:spPr>
        <p:txBody>
          <a:bodyPr vert="horz" lIns="0" tIns="0" rIns="0" bIns="0" rtlCol="0">
            <a:noAutofit/>
          </a:bodyPr>
          <a:lstStyle/>
          <a:p>
            <a:pPr lvl="0"/>
            <a:r>
              <a:rPr lang="en-US" dirty="0"/>
              <a:t>Click to edit text styles</a:t>
            </a:r>
          </a:p>
          <a:p>
            <a:pPr lvl="1"/>
            <a:r>
              <a:rPr lang="en-US" dirty="0"/>
              <a:t>Second level</a:t>
            </a:r>
          </a:p>
          <a:p>
            <a:pPr lvl="2"/>
            <a:r>
              <a:rPr lang="en-US" dirty="0"/>
              <a:t>Third level</a:t>
            </a:r>
          </a:p>
        </p:txBody>
      </p:sp>
      <p:pic>
        <p:nvPicPr>
          <p:cNvPr id="12" name="Picture 11" descr="Shape&#10;&#10;Description automatically generated with medium confidence">
            <a:extLst>
              <a:ext uri="{FF2B5EF4-FFF2-40B4-BE49-F238E27FC236}">
                <a16:creationId xmlns:a16="http://schemas.microsoft.com/office/drawing/2014/main" id="{40405BE8-E88A-FA68-9A3B-4AA476AAABD8}"/>
              </a:ext>
            </a:extLst>
          </p:cNvPr>
          <p:cNvPicPr>
            <a:picLocks noChangeAspect="1"/>
          </p:cNvPicPr>
          <p:nvPr/>
        </p:nvPicPr>
        <p:blipFill rotWithShape="1">
          <a:blip r:embed="rId10">
            <a:alphaModFix amt="20000"/>
          </a:blip>
          <a:srcRect t="50000" r="33548"/>
          <a:stretch/>
        </p:blipFill>
        <p:spPr>
          <a:xfrm>
            <a:off x="8706536" y="0"/>
            <a:ext cx="3485464" cy="2717800"/>
          </a:xfrm>
          <a:prstGeom prst="rect">
            <a:avLst/>
          </a:prstGeom>
        </p:spPr>
      </p:pic>
      <p:pic>
        <p:nvPicPr>
          <p:cNvPr id="8" name="Picture 7" descr="Logo&#10;&#10;Description automatically generated">
            <a:extLst>
              <a:ext uri="{FF2B5EF4-FFF2-40B4-BE49-F238E27FC236}">
                <a16:creationId xmlns:a16="http://schemas.microsoft.com/office/drawing/2014/main" id="{4FC4DCA3-4955-B902-C1D7-DDF038F8723B}"/>
              </a:ext>
            </a:extLst>
          </p:cNvPr>
          <p:cNvPicPr>
            <a:picLocks noChangeAspect="1"/>
          </p:cNvPicPr>
          <p:nvPr/>
        </p:nvPicPr>
        <p:blipFill>
          <a:blip r:embed="rId11"/>
          <a:stretch>
            <a:fillRect/>
          </a:stretch>
        </p:blipFill>
        <p:spPr>
          <a:xfrm>
            <a:off x="10038522" y="6140174"/>
            <a:ext cx="2153478" cy="717826"/>
          </a:xfrm>
          <a:prstGeom prst="rect">
            <a:avLst/>
          </a:prstGeom>
        </p:spPr>
      </p:pic>
    </p:spTree>
    <p:extLst>
      <p:ext uri="{BB962C8B-B14F-4D97-AF65-F5344CB8AC3E}">
        <p14:creationId xmlns:p14="http://schemas.microsoft.com/office/powerpoint/2010/main" val="2461093828"/>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Lst>
  <p:txStyles>
    <p:titleStyle>
      <a:lvl1pPr algn="l" defTabSz="914400" rtl="0" eaLnBrk="1" latinLnBrk="0" hangingPunct="1">
        <a:lnSpc>
          <a:spcPct val="90000"/>
        </a:lnSpc>
        <a:spcBef>
          <a:spcPct val="0"/>
        </a:spcBef>
        <a:buNone/>
        <a:defRPr sz="3200" kern="1200">
          <a:solidFill>
            <a:schemeClr val="accent1"/>
          </a:solidFill>
          <a:latin typeface="Metropolis Semi Bold" panose="000007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Metropolis Light" pitchFamily="2" charset="77"/>
          <a:ea typeface="+mn-ea"/>
          <a:cs typeface="+mn-cs"/>
        </a:defRPr>
      </a:lvl1pPr>
      <a:lvl2pPr marL="54864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etropolis Light" pitchFamily="2" charset="77"/>
          <a:ea typeface="+mn-ea"/>
          <a:cs typeface="+mn-cs"/>
        </a:defRPr>
      </a:lvl2pPr>
      <a:lvl3pPr marL="822960" indent="-18288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etropolis Light" pitchFamily="2" charset="77"/>
          <a:ea typeface="+mn-ea"/>
          <a:cs typeface="+mn-cs"/>
        </a:defRPr>
      </a:lvl3pPr>
      <a:lvl4pPr marL="1097280" indent="-18288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etropolis Light" pitchFamily="2" charset="77"/>
          <a:ea typeface="+mn-ea"/>
          <a:cs typeface="+mn-cs"/>
        </a:defRPr>
      </a:lvl4pPr>
      <a:lvl5pPr marL="1325880" indent="-18288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etropolis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Shape&#10;&#10;Description automatically generated">
            <a:extLst>
              <a:ext uri="{FF2B5EF4-FFF2-40B4-BE49-F238E27FC236}">
                <a16:creationId xmlns:a16="http://schemas.microsoft.com/office/drawing/2014/main" id="{FAF2C2CD-4A6D-7532-5138-0FD52C86B888}"/>
              </a:ext>
            </a:extLst>
          </p:cNvPr>
          <p:cNvPicPr>
            <a:picLocks noChangeAspect="1"/>
          </p:cNvPicPr>
          <p:nvPr userDrawn="1"/>
        </p:nvPicPr>
        <p:blipFill>
          <a:blip r:embed="rId8"/>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7D8E9854-DB94-C385-BAAB-26D54DAC41BC}"/>
              </a:ext>
            </a:extLst>
          </p:cNvPr>
          <p:cNvSpPr>
            <a:spLocks noGrp="1"/>
          </p:cNvSpPr>
          <p:nvPr>
            <p:ph type="title"/>
          </p:nvPr>
        </p:nvSpPr>
        <p:spPr>
          <a:xfrm>
            <a:off x="838200" y="365125"/>
            <a:ext cx="10515600" cy="1325563"/>
          </a:xfrm>
          <a:prstGeom prst="rect">
            <a:avLst/>
          </a:prstGeom>
        </p:spPr>
        <p:txBody>
          <a:bodyPr vert="horz" lIns="0" tIns="0" rIns="0" bIns="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BE9832-18B8-C5D0-FE73-82AC901FF592}"/>
              </a:ext>
            </a:extLst>
          </p:cNvPr>
          <p:cNvSpPr>
            <a:spLocks noGrp="1"/>
          </p:cNvSpPr>
          <p:nvPr>
            <p:ph type="body" idx="1"/>
          </p:nvPr>
        </p:nvSpPr>
        <p:spPr>
          <a:xfrm>
            <a:off x="838200" y="1825625"/>
            <a:ext cx="10515600" cy="435133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Shape&#10;&#10;Description automatically generated with medium confidence">
            <a:extLst>
              <a:ext uri="{FF2B5EF4-FFF2-40B4-BE49-F238E27FC236}">
                <a16:creationId xmlns:a16="http://schemas.microsoft.com/office/drawing/2014/main" id="{55BB539D-D060-4528-58E1-5C644C2F1F52}"/>
              </a:ext>
            </a:extLst>
          </p:cNvPr>
          <p:cNvPicPr>
            <a:picLocks noChangeAspect="1"/>
          </p:cNvPicPr>
          <p:nvPr userDrawn="1"/>
        </p:nvPicPr>
        <p:blipFill rotWithShape="1">
          <a:blip r:embed="rId9">
            <a:alphaModFix amt="20000"/>
          </a:blip>
          <a:srcRect r="13318"/>
          <a:stretch/>
        </p:blipFill>
        <p:spPr>
          <a:xfrm>
            <a:off x="6736491" y="322322"/>
            <a:ext cx="5455509" cy="6522294"/>
          </a:xfrm>
          <a:prstGeom prst="rect">
            <a:avLst/>
          </a:prstGeom>
        </p:spPr>
      </p:pic>
      <p:pic>
        <p:nvPicPr>
          <p:cNvPr id="12" name="Picture 11" descr="Logo&#10;&#10;Description automatically generated">
            <a:extLst>
              <a:ext uri="{FF2B5EF4-FFF2-40B4-BE49-F238E27FC236}">
                <a16:creationId xmlns:a16="http://schemas.microsoft.com/office/drawing/2014/main" id="{0ABE4518-7B66-C1E3-FEAE-9392DDD36D70}"/>
              </a:ext>
            </a:extLst>
          </p:cNvPr>
          <p:cNvPicPr>
            <a:picLocks noChangeAspect="1"/>
          </p:cNvPicPr>
          <p:nvPr userDrawn="1"/>
        </p:nvPicPr>
        <p:blipFill>
          <a:blip r:embed="rId10"/>
          <a:stretch>
            <a:fillRect/>
          </a:stretch>
        </p:blipFill>
        <p:spPr>
          <a:xfrm>
            <a:off x="10038522" y="6140174"/>
            <a:ext cx="2153478" cy="717826"/>
          </a:xfrm>
          <a:prstGeom prst="rect">
            <a:avLst/>
          </a:prstGeom>
        </p:spPr>
      </p:pic>
      <p:sp>
        <p:nvSpPr>
          <p:cNvPr id="17" name="TextBox 16">
            <a:extLst>
              <a:ext uri="{FF2B5EF4-FFF2-40B4-BE49-F238E27FC236}">
                <a16:creationId xmlns:a16="http://schemas.microsoft.com/office/drawing/2014/main" id="{655B6C0B-C553-3016-B902-E9DF31E41ACF}"/>
              </a:ext>
            </a:extLst>
          </p:cNvPr>
          <p:cNvSpPr txBox="1"/>
          <p:nvPr userDrawn="1"/>
        </p:nvSpPr>
        <p:spPr>
          <a:xfrm>
            <a:off x="544241" y="6415503"/>
            <a:ext cx="3850640" cy="307777"/>
          </a:xfrm>
          <a:prstGeom prst="rect">
            <a:avLst/>
          </a:prstGeom>
          <a:noFill/>
        </p:spPr>
        <p:txBody>
          <a:bodyPr wrap="square" rtlCol="0" anchor="b">
            <a:spAutoFit/>
          </a:bodyPr>
          <a:lstStyle/>
          <a:p>
            <a:r>
              <a:rPr lang="en-US" sz="1400" spc="300">
                <a:solidFill>
                  <a:schemeClr val="bg1"/>
                </a:solidFill>
                <a:latin typeface="Metropolis" pitchFamily="2" charset="77"/>
              </a:rPr>
              <a:t>INFORMATION SERVICES</a:t>
            </a:r>
          </a:p>
        </p:txBody>
      </p:sp>
      <p:sp>
        <p:nvSpPr>
          <p:cNvPr id="19" name="Oval 18">
            <a:extLst>
              <a:ext uri="{FF2B5EF4-FFF2-40B4-BE49-F238E27FC236}">
                <a16:creationId xmlns:a16="http://schemas.microsoft.com/office/drawing/2014/main" id="{88D09517-E26A-621A-7B64-1EF55C820F82}"/>
              </a:ext>
            </a:extLst>
          </p:cNvPr>
          <p:cNvSpPr/>
          <p:nvPr userDrawn="1"/>
        </p:nvSpPr>
        <p:spPr>
          <a:xfrm>
            <a:off x="371521" y="6488111"/>
            <a:ext cx="162560" cy="16256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21E6FC18-FCE6-579E-549A-C5D0EA22DBEA}"/>
              </a:ext>
            </a:extLst>
          </p:cNvPr>
          <p:cNvCxnSpPr>
            <a:cxnSpLocks/>
            <a:stCxn id="19" idx="2"/>
          </p:cNvCxnSpPr>
          <p:nvPr userDrawn="1"/>
        </p:nvCxnSpPr>
        <p:spPr>
          <a:xfrm flipH="1">
            <a:off x="1" y="6569391"/>
            <a:ext cx="371520"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6504632"/>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Lst>
  <p:txStyles>
    <p:titleStyle>
      <a:lvl1pPr algn="l" defTabSz="914400" rtl="0" eaLnBrk="1" latinLnBrk="0" hangingPunct="1">
        <a:lnSpc>
          <a:spcPct val="90000"/>
        </a:lnSpc>
        <a:spcBef>
          <a:spcPct val="0"/>
        </a:spcBef>
        <a:buNone/>
        <a:defRPr sz="4400" kern="1200">
          <a:solidFill>
            <a:schemeClr val="tx1"/>
          </a:solidFill>
          <a:latin typeface="Metropolis"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etropoli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etropolis"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etropolis"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etropolis"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etropoli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descr="A picture containing background pattern&#10;&#10;Description automatically generated">
            <a:extLst>
              <a:ext uri="{FF2B5EF4-FFF2-40B4-BE49-F238E27FC236}">
                <a16:creationId xmlns:a16="http://schemas.microsoft.com/office/drawing/2014/main" id="{CA6124E9-C59B-4FEF-79E1-3563B9966A2E}"/>
              </a:ext>
            </a:extLst>
          </p:cNvPr>
          <p:cNvPicPr>
            <a:picLocks noChangeAspect="1"/>
          </p:cNvPicPr>
          <p:nvPr userDrawn="1"/>
        </p:nvPicPr>
        <p:blipFill>
          <a:blip r:embed="rId7"/>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9CE39369-4904-7DD5-3ECF-78B3473F0BBF}"/>
              </a:ext>
            </a:extLst>
          </p:cNvPr>
          <p:cNvSpPr>
            <a:spLocks noGrp="1"/>
          </p:cNvSpPr>
          <p:nvPr>
            <p:ph type="body" idx="1"/>
          </p:nvPr>
        </p:nvSpPr>
        <p:spPr>
          <a:xfrm>
            <a:off x="1300480" y="1759226"/>
            <a:ext cx="10053320" cy="4417737"/>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81179DAB-7083-444C-3DA7-99E4838B9A83}"/>
              </a:ext>
            </a:extLst>
          </p:cNvPr>
          <p:cNvSpPr>
            <a:spLocks noGrp="1"/>
          </p:cNvSpPr>
          <p:nvPr>
            <p:ph type="sldNum" sz="quarter" idx="4"/>
          </p:nvPr>
        </p:nvSpPr>
        <p:spPr>
          <a:xfrm>
            <a:off x="202095" y="5981064"/>
            <a:ext cx="503583" cy="365125"/>
          </a:xfrm>
          <a:prstGeom prst="rect">
            <a:avLst/>
          </a:prstGeom>
        </p:spPr>
        <p:txBody>
          <a:bodyPr vert="horz" lIns="91440" tIns="45720" rIns="91440" bIns="45720" rtlCol="0" anchor="ctr"/>
          <a:lstStyle>
            <a:lvl1pPr algn="l">
              <a:defRPr sz="1000">
                <a:solidFill>
                  <a:schemeClr val="tx1">
                    <a:tint val="75000"/>
                  </a:schemeClr>
                </a:solidFill>
                <a:latin typeface="Metropolis" pitchFamily="2" charset="77"/>
              </a:defRPr>
            </a:lvl1pPr>
          </a:lstStyle>
          <a:p>
            <a:fld id="{36C494A4-075E-EF4A-9CC9-9B93DC4D23A0}" type="slidenum">
              <a:rPr lang="en-US" smtClean="0"/>
              <a:pPr/>
              <a:t>‹#›</a:t>
            </a:fld>
            <a:endParaRPr lang="en-US"/>
          </a:p>
        </p:txBody>
      </p:sp>
      <p:sp>
        <p:nvSpPr>
          <p:cNvPr id="7" name="Title Placeholder 6">
            <a:extLst>
              <a:ext uri="{FF2B5EF4-FFF2-40B4-BE49-F238E27FC236}">
                <a16:creationId xmlns:a16="http://schemas.microsoft.com/office/drawing/2014/main" id="{667B7D8B-75F6-73D4-3BF1-13C2A201FE19}"/>
              </a:ext>
            </a:extLst>
          </p:cNvPr>
          <p:cNvSpPr>
            <a:spLocks noGrp="1"/>
          </p:cNvSpPr>
          <p:nvPr>
            <p:ph type="title"/>
          </p:nvPr>
        </p:nvSpPr>
        <p:spPr>
          <a:xfrm>
            <a:off x="1300481" y="166343"/>
            <a:ext cx="10053320" cy="1354343"/>
          </a:xfrm>
          <a:prstGeom prst="rect">
            <a:avLst/>
          </a:prstGeom>
        </p:spPr>
        <p:txBody>
          <a:bodyPr vert="horz" lIns="0" tIns="0" rIns="0" bIns="0" rtlCol="0" anchor="b">
            <a:normAutofit/>
          </a:bodyPr>
          <a:lstStyle/>
          <a:p>
            <a:r>
              <a:rPr lang="en-US"/>
              <a:t>Click to edit Master title style</a:t>
            </a:r>
          </a:p>
        </p:txBody>
      </p:sp>
      <p:pic>
        <p:nvPicPr>
          <p:cNvPr id="10" name="Picture 9" descr="Shape&#10;&#10;Description automatically generated with medium confidence">
            <a:extLst>
              <a:ext uri="{FF2B5EF4-FFF2-40B4-BE49-F238E27FC236}">
                <a16:creationId xmlns:a16="http://schemas.microsoft.com/office/drawing/2014/main" id="{070BF6AD-1F29-60B1-5D21-0CCE072ED251}"/>
              </a:ext>
            </a:extLst>
          </p:cNvPr>
          <p:cNvPicPr>
            <a:picLocks noChangeAspect="1"/>
          </p:cNvPicPr>
          <p:nvPr userDrawn="1"/>
        </p:nvPicPr>
        <p:blipFill rotWithShape="1">
          <a:blip r:embed="rId8">
            <a:alphaModFix amt="20000"/>
          </a:blip>
          <a:srcRect t="50000" r="33548"/>
          <a:stretch/>
        </p:blipFill>
        <p:spPr>
          <a:xfrm rot="5400000">
            <a:off x="9090368" y="3756368"/>
            <a:ext cx="3485464" cy="2717800"/>
          </a:xfrm>
          <a:prstGeom prst="rect">
            <a:avLst/>
          </a:prstGeom>
        </p:spPr>
      </p:pic>
      <p:pic>
        <p:nvPicPr>
          <p:cNvPr id="8" name="Picture 7" descr="Logo&#10;&#10;Description automatically generated">
            <a:extLst>
              <a:ext uri="{FF2B5EF4-FFF2-40B4-BE49-F238E27FC236}">
                <a16:creationId xmlns:a16="http://schemas.microsoft.com/office/drawing/2014/main" id="{D3B6D7B1-B601-93FA-3A01-5A936FC705CB}"/>
              </a:ext>
            </a:extLst>
          </p:cNvPr>
          <p:cNvPicPr>
            <a:picLocks noChangeAspect="1"/>
          </p:cNvPicPr>
          <p:nvPr userDrawn="1"/>
        </p:nvPicPr>
        <p:blipFill>
          <a:blip r:embed="rId9"/>
          <a:stretch>
            <a:fillRect/>
          </a:stretch>
        </p:blipFill>
        <p:spPr>
          <a:xfrm>
            <a:off x="10038522" y="6140174"/>
            <a:ext cx="2153478" cy="717826"/>
          </a:xfrm>
          <a:prstGeom prst="rect">
            <a:avLst/>
          </a:prstGeom>
        </p:spPr>
      </p:pic>
      <p:sp>
        <p:nvSpPr>
          <p:cNvPr id="13" name="TextBox 12">
            <a:extLst>
              <a:ext uri="{FF2B5EF4-FFF2-40B4-BE49-F238E27FC236}">
                <a16:creationId xmlns:a16="http://schemas.microsoft.com/office/drawing/2014/main" id="{A9E14C47-CCB0-7775-BA83-F5ABE6EAF97B}"/>
              </a:ext>
            </a:extLst>
          </p:cNvPr>
          <p:cNvSpPr txBox="1"/>
          <p:nvPr userDrawn="1"/>
        </p:nvSpPr>
        <p:spPr>
          <a:xfrm>
            <a:off x="599661" y="6415503"/>
            <a:ext cx="3850640" cy="307777"/>
          </a:xfrm>
          <a:prstGeom prst="rect">
            <a:avLst/>
          </a:prstGeom>
          <a:noFill/>
        </p:spPr>
        <p:txBody>
          <a:bodyPr wrap="square" rtlCol="0" anchor="b">
            <a:spAutoFit/>
          </a:bodyPr>
          <a:lstStyle/>
          <a:p>
            <a:r>
              <a:rPr lang="en-US" sz="1400" spc="300">
                <a:latin typeface="Metropolis" pitchFamily="2" charset="77"/>
              </a:rPr>
              <a:t>INFORMATION SERVICES</a:t>
            </a:r>
          </a:p>
        </p:txBody>
      </p:sp>
      <p:sp>
        <p:nvSpPr>
          <p:cNvPr id="15" name="Oval 14">
            <a:extLst>
              <a:ext uri="{FF2B5EF4-FFF2-40B4-BE49-F238E27FC236}">
                <a16:creationId xmlns:a16="http://schemas.microsoft.com/office/drawing/2014/main" id="{96452459-ABCF-9973-77FB-2A50B5282241}"/>
              </a:ext>
            </a:extLst>
          </p:cNvPr>
          <p:cNvSpPr/>
          <p:nvPr userDrawn="1"/>
        </p:nvSpPr>
        <p:spPr>
          <a:xfrm>
            <a:off x="426941" y="6488111"/>
            <a:ext cx="162560" cy="16256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B4AC787A-6DED-7C95-9DE2-AF7477B84AB7}"/>
              </a:ext>
            </a:extLst>
          </p:cNvPr>
          <p:cNvCxnSpPr>
            <a:cxnSpLocks/>
            <a:stCxn id="15" idx="2"/>
          </p:cNvCxnSpPr>
          <p:nvPr userDrawn="1"/>
        </p:nvCxnSpPr>
        <p:spPr>
          <a:xfrm flipH="1">
            <a:off x="1" y="6569391"/>
            <a:ext cx="426940"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1810321"/>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Lst>
  <p:txStyles>
    <p:titleStyle>
      <a:lvl1pPr algn="l" defTabSz="914400" rtl="0" eaLnBrk="1" latinLnBrk="0" hangingPunct="1">
        <a:lnSpc>
          <a:spcPct val="90000"/>
        </a:lnSpc>
        <a:spcBef>
          <a:spcPct val="0"/>
        </a:spcBef>
        <a:buNone/>
        <a:defRPr sz="3200" b="0" i="0" kern="1200">
          <a:solidFill>
            <a:schemeClr val="accent1"/>
          </a:solidFill>
          <a:latin typeface="Metropolis Semi Bold"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Metropolis Light" pitchFamily="2" charset="77"/>
          <a:ea typeface="+mn-ea"/>
          <a:cs typeface="+mn-cs"/>
        </a:defRPr>
      </a:lvl1pPr>
      <a:lvl2pPr marL="54864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etropolis Light" pitchFamily="2" charset="77"/>
          <a:ea typeface="+mn-ea"/>
          <a:cs typeface="+mn-cs"/>
        </a:defRPr>
      </a:lvl2pPr>
      <a:lvl3pPr marL="822960" indent="-18288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etropolis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etropolis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etropolis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0B9D41EE-5C5C-2A81-AAA8-9A679DB0AABF}"/>
              </a:ext>
            </a:extLst>
          </p:cNvPr>
          <p:cNvPicPr>
            <a:picLocks noChangeAspect="1"/>
          </p:cNvPicPr>
          <p:nvPr userDrawn="1"/>
        </p:nvPicPr>
        <p:blipFill>
          <a:blip r:embed="rId12"/>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A1825B0F-990D-3805-EAC2-EEA97756E8DB}"/>
              </a:ext>
            </a:extLst>
          </p:cNvPr>
          <p:cNvSpPr>
            <a:spLocks noGrp="1"/>
          </p:cNvSpPr>
          <p:nvPr>
            <p:ph type="title"/>
          </p:nvPr>
        </p:nvSpPr>
        <p:spPr>
          <a:xfrm>
            <a:off x="1300480" y="508001"/>
            <a:ext cx="10053320" cy="975360"/>
          </a:xfrm>
          <a:prstGeom prst="rect">
            <a:avLst/>
          </a:prstGeom>
        </p:spPr>
        <p:txBody>
          <a:bodyPr vert="horz" lIns="0" tIns="0" rIns="0" bIns="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A0A301FD-C411-A1AB-A6A5-5A8E3B3DC684}"/>
              </a:ext>
            </a:extLst>
          </p:cNvPr>
          <p:cNvSpPr>
            <a:spLocks noGrp="1"/>
          </p:cNvSpPr>
          <p:nvPr>
            <p:ph type="body" idx="1"/>
          </p:nvPr>
        </p:nvSpPr>
        <p:spPr>
          <a:xfrm>
            <a:off x="1300480" y="1706880"/>
            <a:ext cx="9947190" cy="388793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p:txBody>
      </p:sp>
      <p:pic>
        <p:nvPicPr>
          <p:cNvPr id="12" name="Picture 11" descr="Shape&#10;&#10;Description automatically generated with medium confidence">
            <a:extLst>
              <a:ext uri="{FF2B5EF4-FFF2-40B4-BE49-F238E27FC236}">
                <a16:creationId xmlns:a16="http://schemas.microsoft.com/office/drawing/2014/main" id="{40405BE8-E88A-FA68-9A3B-4AA476AAABD8}"/>
              </a:ext>
            </a:extLst>
          </p:cNvPr>
          <p:cNvPicPr>
            <a:picLocks noChangeAspect="1"/>
          </p:cNvPicPr>
          <p:nvPr userDrawn="1"/>
        </p:nvPicPr>
        <p:blipFill rotWithShape="1">
          <a:blip r:embed="rId13">
            <a:alphaModFix amt="20000"/>
          </a:blip>
          <a:srcRect t="50000" r="33548"/>
          <a:stretch/>
        </p:blipFill>
        <p:spPr>
          <a:xfrm>
            <a:off x="8706536" y="0"/>
            <a:ext cx="3485464" cy="2717800"/>
          </a:xfrm>
          <a:prstGeom prst="rect">
            <a:avLst/>
          </a:prstGeom>
        </p:spPr>
      </p:pic>
      <p:pic>
        <p:nvPicPr>
          <p:cNvPr id="8" name="Picture 7" descr="Logo&#10;&#10;Description automatically generated">
            <a:extLst>
              <a:ext uri="{FF2B5EF4-FFF2-40B4-BE49-F238E27FC236}">
                <a16:creationId xmlns:a16="http://schemas.microsoft.com/office/drawing/2014/main" id="{4FC4DCA3-4955-B902-C1D7-DDF038F8723B}"/>
              </a:ext>
            </a:extLst>
          </p:cNvPr>
          <p:cNvPicPr>
            <a:picLocks noChangeAspect="1"/>
          </p:cNvPicPr>
          <p:nvPr userDrawn="1"/>
        </p:nvPicPr>
        <p:blipFill>
          <a:blip r:embed="rId14"/>
          <a:stretch>
            <a:fillRect/>
          </a:stretch>
        </p:blipFill>
        <p:spPr>
          <a:xfrm>
            <a:off x="10038522" y="6140174"/>
            <a:ext cx="2153478" cy="717826"/>
          </a:xfrm>
          <a:prstGeom prst="rect">
            <a:avLst/>
          </a:prstGeom>
        </p:spPr>
      </p:pic>
      <p:sp>
        <p:nvSpPr>
          <p:cNvPr id="9" name="TextBox 8">
            <a:extLst>
              <a:ext uri="{FF2B5EF4-FFF2-40B4-BE49-F238E27FC236}">
                <a16:creationId xmlns:a16="http://schemas.microsoft.com/office/drawing/2014/main" id="{DABB9E4E-5FCD-02C1-64CC-483E4AD25251}"/>
              </a:ext>
            </a:extLst>
          </p:cNvPr>
          <p:cNvSpPr txBox="1"/>
          <p:nvPr userDrawn="1"/>
        </p:nvSpPr>
        <p:spPr>
          <a:xfrm>
            <a:off x="599661" y="6415503"/>
            <a:ext cx="3850640" cy="307777"/>
          </a:xfrm>
          <a:prstGeom prst="rect">
            <a:avLst/>
          </a:prstGeom>
          <a:noFill/>
        </p:spPr>
        <p:txBody>
          <a:bodyPr wrap="square" rtlCol="0" anchor="b">
            <a:spAutoFit/>
          </a:bodyPr>
          <a:lstStyle/>
          <a:p>
            <a:r>
              <a:rPr lang="en-US" sz="1400" spc="300">
                <a:latin typeface="Metropolis" pitchFamily="2" charset="77"/>
              </a:rPr>
              <a:t>INFORMATION SERVICES</a:t>
            </a:r>
          </a:p>
        </p:txBody>
      </p:sp>
      <p:sp>
        <p:nvSpPr>
          <p:cNvPr id="13" name="Oval 12">
            <a:extLst>
              <a:ext uri="{FF2B5EF4-FFF2-40B4-BE49-F238E27FC236}">
                <a16:creationId xmlns:a16="http://schemas.microsoft.com/office/drawing/2014/main" id="{79E1CC19-49B1-3999-55A8-8589881CDA07}"/>
              </a:ext>
            </a:extLst>
          </p:cNvPr>
          <p:cNvSpPr/>
          <p:nvPr userDrawn="1"/>
        </p:nvSpPr>
        <p:spPr>
          <a:xfrm>
            <a:off x="426941" y="6488111"/>
            <a:ext cx="162560" cy="16256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CDD049D5-535A-72AA-8499-CF14C756E293}"/>
              </a:ext>
            </a:extLst>
          </p:cNvPr>
          <p:cNvCxnSpPr>
            <a:cxnSpLocks/>
            <a:stCxn id="13" idx="2"/>
          </p:cNvCxnSpPr>
          <p:nvPr userDrawn="1"/>
        </p:nvCxnSpPr>
        <p:spPr>
          <a:xfrm flipH="1">
            <a:off x="1" y="6569391"/>
            <a:ext cx="426940"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9048606"/>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Lst>
  <p:txStyles>
    <p:titleStyle>
      <a:lvl1pPr algn="l" defTabSz="914400" rtl="0" eaLnBrk="1" latinLnBrk="0" hangingPunct="1">
        <a:lnSpc>
          <a:spcPct val="90000"/>
        </a:lnSpc>
        <a:spcBef>
          <a:spcPct val="0"/>
        </a:spcBef>
        <a:buNone/>
        <a:defRPr sz="3200" kern="1200">
          <a:solidFill>
            <a:schemeClr val="accent1"/>
          </a:solidFill>
          <a:latin typeface="Metropolis Semi Bold" panose="000007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Metropolis Light" pitchFamily="2" charset="77"/>
          <a:ea typeface="+mn-ea"/>
          <a:cs typeface="+mn-cs"/>
        </a:defRPr>
      </a:lvl1pPr>
      <a:lvl2pPr marL="54864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etropolis Light" pitchFamily="2" charset="77"/>
          <a:ea typeface="+mn-ea"/>
          <a:cs typeface="+mn-cs"/>
        </a:defRPr>
      </a:lvl2pPr>
      <a:lvl3pPr marL="822960" indent="-18288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etropolis Light" pitchFamily="2" charset="77"/>
          <a:ea typeface="+mn-ea"/>
          <a:cs typeface="+mn-cs"/>
        </a:defRPr>
      </a:lvl3pPr>
      <a:lvl4pPr marL="1097280" indent="-18288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etropolis Light" pitchFamily="2" charset="77"/>
          <a:ea typeface="+mn-ea"/>
          <a:cs typeface="+mn-cs"/>
        </a:defRPr>
      </a:lvl4pPr>
      <a:lvl5pPr marL="1325880" indent="-18288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etropolis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descr="A picture containing background pattern&#10;&#10;Description automatically generated">
            <a:extLst>
              <a:ext uri="{FF2B5EF4-FFF2-40B4-BE49-F238E27FC236}">
                <a16:creationId xmlns:a16="http://schemas.microsoft.com/office/drawing/2014/main" id="{CA6124E9-C59B-4FEF-79E1-3563B9966A2E}"/>
              </a:ext>
            </a:extLst>
          </p:cNvPr>
          <p:cNvPicPr>
            <a:picLocks noChangeAspect="1"/>
          </p:cNvPicPr>
          <p:nvPr userDrawn="1"/>
        </p:nvPicPr>
        <p:blipFill>
          <a:blip r:embed="rId9"/>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9CE39369-4904-7DD5-3ECF-78B3473F0BBF}"/>
              </a:ext>
            </a:extLst>
          </p:cNvPr>
          <p:cNvSpPr>
            <a:spLocks noGrp="1"/>
          </p:cNvSpPr>
          <p:nvPr>
            <p:ph type="body" idx="1"/>
          </p:nvPr>
        </p:nvSpPr>
        <p:spPr>
          <a:xfrm>
            <a:off x="1300480" y="1759226"/>
            <a:ext cx="10053320" cy="4417737"/>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81179DAB-7083-444C-3DA7-99E4838B9A83}"/>
              </a:ext>
            </a:extLst>
          </p:cNvPr>
          <p:cNvSpPr>
            <a:spLocks noGrp="1"/>
          </p:cNvSpPr>
          <p:nvPr>
            <p:ph type="sldNum" sz="quarter" idx="4"/>
          </p:nvPr>
        </p:nvSpPr>
        <p:spPr>
          <a:xfrm>
            <a:off x="202095" y="5981064"/>
            <a:ext cx="503583" cy="365125"/>
          </a:xfrm>
          <a:prstGeom prst="rect">
            <a:avLst/>
          </a:prstGeom>
        </p:spPr>
        <p:txBody>
          <a:bodyPr vert="horz" lIns="91440" tIns="45720" rIns="91440" bIns="45720" rtlCol="0" anchor="ctr"/>
          <a:lstStyle>
            <a:lvl1pPr algn="l">
              <a:defRPr sz="1000">
                <a:solidFill>
                  <a:schemeClr val="tx1">
                    <a:tint val="75000"/>
                  </a:schemeClr>
                </a:solidFill>
                <a:latin typeface="Metropolis" pitchFamily="2" charset="77"/>
              </a:defRPr>
            </a:lvl1pPr>
          </a:lstStyle>
          <a:p>
            <a:fld id="{36C494A4-075E-EF4A-9CC9-9B93DC4D23A0}" type="slidenum">
              <a:rPr lang="en-US" smtClean="0"/>
              <a:pPr/>
              <a:t>‹#›</a:t>
            </a:fld>
            <a:endParaRPr lang="en-US"/>
          </a:p>
        </p:txBody>
      </p:sp>
      <p:sp>
        <p:nvSpPr>
          <p:cNvPr id="7" name="Title Placeholder 6">
            <a:extLst>
              <a:ext uri="{FF2B5EF4-FFF2-40B4-BE49-F238E27FC236}">
                <a16:creationId xmlns:a16="http://schemas.microsoft.com/office/drawing/2014/main" id="{667B7D8B-75F6-73D4-3BF1-13C2A201FE19}"/>
              </a:ext>
            </a:extLst>
          </p:cNvPr>
          <p:cNvSpPr>
            <a:spLocks noGrp="1"/>
          </p:cNvSpPr>
          <p:nvPr>
            <p:ph type="title"/>
          </p:nvPr>
        </p:nvSpPr>
        <p:spPr>
          <a:xfrm>
            <a:off x="1300481" y="166343"/>
            <a:ext cx="10053320" cy="1354343"/>
          </a:xfrm>
          <a:prstGeom prst="rect">
            <a:avLst/>
          </a:prstGeom>
        </p:spPr>
        <p:txBody>
          <a:bodyPr vert="horz" lIns="0" tIns="0" rIns="0" bIns="0" rtlCol="0" anchor="b">
            <a:normAutofit/>
          </a:bodyPr>
          <a:lstStyle/>
          <a:p>
            <a:r>
              <a:rPr lang="en-US"/>
              <a:t>Click to edit Master title style</a:t>
            </a:r>
          </a:p>
        </p:txBody>
      </p:sp>
      <p:pic>
        <p:nvPicPr>
          <p:cNvPr id="10" name="Picture 9" descr="Shape&#10;&#10;Description automatically generated with medium confidence">
            <a:extLst>
              <a:ext uri="{FF2B5EF4-FFF2-40B4-BE49-F238E27FC236}">
                <a16:creationId xmlns:a16="http://schemas.microsoft.com/office/drawing/2014/main" id="{070BF6AD-1F29-60B1-5D21-0CCE072ED251}"/>
              </a:ext>
            </a:extLst>
          </p:cNvPr>
          <p:cNvPicPr>
            <a:picLocks noChangeAspect="1"/>
          </p:cNvPicPr>
          <p:nvPr userDrawn="1"/>
        </p:nvPicPr>
        <p:blipFill rotWithShape="1">
          <a:blip r:embed="rId10">
            <a:alphaModFix amt="20000"/>
          </a:blip>
          <a:srcRect t="50000" r="33548"/>
          <a:stretch/>
        </p:blipFill>
        <p:spPr>
          <a:xfrm rot="5400000">
            <a:off x="9090368" y="3756368"/>
            <a:ext cx="3485464" cy="2717800"/>
          </a:xfrm>
          <a:prstGeom prst="rect">
            <a:avLst/>
          </a:prstGeom>
        </p:spPr>
      </p:pic>
      <p:pic>
        <p:nvPicPr>
          <p:cNvPr id="8" name="Picture 7" descr="Logo&#10;&#10;Description automatically generated">
            <a:extLst>
              <a:ext uri="{FF2B5EF4-FFF2-40B4-BE49-F238E27FC236}">
                <a16:creationId xmlns:a16="http://schemas.microsoft.com/office/drawing/2014/main" id="{D3B6D7B1-B601-93FA-3A01-5A936FC705CB}"/>
              </a:ext>
            </a:extLst>
          </p:cNvPr>
          <p:cNvPicPr>
            <a:picLocks noChangeAspect="1"/>
          </p:cNvPicPr>
          <p:nvPr userDrawn="1"/>
        </p:nvPicPr>
        <p:blipFill>
          <a:blip r:embed="rId11"/>
          <a:stretch>
            <a:fillRect/>
          </a:stretch>
        </p:blipFill>
        <p:spPr>
          <a:xfrm>
            <a:off x="10038522" y="6140174"/>
            <a:ext cx="2153478" cy="717826"/>
          </a:xfrm>
          <a:prstGeom prst="rect">
            <a:avLst/>
          </a:prstGeom>
        </p:spPr>
      </p:pic>
      <p:sp>
        <p:nvSpPr>
          <p:cNvPr id="13" name="TextBox 12">
            <a:extLst>
              <a:ext uri="{FF2B5EF4-FFF2-40B4-BE49-F238E27FC236}">
                <a16:creationId xmlns:a16="http://schemas.microsoft.com/office/drawing/2014/main" id="{A9E14C47-CCB0-7775-BA83-F5ABE6EAF97B}"/>
              </a:ext>
            </a:extLst>
          </p:cNvPr>
          <p:cNvSpPr txBox="1"/>
          <p:nvPr userDrawn="1"/>
        </p:nvSpPr>
        <p:spPr>
          <a:xfrm>
            <a:off x="599661" y="6415503"/>
            <a:ext cx="3850640" cy="307777"/>
          </a:xfrm>
          <a:prstGeom prst="rect">
            <a:avLst/>
          </a:prstGeom>
          <a:noFill/>
        </p:spPr>
        <p:txBody>
          <a:bodyPr wrap="square" rtlCol="0" anchor="b">
            <a:spAutoFit/>
          </a:bodyPr>
          <a:lstStyle/>
          <a:p>
            <a:r>
              <a:rPr lang="en-US" sz="1400" spc="300">
                <a:latin typeface="Metropolis" pitchFamily="2" charset="77"/>
              </a:rPr>
              <a:t>INFORMATION SERVICES</a:t>
            </a:r>
          </a:p>
        </p:txBody>
      </p:sp>
      <p:sp>
        <p:nvSpPr>
          <p:cNvPr id="15" name="Oval 14">
            <a:extLst>
              <a:ext uri="{FF2B5EF4-FFF2-40B4-BE49-F238E27FC236}">
                <a16:creationId xmlns:a16="http://schemas.microsoft.com/office/drawing/2014/main" id="{96452459-ABCF-9973-77FB-2A50B5282241}"/>
              </a:ext>
            </a:extLst>
          </p:cNvPr>
          <p:cNvSpPr/>
          <p:nvPr userDrawn="1"/>
        </p:nvSpPr>
        <p:spPr>
          <a:xfrm>
            <a:off x="426941" y="6488111"/>
            <a:ext cx="162560" cy="16256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B4AC787A-6DED-7C95-9DE2-AF7477B84AB7}"/>
              </a:ext>
            </a:extLst>
          </p:cNvPr>
          <p:cNvCxnSpPr>
            <a:cxnSpLocks/>
            <a:stCxn id="15" idx="2"/>
          </p:cNvCxnSpPr>
          <p:nvPr userDrawn="1"/>
        </p:nvCxnSpPr>
        <p:spPr>
          <a:xfrm flipH="1">
            <a:off x="1" y="6569391"/>
            <a:ext cx="426940"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616749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Lst>
  <p:hf hdr="0" ftr="0" dt="0"/>
  <p:txStyles>
    <p:titleStyle>
      <a:lvl1pPr algn="l" defTabSz="914400" rtl="0" eaLnBrk="1" latinLnBrk="0" hangingPunct="1">
        <a:lnSpc>
          <a:spcPct val="90000"/>
        </a:lnSpc>
        <a:spcBef>
          <a:spcPct val="0"/>
        </a:spcBef>
        <a:buNone/>
        <a:defRPr sz="3200" b="0" i="0" kern="1200">
          <a:solidFill>
            <a:schemeClr val="accent1"/>
          </a:solidFill>
          <a:latin typeface="Metropolis Semi Bold"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Metropolis Light" pitchFamily="2" charset="77"/>
          <a:ea typeface="+mn-ea"/>
          <a:cs typeface="+mn-cs"/>
        </a:defRPr>
      </a:lvl1pPr>
      <a:lvl2pPr marL="54864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etropolis Light" pitchFamily="2" charset="77"/>
          <a:ea typeface="+mn-ea"/>
          <a:cs typeface="+mn-cs"/>
        </a:defRPr>
      </a:lvl2pPr>
      <a:lvl3pPr marL="822960" indent="-18288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etropolis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etropolis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etropolis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874DD8-38D2-C3C3-1B48-136C09AEA6F6}"/>
              </a:ext>
            </a:extLst>
          </p:cNvPr>
          <p:cNvSpPr>
            <a:spLocks noGrp="1"/>
          </p:cNvSpPr>
          <p:nvPr>
            <p:ph type="title"/>
          </p:nvPr>
        </p:nvSpPr>
        <p:spPr>
          <a:xfrm>
            <a:off x="838200" y="365125"/>
            <a:ext cx="10515600" cy="701675"/>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A2995206-9CB2-799F-56A2-DFA117D66981}"/>
              </a:ext>
            </a:extLst>
          </p:cNvPr>
          <p:cNvSpPr>
            <a:spLocks noGrp="1"/>
          </p:cNvSpPr>
          <p:nvPr>
            <p:ph type="body" idx="1"/>
          </p:nvPr>
        </p:nvSpPr>
        <p:spPr>
          <a:xfrm>
            <a:off x="838200" y="1219200"/>
            <a:ext cx="10515600" cy="427736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7" name="Slide Number Placeholder 5">
            <a:extLst>
              <a:ext uri="{FF2B5EF4-FFF2-40B4-BE49-F238E27FC236}">
                <a16:creationId xmlns:a16="http://schemas.microsoft.com/office/drawing/2014/main" id="{A8B4D847-1003-6F84-A566-0BC067786D36}"/>
              </a:ext>
            </a:extLst>
          </p:cNvPr>
          <p:cNvSpPr>
            <a:spLocks noGrp="1"/>
          </p:cNvSpPr>
          <p:nvPr>
            <p:ph type="sldNum" sz="quarter" idx="4"/>
          </p:nvPr>
        </p:nvSpPr>
        <p:spPr>
          <a:xfrm>
            <a:off x="202095" y="5981064"/>
            <a:ext cx="503583" cy="365125"/>
          </a:xfrm>
          <a:prstGeom prst="rect">
            <a:avLst/>
          </a:prstGeom>
        </p:spPr>
        <p:txBody>
          <a:bodyPr vert="horz" lIns="91440" tIns="45720" rIns="91440" bIns="45720" rtlCol="0" anchor="ctr"/>
          <a:lstStyle>
            <a:lvl1pPr algn="l">
              <a:defRPr sz="1000">
                <a:solidFill>
                  <a:schemeClr val="tx1">
                    <a:tint val="75000"/>
                  </a:schemeClr>
                </a:solidFill>
                <a:latin typeface="Metropolis" pitchFamily="2" charset="77"/>
              </a:defRPr>
            </a:lvl1pPr>
          </a:lstStyle>
          <a:p>
            <a:fld id="{36C494A4-075E-EF4A-9CC9-9B93DC4D23A0}" type="slidenum">
              <a:rPr lang="en-US" smtClean="0"/>
              <a:pPr/>
              <a:t>‹#›</a:t>
            </a:fld>
            <a:endParaRPr lang="en-US"/>
          </a:p>
        </p:txBody>
      </p:sp>
      <p:pic>
        <p:nvPicPr>
          <p:cNvPr id="8" name="Picture 7" descr="Shape&#10;&#10;Description automatically generated with medium confidence">
            <a:extLst>
              <a:ext uri="{FF2B5EF4-FFF2-40B4-BE49-F238E27FC236}">
                <a16:creationId xmlns:a16="http://schemas.microsoft.com/office/drawing/2014/main" id="{D0518365-CD47-97BE-72F6-149DC778D6FE}"/>
              </a:ext>
            </a:extLst>
          </p:cNvPr>
          <p:cNvPicPr>
            <a:picLocks noChangeAspect="1"/>
          </p:cNvPicPr>
          <p:nvPr userDrawn="1"/>
        </p:nvPicPr>
        <p:blipFill rotWithShape="1">
          <a:blip r:embed="rId4">
            <a:alphaModFix amt="20000"/>
          </a:blip>
          <a:srcRect t="50000" r="33548"/>
          <a:stretch/>
        </p:blipFill>
        <p:spPr>
          <a:xfrm rot="5400000">
            <a:off x="9090368" y="3756368"/>
            <a:ext cx="3485464" cy="2717800"/>
          </a:xfrm>
          <a:prstGeom prst="rect">
            <a:avLst/>
          </a:prstGeom>
        </p:spPr>
      </p:pic>
      <p:pic>
        <p:nvPicPr>
          <p:cNvPr id="9" name="Picture 8" descr="Logo&#10;&#10;Description automatically generated">
            <a:extLst>
              <a:ext uri="{FF2B5EF4-FFF2-40B4-BE49-F238E27FC236}">
                <a16:creationId xmlns:a16="http://schemas.microsoft.com/office/drawing/2014/main" id="{810A7F72-B5D7-7607-AF03-8618B2762EA1}"/>
              </a:ext>
            </a:extLst>
          </p:cNvPr>
          <p:cNvPicPr>
            <a:picLocks noChangeAspect="1"/>
          </p:cNvPicPr>
          <p:nvPr userDrawn="1"/>
        </p:nvPicPr>
        <p:blipFill>
          <a:blip r:embed="rId5"/>
          <a:stretch>
            <a:fillRect/>
          </a:stretch>
        </p:blipFill>
        <p:spPr>
          <a:xfrm>
            <a:off x="10038522" y="6140174"/>
            <a:ext cx="2153478" cy="717826"/>
          </a:xfrm>
          <a:prstGeom prst="rect">
            <a:avLst/>
          </a:prstGeom>
        </p:spPr>
      </p:pic>
      <p:sp>
        <p:nvSpPr>
          <p:cNvPr id="10" name="TextBox 9">
            <a:extLst>
              <a:ext uri="{FF2B5EF4-FFF2-40B4-BE49-F238E27FC236}">
                <a16:creationId xmlns:a16="http://schemas.microsoft.com/office/drawing/2014/main" id="{C1F78FDB-CC67-E3EE-B377-3FF4DE313510}"/>
              </a:ext>
            </a:extLst>
          </p:cNvPr>
          <p:cNvSpPr txBox="1"/>
          <p:nvPr userDrawn="1"/>
        </p:nvSpPr>
        <p:spPr>
          <a:xfrm>
            <a:off x="599661" y="6415503"/>
            <a:ext cx="3850640" cy="307777"/>
          </a:xfrm>
          <a:prstGeom prst="rect">
            <a:avLst/>
          </a:prstGeom>
          <a:noFill/>
        </p:spPr>
        <p:txBody>
          <a:bodyPr wrap="square" rtlCol="0" anchor="b">
            <a:spAutoFit/>
          </a:bodyPr>
          <a:lstStyle/>
          <a:p>
            <a:r>
              <a:rPr lang="en-US" sz="1400" spc="300">
                <a:latin typeface="Metropolis" pitchFamily="2" charset="77"/>
              </a:rPr>
              <a:t>INFORMATION SERVICES</a:t>
            </a:r>
          </a:p>
        </p:txBody>
      </p:sp>
      <p:sp>
        <p:nvSpPr>
          <p:cNvPr id="12" name="Oval 11">
            <a:extLst>
              <a:ext uri="{FF2B5EF4-FFF2-40B4-BE49-F238E27FC236}">
                <a16:creationId xmlns:a16="http://schemas.microsoft.com/office/drawing/2014/main" id="{FF5D4818-FBAB-4325-2D55-15136F4686E6}"/>
              </a:ext>
            </a:extLst>
          </p:cNvPr>
          <p:cNvSpPr/>
          <p:nvPr userDrawn="1"/>
        </p:nvSpPr>
        <p:spPr>
          <a:xfrm>
            <a:off x="426941" y="6488111"/>
            <a:ext cx="162560" cy="16256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7F8A677D-51C3-49AA-1E38-4A40EE1B220D}"/>
              </a:ext>
            </a:extLst>
          </p:cNvPr>
          <p:cNvCxnSpPr>
            <a:cxnSpLocks/>
            <a:stCxn id="12" idx="2"/>
          </p:cNvCxnSpPr>
          <p:nvPr userDrawn="1"/>
        </p:nvCxnSpPr>
        <p:spPr>
          <a:xfrm flipH="1">
            <a:off x="1" y="6569391"/>
            <a:ext cx="426940"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2738213"/>
      </p:ext>
    </p:extLst>
  </p:cSld>
  <p:clrMap bg1="lt1" tx1="dk1" bg2="lt2" tx2="dk2" accent1="accent1" accent2="accent2" accent3="accent3" accent4="accent4" accent5="accent5" accent6="accent6" hlink="hlink" folHlink="folHlink"/>
  <p:sldLayoutIdLst>
    <p:sldLayoutId id="2147483784" r:id="rId1"/>
    <p:sldLayoutId id="2147483785" r:id="rId2"/>
  </p:sldLayoutIdLst>
  <p:txStyles>
    <p:titleStyle>
      <a:lvl1pPr algn="l" defTabSz="914400" rtl="0" eaLnBrk="1" latinLnBrk="0" hangingPunct="1">
        <a:lnSpc>
          <a:spcPct val="90000"/>
        </a:lnSpc>
        <a:spcBef>
          <a:spcPct val="0"/>
        </a:spcBef>
        <a:buNone/>
        <a:defRPr sz="3200" b="0" i="0" kern="1200">
          <a:solidFill>
            <a:schemeClr val="accent1"/>
          </a:solidFill>
          <a:latin typeface="Metropolis Semi Bold"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Metropolis Light" pitchFamily="2" charset="77"/>
          <a:ea typeface="+mn-ea"/>
          <a:cs typeface="+mn-cs"/>
        </a:defRPr>
      </a:lvl1pPr>
      <a:lvl2pPr marL="54864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etropolis Light" pitchFamily="2" charset="77"/>
          <a:ea typeface="+mn-ea"/>
          <a:cs typeface="+mn-cs"/>
        </a:defRPr>
      </a:lvl2pPr>
      <a:lvl3pPr marL="822960" indent="-18288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etropolis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etropolis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etropolis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descr="A picture containing background pattern&#10;&#10;Description automatically generated">
            <a:extLst>
              <a:ext uri="{FF2B5EF4-FFF2-40B4-BE49-F238E27FC236}">
                <a16:creationId xmlns:a16="http://schemas.microsoft.com/office/drawing/2014/main" id="{CA6124E9-C59B-4FEF-79E1-3563B9966A2E}"/>
              </a:ext>
            </a:extLst>
          </p:cNvPr>
          <p:cNvPicPr>
            <a:picLocks noChangeAspect="1"/>
          </p:cNvPicPr>
          <p:nvPr/>
        </p:nvPicPr>
        <p:blipFill>
          <a:blip r:embed="rId10"/>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9CE39369-4904-7DD5-3ECF-78B3473F0BBF}"/>
              </a:ext>
            </a:extLst>
          </p:cNvPr>
          <p:cNvSpPr>
            <a:spLocks noGrp="1"/>
          </p:cNvSpPr>
          <p:nvPr>
            <p:ph type="body" idx="1"/>
          </p:nvPr>
        </p:nvSpPr>
        <p:spPr>
          <a:xfrm>
            <a:off x="1300480" y="1759226"/>
            <a:ext cx="10053320" cy="4417737"/>
          </a:xfrm>
          <a:prstGeom prst="rect">
            <a:avLst/>
          </a:prstGeom>
        </p:spPr>
        <p:txBody>
          <a:bodyPr vert="horz" lIns="0" tIns="0" rIns="0" bIns="0" rtlCol="0">
            <a:noAutofit/>
          </a:bodyPr>
          <a:lstStyle/>
          <a:p>
            <a:pPr lvl="0"/>
            <a:r>
              <a:rPr lang="en-US"/>
              <a:t>Click to edit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81179DAB-7083-444C-3DA7-99E4838B9A83}"/>
              </a:ext>
            </a:extLst>
          </p:cNvPr>
          <p:cNvSpPr>
            <a:spLocks noGrp="1"/>
          </p:cNvSpPr>
          <p:nvPr>
            <p:ph type="sldNum" sz="quarter" idx="4"/>
          </p:nvPr>
        </p:nvSpPr>
        <p:spPr>
          <a:xfrm>
            <a:off x="202095" y="5981064"/>
            <a:ext cx="503583" cy="365125"/>
          </a:xfrm>
          <a:prstGeom prst="rect">
            <a:avLst/>
          </a:prstGeom>
        </p:spPr>
        <p:txBody>
          <a:bodyPr vert="horz" lIns="91440" tIns="45720" rIns="91440" bIns="45720" rtlCol="0" anchor="ctr"/>
          <a:lstStyle>
            <a:lvl1pPr algn="l">
              <a:defRPr sz="1000">
                <a:solidFill>
                  <a:schemeClr val="tx1">
                    <a:tint val="75000"/>
                  </a:schemeClr>
                </a:solidFill>
                <a:latin typeface="Metropolis" pitchFamily="2" charset="77"/>
              </a:defRPr>
            </a:lvl1pPr>
          </a:lstStyle>
          <a:p>
            <a:fld id="{36C494A4-075E-EF4A-9CC9-9B93DC4D23A0}" type="slidenum">
              <a:rPr lang="en-US" smtClean="0"/>
              <a:pPr/>
              <a:t>‹#›</a:t>
            </a:fld>
            <a:endParaRPr lang="en-US"/>
          </a:p>
        </p:txBody>
      </p:sp>
      <p:sp>
        <p:nvSpPr>
          <p:cNvPr id="7" name="Title Placeholder 6">
            <a:extLst>
              <a:ext uri="{FF2B5EF4-FFF2-40B4-BE49-F238E27FC236}">
                <a16:creationId xmlns:a16="http://schemas.microsoft.com/office/drawing/2014/main" id="{667B7D8B-75F6-73D4-3BF1-13C2A201FE19}"/>
              </a:ext>
            </a:extLst>
          </p:cNvPr>
          <p:cNvSpPr>
            <a:spLocks noGrp="1"/>
          </p:cNvSpPr>
          <p:nvPr>
            <p:ph type="title"/>
          </p:nvPr>
        </p:nvSpPr>
        <p:spPr>
          <a:xfrm>
            <a:off x="1300481" y="166343"/>
            <a:ext cx="10053320" cy="1354343"/>
          </a:xfrm>
          <a:prstGeom prst="rect">
            <a:avLst/>
          </a:prstGeom>
        </p:spPr>
        <p:txBody>
          <a:bodyPr vert="horz" lIns="0" tIns="0" rIns="0" bIns="0" rtlCol="0" anchor="b">
            <a:normAutofit/>
          </a:bodyPr>
          <a:lstStyle/>
          <a:p>
            <a:r>
              <a:rPr lang="en-US"/>
              <a:t>Click to edit title style</a:t>
            </a:r>
          </a:p>
        </p:txBody>
      </p:sp>
      <p:pic>
        <p:nvPicPr>
          <p:cNvPr id="10" name="Picture 9" descr="Shape&#10;&#10;Description automatically generated with medium confidence">
            <a:extLst>
              <a:ext uri="{FF2B5EF4-FFF2-40B4-BE49-F238E27FC236}">
                <a16:creationId xmlns:a16="http://schemas.microsoft.com/office/drawing/2014/main" id="{070BF6AD-1F29-60B1-5D21-0CCE072ED251}"/>
              </a:ext>
            </a:extLst>
          </p:cNvPr>
          <p:cNvPicPr>
            <a:picLocks noChangeAspect="1"/>
          </p:cNvPicPr>
          <p:nvPr/>
        </p:nvPicPr>
        <p:blipFill rotWithShape="1">
          <a:blip r:embed="rId11">
            <a:alphaModFix amt="20000"/>
          </a:blip>
          <a:srcRect t="50000" r="33548"/>
          <a:stretch/>
        </p:blipFill>
        <p:spPr>
          <a:xfrm rot="5400000">
            <a:off x="9090368" y="3756368"/>
            <a:ext cx="3485464" cy="2717800"/>
          </a:xfrm>
          <a:prstGeom prst="rect">
            <a:avLst/>
          </a:prstGeom>
        </p:spPr>
      </p:pic>
      <p:pic>
        <p:nvPicPr>
          <p:cNvPr id="8" name="Picture 7" descr="Logo&#10;&#10;Description automatically generated">
            <a:extLst>
              <a:ext uri="{FF2B5EF4-FFF2-40B4-BE49-F238E27FC236}">
                <a16:creationId xmlns:a16="http://schemas.microsoft.com/office/drawing/2014/main" id="{D3B6D7B1-B601-93FA-3A01-5A936FC705CB}"/>
              </a:ext>
            </a:extLst>
          </p:cNvPr>
          <p:cNvPicPr>
            <a:picLocks noChangeAspect="1"/>
          </p:cNvPicPr>
          <p:nvPr/>
        </p:nvPicPr>
        <p:blipFill>
          <a:blip r:embed="rId12"/>
          <a:stretch>
            <a:fillRect/>
          </a:stretch>
        </p:blipFill>
        <p:spPr>
          <a:xfrm>
            <a:off x="10038522" y="6140174"/>
            <a:ext cx="2153478" cy="717826"/>
          </a:xfrm>
          <a:prstGeom prst="rect">
            <a:avLst/>
          </a:prstGeom>
        </p:spPr>
      </p:pic>
      <p:sp>
        <p:nvSpPr>
          <p:cNvPr id="13" name="TextBox 12">
            <a:extLst>
              <a:ext uri="{FF2B5EF4-FFF2-40B4-BE49-F238E27FC236}">
                <a16:creationId xmlns:a16="http://schemas.microsoft.com/office/drawing/2014/main" id="{A9E14C47-CCB0-7775-BA83-F5ABE6EAF97B}"/>
              </a:ext>
            </a:extLst>
          </p:cNvPr>
          <p:cNvSpPr txBox="1"/>
          <p:nvPr/>
        </p:nvSpPr>
        <p:spPr>
          <a:xfrm>
            <a:off x="599661" y="6415503"/>
            <a:ext cx="3850640" cy="307777"/>
          </a:xfrm>
          <a:prstGeom prst="rect">
            <a:avLst/>
          </a:prstGeom>
          <a:noFill/>
        </p:spPr>
        <p:txBody>
          <a:bodyPr wrap="square" rtlCol="0" anchor="b">
            <a:spAutoFit/>
          </a:bodyPr>
          <a:lstStyle/>
          <a:p>
            <a:r>
              <a:rPr lang="en-US" sz="1400" spc="300">
                <a:latin typeface="Metropolis" pitchFamily="2" charset="77"/>
              </a:rPr>
              <a:t>INFORMATION SERVICES</a:t>
            </a:r>
          </a:p>
        </p:txBody>
      </p:sp>
      <p:sp>
        <p:nvSpPr>
          <p:cNvPr id="15" name="Oval 14">
            <a:extLst>
              <a:ext uri="{FF2B5EF4-FFF2-40B4-BE49-F238E27FC236}">
                <a16:creationId xmlns:a16="http://schemas.microsoft.com/office/drawing/2014/main" id="{96452459-ABCF-9973-77FB-2A50B5282241}"/>
              </a:ext>
            </a:extLst>
          </p:cNvPr>
          <p:cNvSpPr/>
          <p:nvPr/>
        </p:nvSpPr>
        <p:spPr>
          <a:xfrm>
            <a:off x="426941" y="6488111"/>
            <a:ext cx="162560" cy="16256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B4AC787A-6DED-7C95-9DE2-AF7477B84AB7}"/>
              </a:ext>
            </a:extLst>
          </p:cNvPr>
          <p:cNvCxnSpPr>
            <a:cxnSpLocks/>
            <a:stCxn id="15" idx="2"/>
          </p:cNvCxnSpPr>
          <p:nvPr/>
        </p:nvCxnSpPr>
        <p:spPr>
          <a:xfrm flipH="1">
            <a:off x="1" y="6569391"/>
            <a:ext cx="426940"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057135"/>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2" r:id="rId5"/>
    <p:sldLayoutId id="2147483793" r:id="rId6"/>
    <p:sldLayoutId id="2147483794" r:id="rId7"/>
    <p:sldLayoutId id="2147483814" r:id="rId8"/>
  </p:sldLayoutIdLst>
  <p:txStyles>
    <p:titleStyle>
      <a:lvl1pPr algn="l" defTabSz="914400" rtl="0" eaLnBrk="1" latinLnBrk="0" hangingPunct="1">
        <a:lnSpc>
          <a:spcPct val="90000"/>
        </a:lnSpc>
        <a:spcBef>
          <a:spcPct val="0"/>
        </a:spcBef>
        <a:buNone/>
        <a:defRPr sz="3200" b="0" i="0" kern="1200">
          <a:solidFill>
            <a:schemeClr val="accent1"/>
          </a:solidFill>
          <a:latin typeface="Metropolis Semi Bold"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Metropolis Light" pitchFamily="2" charset="77"/>
          <a:ea typeface="+mn-ea"/>
          <a:cs typeface="+mn-cs"/>
        </a:defRPr>
      </a:lvl1pPr>
      <a:lvl2pPr marL="54864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etropolis Light" pitchFamily="2" charset="77"/>
          <a:ea typeface="+mn-ea"/>
          <a:cs typeface="+mn-cs"/>
        </a:defRPr>
      </a:lvl2pPr>
      <a:lvl3pPr marL="822960" indent="-18288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etropolis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etropolis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etropolis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282FCC-5EF6-8CB1-B0D6-EC0DF58678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DC27697-9880-0E78-2E6F-8758F40EFA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179BD0-CC20-C037-39A2-21B5379EA1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5E97BC-B5D2-45CD-B98D-7F865B2AB3D2}" type="datetimeFigureOut">
              <a:rPr lang="en-US" smtClean="0"/>
              <a:t>1/17/2024</a:t>
            </a:fld>
            <a:endParaRPr lang="en-US" dirty="0"/>
          </a:p>
        </p:txBody>
      </p:sp>
      <p:sp>
        <p:nvSpPr>
          <p:cNvPr id="5" name="Footer Placeholder 4">
            <a:extLst>
              <a:ext uri="{FF2B5EF4-FFF2-40B4-BE49-F238E27FC236}">
                <a16:creationId xmlns:a16="http://schemas.microsoft.com/office/drawing/2014/main" id="{3552E767-3717-81AD-4422-373D3296DF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814155F-870E-96B1-B45C-BA8A31F75C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2EC86F-2B6F-49B5-97EB-2CF58EA1E27D}" type="slidenum">
              <a:rPr lang="en-US" smtClean="0"/>
              <a:t>‹#›</a:t>
            </a:fld>
            <a:endParaRPr lang="en-US" dirty="0"/>
          </a:p>
        </p:txBody>
      </p:sp>
    </p:spTree>
    <p:extLst>
      <p:ext uri="{BB962C8B-B14F-4D97-AF65-F5344CB8AC3E}">
        <p14:creationId xmlns:p14="http://schemas.microsoft.com/office/powerpoint/2010/main" val="1575369041"/>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0B9D41EE-5C5C-2A81-AAA8-9A679DB0AABF}"/>
              </a:ext>
            </a:extLst>
          </p:cNvPr>
          <p:cNvPicPr>
            <a:picLocks noChangeAspect="1"/>
          </p:cNvPicPr>
          <p:nvPr/>
        </p:nvPicPr>
        <p:blipFill>
          <a:blip r:embed="rId10"/>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A1825B0F-990D-3805-EAC2-EEA97756E8DB}"/>
              </a:ext>
            </a:extLst>
          </p:cNvPr>
          <p:cNvSpPr>
            <a:spLocks noGrp="1"/>
          </p:cNvSpPr>
          <p:nvPr>
            <p:ph type="title"/>
          </p:nvPr>
        </p:nvSpPr>
        <p:spPr>
          <a:xfrm>
            <a:off x="1300480" y="508001"/>
            <a:ext cx="10053320" cy="975360"/>
          </a:xfrm>
          <a:prstGeom prst="rect">
            <a:avLst/>
          </a:prstGeom>
        </p:spPr>
        <p:txBody>
          <a:bodyPr vert="horz" lIns="0" tIns="0" rIns="0" bIns="0" rtlCol="0" anchor="b">
            <a:normAutofit/>
          </a:bodyPr>
          <a:lstStyle/>
          <a:p>
            <a:r>
              <a:rPr lang="en-US" dirty="0"/>
              <a:t>Click to edit title style</a:t>
            </a:r>
          </a:p>
        </p:txBody>
      </p:sp>
      <p:sp>
        <p:nvSpPr>
          <p:cNvPr id="3" name="Text Placeholder 2">
            <a:extLst>
              <a:ext uri="{FF2B5EF4-FFF2-40B4-BE49-F238E27FC236}">
                <a16:creationId xmlns:a16="http://schemas.microsoft.com/office/drawing/2014/main" id="{A0A301FD-C411-A1AB-A6A5-5A8E3B3DC684}"/>
              </a:ext>
            </a:extLst>
          </p:cNvPr>
          <p:cNvSpPr>
            <a:spLocks noGrp="1"/>
          </p:cNvSpPr>
          <p:nvPr>
            <p:ph type="body" idx="1"/>
          </p:nvPr>
        </p:nvSpPr>
        <p:spPr>
          <a:xfrm>
            <a:off x="1300480" y="1706880"/>
            <a:ext cx="9947190" cy="3887936"/>
          </a:xfrm>
          <a:prstGeom prst="rect">
            <a:avLst/>
          </a:prstGeom>
        </p:spPr>
        <p:txBody>
          <a:bodyPr vert="horz" lIns="0" tIns="0" rIns="0" bIns="0" rtlCol="0">
            <a:noAutofit/>
          </a:bodyPr>
          <a:lstStyle/>
          <a:p>
            <a:pPr lvl="0"/>
            <a:r>
              <a:rPr lang="en-US" dirty="0"/>
              <a:t>Click to edit text styles</a:t>
            </a:r>
          </a:p>
          <a:p>
            <a:pPr lvl="1"/>
            <a:r>
              <a:rPr lang="en-US" dirty="0"/>
              <a:t>Second level</a:t>
            </a:r>
          </a:p>
          <a:p>
            <a:pPr lvl="2"/>
            <a:r>
              <a:rPr lang="en-US" dirty="0"/>
              <a:t>Third level</a:t>
            </a:r>
          </a:p>
        </p:txBody>
      </p:sp>
      <p:pic>
        <p:nvPicPr>
          <p:cNvPr id="12" name="Picture 11" descr="Shape&#10;&#10;Description automatically generated with medium confidence">
            <a:extLst>
              <a:ext uri="{FF2B5EF4-FFF2-40B4-BE49-F238E27FC236}">
                <a16:creationId xmlns:a16="http://schemas.microsoft.com/office/drawing/2014/main" id="{40405BE8-E88A-FA68-9A3B-4AA476AAABD8}"/>
              </a:ext>
            </a:extLst>
          </p:cNvPr>
          <p:cNvPicPr>
            <a:picLocks noChangeAspect="1"/>
          </p:cNvPicPr>
          <p:nvPr/>
        </p:nvPicPr>
        <p:blipFill rotWithShape="1">
          <a:blip r:embed="rId11">
            <a:alphaModFix amt="20000"/>
          </a:blip>
          <a:srcRect t="50000" r="33548"/>
          <a:stretch/>
        </p:blipFill>
        <p:spPr>
          <a:xfrm>
            <a:off x="8706536" y="0"/>
            <a:ext cx="3485464" cy="2717800"/>
          </a:xfrm>
          <a:prstGeom prst="rect">
            <a:avLst/>
          </a:prstGeom>
        </p:spPr>
      </p:pic>
      <p:pic>
        <p:nvPicPr>
          <p:cNvPr id="8" name="Picture 7" descr="Logo&#10;&#10;Description automatically generated">
            <a:extLst>
              <a:ext uri="{FF2B5EF4-FFF2-40B4-BE49-F238E27FC236}">
                <a16:creationId xmlns:a16="http://schemas.microsoft.com/office/drawing/2014/main" id="{4FC4DCA3-4955-B902-C1D7-DDF038F8723B}"/>
              </a:ext>
            </a:extLst>
          </p:cNvPr>
          <p:cNvPicPr>
            <a:picLocks noChangeAspect="1"/>
          </p:cNvPicPr>
          <p:nvPr/>
        </p:nvPicPr>
        <p:blipFill>
          <a:blip r:embed="rId12"/>
          <a:stretch>
            <a:fillRect/>
          </a:stretch>
        </p:blipFill>
        <p:spPr>
          <a:xfrm>
            <a:off x="10038522" y="6140174"/>
            <a:ext cx="2153478" cy="717826"/>
          </a:xfrm>
          <a:prstGeom prst="rect">
            <a:avLst/>
          </a:prstGeom>
        </p:spPr>
      </p:pic>
    </p:spTree>
    <p:extLst>
      <p:ext uri="{BB962C8B-B14F-4D97-AF65-F5344CB8AC3E}">
        <p14:creationId xmlns:p14="http://schemas.microsoft.com/office/powerpoint/2010/main" val="311512737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Lst>
  <p:hf sldNum="0" hdr="0" ftr="0" dt="0"/>
  <p:txStyles>
    <p:titleStyle>
      <a:lvl1pPr algn="l" defTabSz="914400" rtl="0" eaLnBrk="1" latinLnBrk="0" hangingPunct="1">
        <a:lnSpc>
          <a:spcPct val="90000"/>
        </a:lnSpc>
        <a:spcBef>
          <a:spcPct val="0"/>
        </a:spcBef>
        <a:buNone/>
        <a:defRPr sz="3200" kern="1200">
          <a:solidFill>
            <a:schemeClr val="accent1"/>
          </a:solidFill>
          <a:latin typeface="Metropolis Semi Bold" panose="000007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Metropolis Light" pitchFamily="2" charset="77"/>
          <a:ea typeface="+mn-ea"/>
          <a:cs typeface="+mn-cs"/>
        </a:defRPr>
      </a:lvl1pPr>
      <a:lvl2pPr marL="54864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etropolis Light" pitchFamily="2" charset="77"/>
          <a:ea typeface="+mn-ea"/>
          <a:cs typeface="+mn-cs"/>
        </a:defRPr>
      </a:lvl2pPr>
      <a:lvl3pPr marL="822960" indent="-18288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etropolis Light" pitchFamily="2" charset="77"/>
          <a:ea typeface="+mn-ea"/>
          <a:cs typeface="+mn-cs"/>
        </a:defRPr>
      </a:lvl3pPr>
      <a:lvl4pPr marL="1097280" indent="-18288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etropolis Light" pitchFamily="2" charset="77"/>
          <a:ea typeface="+mn-ea"/>
          <a:cs typeface="+mn-cs"/>
        </a:defRPr>
      </a:lvl4pPr>
      <a:lvl5pPr marL="1325880" indent="-18288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etropolis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descr="A picture containing background pattern&#10;&#10;Description automatically generated">
            <a:extLst>
              <a:ext uri="{FF2B5EF4-FFF2-40B4-BE49-F238E27FC236}">
                <a16:creationId xmlns:a16="http://schemas.microsoft.com/office/drawing/2014/main" id="{CA6124E9-C59B-4FEF-79E1-3563B9966A2E}"/>
              </a:ext>
            </a:extLst>
          </p:cNvPr>
          <p:cNvPicPr>
            <a:picLocks noChangeAspect="1"/>
          </p:cNvPicPr>
          <p:nvPr/>
        </p:nvPicPr>
        <p:blipFill>
          <a:blip r:embed="rId6"/>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9CE39369-4904-7DD5-3ECF-78B3473F0BBF}"/>
              </a:ext>
            </a:extLst>
          </p:cNvPr>
          <p:cNvSpPr>
            <a:spLocks noGrp="1"/>
          </p:cNvSpPr>
          <p:nvPr>
            <p:ph type="body" idx="1"/>
          </p:nvPr>
        </p:nvSpPr>
        <p:spPr>
          <a:xfrm>
            <a:off x="1300480" y="1759226"/>
            <a:ext cx="10053320" cy="4417737"/>
          </a:xfrm>
          <a:prstGeom prst="rect">
            <a:avLst/>
          </a:prstGeom>
        </p:spPr>
        <p:txBody>
          <a:bodyPr vert="horz" lIns="0" tIns="0" rIns="0" bIns="0" rtlCol="0">
            <a:noAutofit/>
          </a:bodyPr>
          <a:lstStyle/>
          <a:p>
            <a:pPr lvl="0"/>
            <a:r>
              <a:rPr lang="en-US" dirty="0"/>
              <a:t>Click to edit text styles</a:t>
            </a:r>
          </a:p>
          <a:p>
            <a:pPr lvl="1"/>
            <a:r>
              <a:rPr lang="en-US" dirty="0"/>
              <a:t>Second level</a:t>
            </a:r>
          </a:p>
          <a:p>
            <a:pPr lvl="2"/>
            <a:r>
              <a:rPr lang="en-US" dirty="0"/>
              <a:t>Third level</a:t>
            </a:r>
          </a:p>
        </p:txBody>
      </p:sp>
      <p:sp>
        <p:nvSpPr>
          <p:cNvPr id="6" name="Slide Number Placeholder 5">
            <a:extLst>
              <a:ext uri="{FF2B5EF4-FFF2-40B4-BE49-F238E27FC236}">
                <a16:creationId xmlns:a16="http://schemas.microsoft.com/office/drawing/2014/main" id="{81179DAB-7083-444C-3DA7-99E4838B9A83}"/>
              </a:ext>
            </a:extLst>
          </p:cNvPr>
          <p:cNvSpPr>
            <a:spLocks noGrp="1"/>
          </p:cNvSpPr>
          <p:nvPr>
            <p:ph type="sldNum" sz="quarter" idx="4"/>
          </p:nvPr>
        </p:nvSpPr>
        <p:spPr>
          <a:xfrm>
            <a:off x="202095" y="5981064"/>
            <a:ext cx="503583" cy="365125"/>
          </a:xfrm>
          <a:prstGeom prst="rect">
            <a:avLst/>
          </a:prstGeom>
        </p:spPr>
        <p:txBody>
          <a:bodyPr vert="horz" lIns="91440" tIns="45720" rIns="91440" bIns="45720" rtlCol="0" anchor="ctr"/>
          <a:lstStyle>
            <a:lvl1pPr algn="l">
              <a:defRPr sz="1000">
                <a:solidFill>
                  <a:schemeClr val="tx1">
                    <a:tint val="75000"/>
                  </a:schemeClr>
                </a:solidFill>
                <a:latin typeface="Metropolis" pitchFamily="2" charset="77"/>
              </a:defRPr>
            </a:lvl1pPr>
          </a:lstStyle>
          <a:p>
            <a:fld id="{36C494A4-075E-EF4A-9CC9-9B93DC4D23A0}" type="slidenum">
              <a:rPr lang="en-US" smtClean="0"/>
              <a:pPr/>
              <a:t>‹#›</a:t>
            </a:fld>
            <a:endParaRPr lang="en-US" dirty="0"/>
          </a:p>
        </p:txBody>
      </p:sp>
      <p:sp>
        <p:nvSpPr>
          <p:cNvPr id="7" name="Title Placeholder 6">
            <a:extLst>
              <a:ext uri="{FF2B5EF4-FFF2-40B4-BE49-F238E27FC236}">
                <a16:creationId xmlns:a16="http://schemas.microsoft.com/office/drawing/2014/main" id="{667B7D8B-75F6-73D4-3BF1-13C2A201FE19}"/>
              </a:ext>
            </a:extLst>
          </p:cNvPr>
          <p:cNvSpPr>
            <a:spLocks noGrp="1"/>
          </p:cNvSpPr>
          <p:nvPr>
            <p:ph type="title"/>
          </p:nvPr>
        </p:nvSpPr>
        <p:spPr>
          <a:xfrm>
            <a:off x="1300481" y="166343"/>
            <a:ext cx="10053320" cy="1354343"/>
          </a:xfrm>
          <a:prstGeom prst="rect">
            <a:avLst/>
          </a:prstGeom>
        </p:spPr>
        <p:txBody>
          <a:bodyPr vert="horz" lIns="0" tIns="0" rIns="0" bIns="0" rtlCol="0" anchor="b">
            <a:normAutofit/>
          </a:bodyPr>
          <a:lstStyle/>
          <a:p>
            <a:r>
              <a:rPr lang="en-US" dirty="0"/>
              <a:t>Click to edit title style</a:t>
            </a:r>
          </a:p>
        </p:txBody>
      </p:sp>
      <p:pic>
        <p:nvPicPr>
          <p:cNvPr id="10" name="Picture 9" descr="Shape&#10;&#10;Description automatically generated with medium confidence">
            <a:extLst>
              <a:ext uri="{FF2B5EF4-FFF2-40B4-BE49-F238E27FC236}">
                <a16:creationId xmlns:a16="http://schemas.microsoft.com/office/drawing/2014/main" id="{070BF6AD-1F29-60B1-5D21-0CCE072ED251}"/>
              </a:ext>
            </a:extLst>
          </p:cNvPr>
          <p:cNvPicPr>
            <a:picLocks noChangeAspect="1"/>
          </p:cNvPicPr>
          <p:nvPr/>
        </p:nvPicPr>
        <p:blipFill rotWithShape="1">
          <a:blip r:embed="rId7">
            <a:alphaModFix amt="20000"/>
          </a:blip>
          <a:srcRect t="50000" r="33548"/>
          <a:stretch/>
        </p:blipFill>
        <p:spPr>
          <a:xfrm rot="5400000">
            <a:off x="9090368" y="3756368"/>
            <a:ext cx="3485464" cy="2717800"/>
          </a:xfrm>
          <a:prstGeom prst="rect">
            <a:avLst/>
          </a:prstGeom>
        </p:spPr>
      </p:pic>
      <p:pic>
        <p:nvPicPr>
          <p:cNvPr id="8" name="Picture 7" descr="Logo&#10;&#10;Description automatically generated">
            <a:extLst>
              <a:ext uri="{FF2B5EF4-FFF2-40B4-BE49-F238E27FC236}">
                <a16:creationId xmlns:a16="http://schemas.microsoft.com/office/drawing/2014/main" id="{D3B6D7B1-B601-93FA-3A01-5A936FC705CB}"/>
              </a:ext>
            </a:extLst>
          </p:cNvPr>
          <p:cNvPicPr>
            <a:picLocks noChangeAspect="1"/>
          </p:cNvPicPr>
          <p:nvPr/>
        </p:nvPicPr>
        <p:blipFill>
          <a:blip r:embed="rId8"/>
          <a:stretch>
            <a:fillRect/>
          </a:stretch>
        </p:blipFill>
        <p:spPr>
          <a:xfrm>
            <a:off x="10038522" y="6140174"/>
            <a:ext cx="2153478" cy="717826"/>
          </a:xfrm>
          <a:prstGeom prst="rect">
            <a:avLst/>
          </a:prstGeom>
        </p:spPr>
      </p:pic>
    </p:spTree>
    <p:extLst>
      <p:ext uri="{BB962C8B-B14F-4D97-AF65-F5344CB8AC3E}">
        <p14:creationId xmlns:p14="http://schemas.microsoft.com/office/powerpoint/2010/main" val="2249219263"/>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Lst>
  <p:txStyles>
    <p:titleStyle>
      <a:lvl1pPr algn="l" defTabSz="914400" rtl="0" eaLnBrk="1" latinLnBrk="0" hangingPunct="1">
        <a:lnSpc>
          <a:spcPct val="90000"/>
        </a:lnSpc>
        <a:spcBef>
          <a:spcPct val="0"/>
        </a:spcBef>
        <a:buNone/>
        <a:defRPr sz="3200" b="0" i="0" kern="1200">
          <a:solidFill>
            <a:schemeClr val="accent1"/>
          </a:solidFill>
          <a:latin typeface="Metropolis Semi Bold"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Metropolis Light" pitchFamily="2" charset="77"/>
          <a:ea typeface="+mn-ea"/>
          <a:cs typeface="+mn-cs"/>
        </a:defRPr>
      </a:lvl1pPr>
      <a:lvl2pPr marL="54864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etropolis Light" pitchFamily="2" charset="77"/>
          <a:ea typeface="+mn-ea"/>
          <a:cs typeface="+mn-cs"/>
        </a:defRPr>
      </a:lvl2pPr>
      <a:lvl3pPr marL="822960" indent="-18288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etropolis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etropolis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etropolis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874DD8-38D2-C3C3-1B48-136C09AEA6F6}"/>
              </a:ext>
            </a:extLst>
          </p:cNvPr>
          <p:cNvSpPr>
            <a:spLocks noGrp="1"/>
          </p:cNvSpPr>
          <p:nvPr>
            <p:ph type="title"/>
          </p:nvPr>
        </p:nvSpPr>
        <p:spPr>
          <a:xfrm>
            <a:off x="838200" y="365125"/>
            <a:ext cx="10515600" cy="701675"/>
          </a:xfrm>
          <a:prstGeom prst="rect">
            <a:avLst/>
          </a:prstGeom>
        </p:spPr>
        <p:txBody>
          <a:bodyPr vert="horz" lIns="91440" tIns="45720" rIns="91440" bIns="45720" rtlCol="0" anchor="b">
            <a:normAutofit/>
          </a:bodyPr>
          <a:lstStyle/>
          <a:p>
            <a:r>
              <a:rPr lang="en-US" dirty="0"/>
              <a:t>Click to edit title style</a:t>
            </a:r>
          </a:p>
        </p:txBody>
      </p:sp>
      <p:sp>
        <p:nvSpPr>
          <p:cNvPr id="3" name="Text Placeholder 2">
            <a:extLst>
              <a:ext uri="{FF2B5EF4-FFF2-40B4-BE49-F238E27FC236}">
                <a16:creationId xmlns:a16="http://schemas.microsoft.com/office/drawing/2014/main" id="{A2995206-9CB2-799F-56A2-DFA117D66981}"/>
              </a:ext>
            </a:extLst>
          </p:cNvPr>
          <p:cNvSpPr>
            <a:spLocks noGrp="1"/>
          </p:cNvSpPr>
          <p:nvPr>
            <p:ph type="body" idx="1"/>
          </p:nvPr>
        </p:nvSpPr>
        <p:spPr>
          <a:xfrm>
            <a:off x="838200" y="1219200"/>
            <a:ext cx="10515600" cy="4277361"/>
          </a:xfrm>
          <a:prstGeom prst="rect">
            <a:avLst/>
          </a:prstGeom>
        </p:spPr>
        <p:txBody>
          <a:bodyPr vert="horz" lIns="91440" tIns="45720" rIns="91440" bIns="45720" rtlCol="0">
            <a:normAutofit/>
          </a:bodyPr>
          <a:lstStyle/>
          <a:p>
            <a:pPr lvl="0"/>
            <a:r>
              <a:rPr lang="en-US" dirty="0"/>
              <a:t>Click to edit text styles</a:t>
            </a:r>
          </a:p>
          <a:p>
            <a:pPr lvl="1"/>
            <a:r>
              <a:rPr lang="en-US" dirty="0"/>
              <a:t>Second level</a:t>
            </a:r>
          </a:p>
          <a:p>
            <a:pPr lvl="2"/>
            <a:r>
              <a:rPr lang="en-US" dirty="0"/>
              <a:t>Third level</a:t>
            </a:r>
          </a:p>
        </p:txBody>
      </p:sp>
      <p:sp>
        <p:nvSpPr>
          <p:cNvPr id="7" name="Slide Number Placeholder 5">
            <a:extLst>
              <a:ext uri="{FF2B5EF4-FFF2-40B4-BE49-F238E27FC236}">
                <a16:creationId xmlns:a16="http://schemas.microsoft.com/office/drawing/2014/main" id="{A8B4D847-1003-6F84-A566-0BC067786D36}"/>
              </a:ext>
            </a:extLst>
          </p:cNvPr>
          <p:cNvSpPr>
            <a:spLocks noGrp="1"/>
          </p:cNvSpPr>
          <p:nvPr>
            <p:ph type="sldNum" sz="quarter" idx="4"/>
          </p:nvPr>
        </p:nvSpPr>
        <p:spPr>
          <a:xfrm>
            <a:off x="202095" y="5981064"/>
            <a:ext cx="503583" cy="365125"/>
          </a:xfrm>
          <a:prstGeom prst="rect">
            <a:avLst/>
          </a:prstGeom>
        </p:spPr>
        <p:txBody>
          <a:bodyPr vert="horz" lIns="91440" tIns="45720" rIns="91440" bIns="45720" rtlCol="0" anchor="ctr"/>
          <a:lstStyle>
            <a:lvl1pPr algn="l">
              <a:defRPr sz="1000">
                <a:solidFill>
                  <a:schemeClr val="tx1">
                    <a:tint val="75000"/>
                  </a:schemeClr>
                </a:solidFill>
                <a:latin typeface="Metropolis" pitchFamily="2" charset="77"/>
              </a:defRPr>
            </a:lvl1pPr>
          </a:lstStyle>
          <a:p>
            <a:fld id="{36C494A4-075E-EF4A-9CC9-9B93DC4D23A0}" type="slidenum">
              <a:rPr lang="en-US" smtClean="0"/>
              <a:pPr/>
              <a:t>‹#›</a:t>
            </a:fld>
            <a:endParaRPr lang="en-US" dirty="0"/>
          </a:p>
        </p:txBody>
      </p:sp>
      <p:pic>
        <p:nvPicPr>
          <p:cNvPr id="8" name="Picture 7" descr="Shape&#10;&#10;Description automatically generated with medium confidence">
            <a:extLst>
              <a:ext uri="{FF2B5EF4-FFF2-40B4-BE49-F238E27FC236}">
                <a16:creationId xmlns:a16="http://schemas.microsoft.com/office/drawing/2014/main" id="{D0518365-CD47-97BE-72F6-149DC778D6FE}"/>
              </a:ext>
            </a:extLst>
          </p:cNvPr>
          <p:cNvPicPr>
            <a:picLocks noChangeAspect="1"/>
          </p:cNvPicPr>
          <p:nvPr/>
        </p:nvPicPr>
        <p:blipFill rotWithShape="1">
          <a:blip r:embed="rId4">
            <a:alphaModFix amt="20000"/>
          </a:blip>
          <a:srcRect t="50000" r="33548"/>
          <a:stretch/>
        </p:blipFill>
        <p:spPr>
          <a:xfrm rot="5400000">
            <a:off x="9090368" y="3756368"/>
            <a:ext cx="3485464" cy="2717800"/>
          </a:xfrm>
          <a:prstGeom prst="rect">
            <a:avLst/>
          </a:prstGeom>
        </p:spPr>
      </p:pic>
      <p:pic>
        <p:nvPicPr>
          <p:cNvPr id="9" name="Picture 8" descr="Logo&#10;&#10;Description automatically generated">
            <a:extLst>
              <a:ext uri="{FF2B5EF4-FFF2-40B4-BE49-F238E27FC236}">
                <a16:creationId xmlns:a16="http://schemas.microsoft.com/office/drawing/2014/main" id="{810A7F72-B5D7-7607-AF03-8618B2762EA1}"/>
              </a:ext>
            </a:extLst>
          </p:cNvPr>
          <p:cNvPicPr>
            <a:picLocks noChangeAspect="1"/>
          </p:cNvPicPr>
          <p:nvPr/>
        </p:nvPicPr>
        <p:blipFill>
          <a:blip r:embed="rId5"/>
          <a:stretch>
            <a:fillRect/>
          </a:stretch>
        </p:blipFill>
        <p:spPr>
          <a:xfrm>
            <a:off x="10038522" y="6140174"/>
            <a:ext cx="2153478" cy="717826"/>
          </a:xfrm>
          <a:prstGeom prst="rect">
            <a:avLst/>
          </a:prstGeom>
        </p:spPr>
      </p:pic>
    </p:spTree>
    <p:extLst>
      <p:ext uri="{BB962C8B-B14F-4D97-AF65-F5344CB8AC3E}">
        <p14:creationId xmlns:p14="http://schemas.microsoft.com/office/powerpoint/2010/main" val="1286811686"/>
      </p:ext>
    </p:extLst>
  </p:cSld>
  <p:clrMap bg1="lt1" tx1="dk1" bg2="lt2" tx2="dk2" accent1="accent1" accent2="accent2" accent3="accent3" accent4="accent4" accent5="accent5" accent6="accent6" hlink="hlink" folHlink="folHlink"/>
  <p:sldLayoutIdLst>
    <p:sldLayoutId id="2147483706" r:id="rId1"/>
    <p:sldLayoutId id="2147483707" r:id="rId2"/>
  </p:sldLayoutIdLst>
  <p:txStyles>
    <p:titleStyle>
      <a:lvl1pPr algn="l" defTabSz="914400" rtl="0" eaLnBrk="1" latinLnBrk="0" hangingPunct="1">
        <a:lnSpc>
          <a:spcPct val="90000"/>
        </a:lnSpc>
        <a:spcBef>
          <a:spcPct val="0"/>
        </a:spcBef>
        <a:buNone/>
        <a:defRPr sz="3200" b="0" i="0" kern="1200">
          <a:solidFill>
            <a:schemeClr val="accent1"/>
          </a:solidFill>
          <a:latin typeface="Metropolis Semi Bold"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Metropolis Light" pitchFamily="2" charset="77"/>
          <a:ea typeface="+mn-ea"/>
          <a:cs typeface="+mn-cs"/>
        </a:defRPr>
      </a:lvl1pPr>
      <a:lvl2pPr marL="54864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etropolis Light" pitchFamily="2" charset="77"/>
          <a:ea typeface="+mn-ea"/>
          <a:cs typeface="+mn-cs"/>
        </a:defRPr>
      </a:lvl2pPr>
      <a:lvl3pPr marL="822960" indent="-18288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etropolis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etropolis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etropolis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00000"/>
        </a:solidFill>
        <a:effectLst/>
      </p:bgPr>
    </p:bg>
    <p:spTree>
      <p:nvGrpSpPr>
        <p:cNvPr id="1" name=""/>
        <p:cNvGrpSpPr/>
        <p:nvPr/>
      </p:nvGrpSpPr>
      <p:grpSpPr>
        <a:xfrm>
          <a:off x="0" y="0"/>
          <a:ext cx="0" cy="0"/>
          <a:chOff x="0" y="0"/>
          <a:chExt cx="0" cy="0"/>
        </a:xfrm>
      </p:grpSpPr>
      <p:pic>
        <p:nvPicPr>
          <p:cNvPr id="10" name="Picture 9" descr="Shape&#10;&#10;Description automatically generated with medium confidence">
            <a:extLst>
              <a:ext uri="{FF2B5EF4-FFF2-40B4-BE49-F238E27FC236}">
                <a16:creationId xmlns:a16="http://schemas.microsoft.com/office/drawing/2014/main" id="{E483B1A9-3F36-544F-56F0-FF11F802891C}"/>
              </a:ext>
            </a:extLst>
          </p:cNvPr>
          <p:cNvPicPr>
            <a:picLocks noChangeAspect="1"/>
          </p:cNvPicPr>
          <p:nvPr/>
        </p:nvPicPr>
        <p:blipFill>
          <a:blip r:embed="rId5"/>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CB897E91-2BC0-14D6-5F0F-CFE6B127F3E5}"/>
              </a:ext>
            </a:extLst>
          </p:cNvPr>
          <p:cNvSpPr>
            <a:spLocks noGrp="1"/>
          </p:cNvSpPr>
          <p:nvPr>
            <p:ph type="title"/>
          </p:nvPr>
        </p:nvSpPr>
        <p:spPr>
          <a:xfrm>
            <a:off x="1346884" y="365125"/>
            <a:ext cx="10006916" cy="1118235"/>
          </a:xfrm>
          <a:prstGeom prst="rect">
            <a:avLst/>
          </a:prstGeom>
        </p:spPr>
        <p:txBody>
          <a:bodyPr vert="horz" lIns="0" tIns="0" rIns="0" bIns="0" rtlCol="0" anchor="b">
            <a:normAutofit/>
          </a:bodyPr>
          <a:lstStyle/>
          <a:p>
            <a:r>
              <a:rPr lang="en-US" dirty="0"/>
              <a:t>Click to edit title style</a:t>
            </a:r>
          </a:p>
        </p:txBody>
      </p:sp>
      <p:sp>
        <p:nvSpPr>
          <p:cNvPr id="3" name="Text Placeholder 2">
            <a:extLst>
              <a:ext uri="{FF2B5EF4-FFF2-40B4-BE49-F238E27FC236}">
                <a16:creationId xmlns:a16="http://schemas.microsoft.com/office/drawing/2014/main" id="{B3D212B9-6641-AD04-EEE1-35B83B19570C}"/>
              </a:ext>
            </a:extLst>
          </p:cNvPr>
          <p:cNvSpPr>
            <a:spLocks noGrp="1"/>
          </p:cNvSpPr>
          <p:nvPr>
            <p:ph type="body" idx="1"/>
          </p:nvPr>
        </p:nvSpPr>
        <p:spPr>
          <a:xfrm>
            <a:off x="1346884" y="1706880"/>
            <a:ext cx="10006915" cy="4470083"/>
          </a:xfrm>
          <a:prstGeom prst="rect">
            <a:avLst/>
          </a:prstGeom>
        </p:spPr>
        <p:txBody>
          <a:bodyPr vert="horz" lIns="0" tIns="0" rIns="0" bIns="0" rtlCol="0">
            <a:normAutofit/>
          </a:body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A picture containing text, clipart&#10;&#10;Description automatically generated">
            <a:extLst>
              <a:ext uri="{FF2B5EF4-FFF2-40B4-BE49-F238E27FC236}">
                <a16:creationId xmlns:a16="http://schemas.microsoft.com/office/drawing/2014/main" id="{14699A61-7110-C4BA-7D0A-C2C7FEBC646F}"/>
              </a:ext>
            </a:extLst>
          </p:cNvPr>
          <p:cNvPicPr>
            <a:picLocks noChangeAspect="1"/>
          </p:cNvPicPr>
          <p:nvPr/>
        </p:nvPicPr>
        <p:blipFill>
          <a:blip r:embed="rId6"/>
          <a:stretch>
            <a:fillRect/>
          </a:stretch>
        </p:blipFill>
        <p:spPr>
          <a:xfrm>
            <a:off x="10276434" y="6376228"/>
            <a:ext cx="1670401" cy="243600"/>
          </a:xfrm>
          <a:prstGeom prst="rect">
            <a:avLst/>
          </a:prstGeom>
        </p:spPr>
      </p:pic>
    </p:spTree>
    <p:extLst>
      <p:ext uri="{BB962C8B-B14F-4D97-AF65-F5344CB8AC3E}">
        <p14:creationId xmlns:p14="http://schemas.microsoft.com/office/powerpoint/2010/main" val="4006521872"/>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Lst>
  <p:txStyles>
    <p:titleStyle>
      <a:lvl1pPr algn="l" defTabSz="914400" rtl="0" eaLnBrk="1" latinLnBrk="0" hangingPunct="1">
        <a:lnSpc>
          <a:spcPct val="90000"/>
        </a:lnSpc>
        <a:spcBef>
          <a:spcPct val="0"/>
        </a:spcBef>
        <a:buNone/>
        <a:defRPr sz="4400" kern="1200">
          <a:solidFill>
            <a:schemeClr val="tx1"/>
          </a:solidFill>
          <a:latin typeface="Metropolis"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etropoli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etropolis"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etropolis"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etropolis"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etropoli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Shape&#10;&#10;Description automatically generated">
            <a:extLst>
              <a:ext uri="{FF2B5EF4-FFF2-40B4-BE49-F238E27FC236}">
                <a16:creationId xmlns:a16="http://schemas.microsoft.com/office/drawing/2014/main" id="{FAF2C2CD-4A6D-7532-5138-0FD52C86B888}"/>
              </a:ext>
            </a:extLst>
          </p:cNvPr>
          <p:cNvPicPr>
            <a:picLocks noChangeAspect="1"/>
          </p:cNvPicPr>
          <p:nvPr/>
        </p:nvPicPr>
        <p:blipFill>
          <a:blip r:embed="rId5"/>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7D8E9854-DB94-C385-BAAB-26D54DAC41BC}"/>
              </a:ext>
            </a:extLst>
          </p:cNvPr>
          <p:cNvSpPr>
            <a:spLocks noGrp="1"/>
          </p:cNvSpPr>
          <p:nvPr>
            <p:ph type="title"/>
          </p:nvPr>
        </p:nvSpPr>
        <p:spPr>
          <a:xfrm>
            <a:off x="838200" y="365125"/>
            <a:ext cx="10515600" cy="1325563"/>
          </a:xfrm>
          <a:prstGeom prst="rect">
            <a:avLst/>
          </a:prstGeom>
        </p:spPr>
        <p:txBody>
          <a:bodyPr vert="horz" lIns="0" tIns="0" rIns="0" bIns="0" rtlCol="0" anchor="ctr">
            <a:normAutofit/>
          </a:bodyPr>
          <a:lstStyle/>
          <a:p>
            <a:r>
              <a:rPr lang="en-US" dirty="0"/>
              <a:t>Click to edit title style</a:t>
            </a:r>
          </a:p>
        </p:txBody>
      </p:sp>
      <p:sp>
        <p:nvSpPr>
          <p:cNvPr id="3" name="Text Placeholder 2">
            <a:extLst>
              <a:ext uri="{FF2B5EF4-FFF2-40B4-BE49-F238E27FC236}">
                <a16:creationId xmlns:a16="http://schemas.microsoft.com/office/drawing/2014/main" id="{3EBE9832-18B8-C5D0-FE73-82AC901FF592}"/>
              </a:ext>
            </a:extLst>
          </p:cNvPr>
          <p:cNvSpPr>
            <a:spLocks noGrp="1"/>
          </p:cNvSpPr>
          <p:nvPr>
            <p:ph type="body" idx="1"/>
          </p:nvPr>
        </p:nvSpPr>
        <p:spPr>
          <a:xfrm>
            <a:off x="838200" y="1825625"/>
            <a:ext cx="10515600" cy="4351338"/>
          </a:xfrm>
          <a:prstGeom prst="rect">
            <a:avLst/>
          </a:prstGeom>
        </p:spPr>
        <p:txBody>
          <a:bodyPr vert="horz" lIns="0" tIns="0" rIns="0" bIns="0" rtlCol="0">
            <a:normAutofit/>
          </a:body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descr="Shape&#10;&#10;Description automatically generated with medium confidence">
            <a:extLst>
              <a:ext uri="{FF2B5EF4-FFF2-40B4-BE49-F238E27FC236}">
                <a16:creationId xmlns:a16="http://schemas.microsoft.com/office/drawing/2014/main" id="{55BB539D-D060-4528-58E1-5C644C2F1F52}"/>
              </a:ext>
            </a:extLst>
          </p:cNvPr>
          <p:cNvPicPr>
            <a:picLocks noChangeAspect="1"/>
          </p:cNvPicPr>
          <p:nvPr/>
        </p:nvPicPr>
        <p:blipFill rotWithShape="1">
          <a:blip r:embed="rId6">
            <a:alphaModFix amt="20000"/>
          </a:blip>
          <a:srcRect r="13318"/>
          <a:stretch/>
        </p:blipFill>
        <p:spPr>
          <a:xfrm>
            <a:off x="6736491" y="322322"/>
            <a:ext cx="5455509" cy="6522294"/>
          </a:xfrm>
          <a:prstGeom prst="rect">
            <a:avLst/>
          </a:prstGeom>
        </p:spPr>
      </p:pic>
      <p:pic>
        <p:nvPicPr>
          <p:cNvPr id="12" name="Picture 11" descr="Logo&#10;&#10;Description automatically generated">
            <a:extLst>
              <a:ext uri="{FF2B5EF4-FFF2-40B4-BE49-F238E27FC236}">
                <a16:creationId xmlns:a16="http://schemas.microsoft.com/office/drawing/2014/main" id="{0ABE4518-7B66-C1E3-FEAE-9392DDD36D70}"/>
              </a:ext>
            </a:extLst>
          </p:cNvPr>
          <p:cNvPicPr>
            <a:picLocks noChangeAspect="1"/>
          </p:cNvPicPr>
          <p:nvPr/>
        </p:nvPicPr>
        <p:blipFill>
          <a:blip r:embed="rId7"/>
          <a:stretch>
            <a:fillRect/>
          </a:stretch>
        </p:blipFill>
        <p:spPr>
          <a:xfrm>
            <a:off x="10038522" y="6140174"/>
            <a:ext cx="2153478" cy="717826"/>
          </a:xfrm>
          <a:prstGeom prst="rect">
            <a:avLst/>
          </a:prstGeom>
        </p:spPr>
      </p:pic>
    </p:spTree>
    <p:extLst>
      <p:ext uri="{BB962C8B-B14F-4D97-AF65-F5344CB8AC3E}">
        <p14:creationId xmlns:p14="http://schemas.microsoft.com/office/powerpoint/2010/main" val="3879880137"/>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Lst>
  <p:txStyles>
    <p:titleStyle>
      <a:lvl1pPr algn="l" defTabSz="914400" rtl="0" eaLnBrk="1" latinLnBrk="0" hangingPunct="1">
        <a:lnSpc>
          <a:spcPct val="90000"/>
        </a:lnSpc>
        <a:spcBef>
          <a:spcPct val="0"/>
        </a:spcBef>
        <a:buNone/>
        <a:defRPr sz="4400" kern="1200">
          <a:solidFill>
            <a:schemeClr val="tx1"/>
          </a:solidFill>
          <a:latin typeface="Metropolis"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etropoli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etropolis"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etropolis"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etropolis"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etropoli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4AC6A73F-B304-19BE-E12F-51EA2D27228A}"/>
              </a:ext>
            </a:extLst>
          </p:cNvPr>
          <p:cNvPicPr>
            <a:picLocks noChangeAspect="1"/>
          </p:cNvPicPr>
          <p:nvPr/>
        </p:nvPicPr>
        <p:blipFill>
          <a:blip r:embed="rId5"/>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7DA15E24-C0E3-203B-B537-47C65B1C965C}"/>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title style</a:t>
            </a:r>
          </a:p>
        </p:txBody>
      </p:sp>
      <p:sp>
        <p:nvSpPr>
          <p:cNvPr id="3" name="Text Placeholder 2">
            <a:extLst>
              <a:ext uri="{FF2B5EF4-FFF2-40B4-BE49-F238E27FC236}">
                <a16:creationId xmlns:a16="http://schemas.microsoft.com/office/drawing/2014/main" id="{97F2B4FA-C85A-5C64-9F68-4F27EA7C0F78}"/>
              </a:ext>
            </a:extLst>
          </p:cNvPr>
          <p:cNvSpPr>
            <a:spLocks noGrp="1"/>
          </p:cNvSpPr>
          <p:nvPr>
            <p:ph type="body" idx="1"/>
          </p:nvPr>
        </p:nvSpPr>
        <p:spPr>
          <a:xfrm>
            <a:off x="838200" y="1825625"/>
            <a:ext cx="10515600" cy="4351338"/>
          </a:xfrm>
          <a:prstGeom prst="rect">
            <a:avLst/>
          </a:prstGeom>
        </p:spPr>
        <p:txBody>
          <a:bodyPr vert="horz" lIns="0" tIns="0" rIns="0" bIns="0" rtlCol="0">
            <a:noAutofit/>
          </a:body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A picture containing text, clipart&#10;&#10;Description automatically generated">
            <a:extLst>
              <a:ext uri="{FF2B5EF4-FFF2-40B4-BE49-F238E27FC236}">
                <a16:creationId xmlns:a16="http://schemas.microsoft.com/office/drawing/2014/main" id="{DA06D3B6-A6F4-4601-7F63-19BC25609004}"/>
              </a:ext>
            </a:extLst>
          </p:cNvPr>
          <p:cNvPicPr>
            <a:picLocks noChangeAspect="1"/>
          </p:cNvPicPr>
          <p:nvPr/>
        </p:nvPicPr>
        <p:blipFill>
          <a:blip r:embed="rId6"/>
          <a:stretch>
            <a:fillRect/>
          </a:stretch>
        </p:blipFill>
        <p:spPr>
          <a:xfrm>
            <a:off x="10276434" y="6376228"/>
            <a:ext cx="1670401" cy="243600"/>
          </a:xfrm>
          <a:prstGeom prst="rect">
            <a:avLst/>
          </a:prstGeom>
        </p:spPr>
      </p:pic>
      <p:sp>
        <p:nvSpPr>
          <p:cNvPr id="14" name="Slide Number Placeholder 5">
            <a:extLst>
              <a:ext uri="{FF2B5EF4-FFF2-40B4-BE49-F238E27FC236}">
                <a16:creationId xmlns:a16="http://schemas.microsoft.com/office/drawing/2014/main" id="{6DF49477-B4F5-1872-B0EA-EAC8F0A129CB}"/>
              </a:ext>
            </a:extLst>
          </p:cNvPr>
          <p:cNvSpPr>
            <a:spLocks noGrp="1"/>
          </p:cNvSpPr>
          <p:nvPr>
            <p:ph type="sldNum" sz="quarter" idx="4"/>
          </p:nvPr>
        </p:nvSpPr>
        <p:spPr>
          <a:xfrm>
            <a:off x="98304" y="6031230"/>
            <a:ext cx="763972" cy="365125"/>
          </a:xfrm>
          <a:prstGeom prst="rect">
            <a:avLst/>
          </a:prstGeom>
        </p:spPr>
        <p:txBody>
          <a:bodyPr vert="horz" lIns="91440" tIns="45720" rIns="91440" bIns="45720" rtlCol="0" anchor="ctr"/>
          <a:lstStyle>
            <a:lvl1pPr algn="l">
              <a:defRPr sz="1000">
                <a:solidFill>
                  <a:schemeClr val="bg1"/>
                </a:solidFill>
                <a:latin typeface="Metropolis" pitchFamily="2" charset="77"/>
              </a:defRPr>
            </a:lvl1pPr>
          </a:lstStyle>
          <a:p>
            <a:fld id="{7D4A4596-5297-EA44-89E9-58AA0367E9DE}" type="slidenum">
              <a:rPr lang="en-US" smtClean="0"/>
              <a:pPr/>
              <a:t>‹#›</a:t>
            </a:fld>
            <a:endParaRPr lang="en-US" dirty="0"/>
          </a:p>
        </p:txBody>
      </p:sp>
    </p:spTree>
    <p:extLst>
      <p:ext uri="{BB962C8B-B14F-4D97-AF65-F5344CB8AC3E}">
        <p14:creationId xmlns:p14="http://schemas.microsoft.com/office/powerpoint/2010/main" val="2883465665"/>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Lst>
  <p:txStyles>
    <p:titleStyle>
      <a:lvl1pPr algn="l" defTabSz="914400" rtl="0" eaLnBrk="1" latinLnBrk="0" hangingPunct="1">
        <a:lnSpc>
          <a:spcPct val="90000"/>
        </a:lnSpc>
        <a:spcBef>
          <a:spcPct val="0"/>
        </a:spcBef>
        <a:buNone/>
        <a:defRPr sz="3200" kern="1200">
          <a:solidFill>
            <a:schemeClr val="bg1"/>
          </a:solidFill>
          <a:latin typeface="Metropolis"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etropoli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etropolis"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etropolis"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etropolis"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etropoli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Shape&#10;&#10;Description automatically generated">
            <a:extLst>
              <a:ext uri="{FF2B5EF4-FFF2-40B4-BE49-F238E27FC236}">
                <a16:creationId xmlns:a16="http://schemas.microsoft.com/office/drawing/2014/main" id="{FAF2C2CD-4A6D-7532-5138-0FD52C86B888}"/>
              </a:ext>
            </a:extLst>
          </p:cNvPr>
          <p:cNvPicPr>
            <a:picLocks noChangeAspect="1"/>
          </p:cNvPicPr>
          <p:nvPr/>
        </p:nvPicPr>
        <p:blipFill>
          <a:blip r:embed="rId5"/>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7D8E9854-DB94-C385-BAAB-26D54DAC41BC}"/>
              </a:ext>
            </a:extLst>
          </p:cNvPr>
          <p:cNvSpPr>
            <a:spLocks noGrp="1"/>
          </p:cNvSpPr>
          <p:nvPr>
            <p:ph type="title"/>
          </p:nvPr>
        </p:nvSpPr>
        <p:spPr>
          <a:xfrm>
            <a:off x="838200" y="365125"/>
            <a:ext cx="10515600" cy="1325563"/>
          </a:xfrm>
          <a:prstGeom prst="rect">
            <a:avLst/>
          </a:prstGeom>
        </p:spPr>
        <p:txBody>
          <a:bodyPr vert="horz" lIns="0" tIns="0" rIns="0" bIns="0" rtlCol="0" anchor="ctr">
            <a:normAutofit/>
          </a:bodyPr>
          <a:lstStyle/>
          <a:p>
            <a:r>
              <a:rPr lang="en-US"/>
              <a:t>Click to edit title style</a:t>
            </a:r>
          </a:p>
        </p:txBody>
      </p:sp>
      <p:sp>
        <p:nvSpPr>
          <p:cNvPr id="3" name="Text Placeholder 2">
            <a:extLst>
              <a:ext uri="{FF2B5EF4-FFF2-40B4-BE49-F238E27FC236}">
                <a16:creationId xmlns:a16="http://schemas.microsoft.com/office/drawing/2014/main" id="{3EBE9832-18B8-C5D0-FE73-82AC901FF592}"/>
              </a:ext>
            </a:extLst>
          </p:cNvPr>
          <p:cNvSpPr>
            <a:spLocks noGrp="1"/>
          </p:cNvSpPr>
          <p:nvPr>
            <p:ph type="body" idx="1"/>
          </p:nvPr>
        </p:nvSpPr>
        <p:spPr>
          <a:xfrm>
            <a:off x="838200" y="1825625"/>
            <a:ext cx="10515600" cy="4351338"/>
          </a:xfrm>
          <a:prstGeom prst="rect">
            <a:avLst/>
          </a:prstGeom>
        </p:spPr>
        <p:txBody>
          <a:bodyPr vert="horz" lIns="0" tIns="0" rIns="0" bIns="0" rtlCol="0">
            <a:normAutofit/>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Shape&#10;&#10;Description automatically generated with medium confidence">
            <a:extLst>
              <a:ext uri="{FF2B5EF4-FFF2-40B4-BE49-F238E27FC236}">
                <a16:creationId xmlns:a16="http://schemas.microsoft.com/office/drawing/2014/main" id="{55BB539D-D060-4528-58E1-5C644C2F1F52}"/>
              </a:ext>
            </a:extLst>
          </p:cNvPr>
          <p:cNvPicPr>
            <a:picLocks noChangeAspect="1"/>
          </p:cNvPicPr>
          <p:nvPr/>
        </p:nvPicPr>
        <p:blipFill rotWithShape="1">
          <a:blip r:embed="rId6">
            <a:alphaModFix amt="20000"/>
          </a:blip>
          <a:srcRect r="13318"/>
          <a:stretch/>
        </p:blipFill>
        <p:spPr>
          <a:xfrm>
            <a:off x="6736491" y="322322"/>
            <a:ext cx="5455509" cy="6522294"/>
          </a:xfrm>
          <a:prstGeom prst="rect">
            <a:avLst/>
          </a:prstGeom>
        </p:spPr>
      </p:pic>
      <p:pic>
        <p:nvPicPr>
          <p:cNvPr id="12" name="Picture 11" descr="Logo&#10;&#10;Description automatically generated">
            <a:extLst>
              <a:ext uri="{FF2B5EF4-FFF2-40B4-BE49-F238E27FC236}">
                <a16:creationId xmlns:a16="http://schemas.microsoft.com/office/drawing/2014/main" id="{0ABE4518-7B66-C1E3-FEAE-9392DDD36D70}"/>
              </a:ext>
            </a:extLst>
          </p:cNvPr>
          <p:cNvPicPr>
            <a:picLocks noChangeAspect="1"/>
          </p:cNvPicPr>
          <p:nvPr/>
        </p:nvPicPr>
        <p:blipFill>
          <a:blip r:embed="rId7"/>
          <a:stretch>
            <a:fillRect/>
          </a:stretch>
        </p:blipFill>
        <p:spPr>
          <a:xfrm>
            <a:off x="10038522" y="6140174"/>
            <a:ext cx="2153478" cy="717826"/>
          </a:xfrm>
          <a:prstGeom prst="rect">
            <a:avLst/>
          </a:prstGeom>
        </p:spPr>
      </p:pic>
      <p:sp>
        <p:nvSpPr>
          <p:cNvPr id="17" name="TextBox 16">
            <a:extLst>
              <a:ext uri="{FF2B5EF4-FFF2-40B4-BE49-F238E27FC236}">
                <a16:creationId xmlns:a16="http://schemas.microsoft.com/office/drawing/2014/main" id="{655B6C0B-C553-3016-B902-E9DF31E41ACF}"/>
              </a:ext>
            </a:extLst>
          </p:cNvPr>
          <p:cNvSpPr txBox="1"/>
          <p:nvPr/>
        </p:nvSpPr>
        <p:spPr>
          <a:xfrm>
            <a:off x="544241" y="6415503"/>
            <a:ext cx="3850640" cy="307777"/>
          </a:xfrm>
          <a:prstGeom prst="rect">
            <a:avLst/>
          </a:prstGeom>
          <a:noFill/>
        </p:spPr>
        <p:txBody>
          <a:bodyPr wrap="square" rtlCol="0" anchor="b">
            <a:spAutoFit/>
          </a:bodyPr>
          <a:lstStyle/>
          <a:p>
            <a:r>
              <a:rPr lang="en-US" sz="1400" spc="300">
                <a:solidFill>
                  <a:schemeClr val="bg1"/>
                </a:solidFill>
                <a:latin typeface="Metropolis" pitchFamily="2" charset="77"/>
              </a:rPr>
              <a:t>INFORMATION SERVICES</a:t>
            </a:r>
          </a:p>
        </p:txBody>
      </p:sp>
      <p:sp>
        <p:nvSpPr>
          <p:cNvPr id="19" name="Oval 18">
            <a:extLst>
              <a:ext uri="{FF2B5EF4-FFF2-40B4-BE49-F238E27FC236}">
                <a16:creationId xmlns:a16="http://schemas.microsoft.com/office/drawing/2014/main" id="{88D09517-E26A-621A-7B64-1EF55C820F82}"/>
              </a:ext>
            </a:extLst>
          </p:cNvPr>
          <p:cNvSpPr/>
          <p:nvPr/>
        </p:nvSpPr>
        <p:spPr>
          <a:xfrm>
            <a:off x="371521" y="6488111"/>
            <a:ext cx="162560" cy="16256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21E6FC18-FCE6-579E-549A-C5D0EA22DBEA}"/>
              </a:ext>
            </a:extLst>
          </p:cNvPr>
          <p:cNvCxnSpPr>
            <a:cxnSpLocks/>
            <a:stCxn id="19" idx="2"/>
          </p:cNvCxnSpPr>
          <p:nvPr/>
        </p:nvCxnSpPr>
        <p:spPr>
          <a:xfrm flipH="1">
            <a:off x="1" y="6569391"/>
            <a:ext cx="371520"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77FB2475-75AE-5B72-9E5C-EC636B3530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19728022"/>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Lst>
  <p:txStyles>
    <p:titleStyle>
      <a:lvl1pPr algn="l" defTabSz="914400" rtl="0" eaLnBrk="1" latinLnBrk="0" hangingPunct="1">
        <a:lnSpc>
          <a:spcPct val="90000"/>
        </a:lnSpc>
        <a:spcBef>
          <a:spcPct val="0"/>
        </a:spcBef>
        <a:buNone/>
        <a:defRPr sz="4400" kern="1200">
          <a:solidFill>
            <a:schemeClr val="tx1"/>
          </a:solidFill>
          <a:latin typeface="Metropolis"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etropoli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etropolis"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etropolis"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etropolis"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etropoli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descr="A picture containing background pattern&#10;&#10;Description automatically generated">
            <a:extLst>
              <a:ext uri="{FF2B5EF4-FFF2-40B4-BE49-F238E27FC236}">
                <a16:creationId xmlns:a16="http://schemas.microsoft.com/office/drawing/2014/main" id="{CA6124E9-C59B-4FEF-79E1-3563B9966A2E}"/>
              </a:ext>
            </a:extLst>
          </p:cNvPr>
          <p:cNvPicPr>
            <a:picLocks noChangeAspect="1"/>
          </p:cNvPicPr>
          <p:nvPr/>
        </p:nvPicPr>
        <p:blipFill>
          <a:blip r:embed="rId6"/>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9CE39369-4904-7DD5-3ECF-78B3473F0BBF}"/>
              </a:ext>
            </a:extLst>
          </p:cNvPr>
          <p:cNvSpPr>
            <a:spLocks noGrp="1"/>
          </p:cNvSpPr>
          <p:nvPr>
            <p:ph type="body" idx="1"/>
          </p:nvPr>
        </p:nvSpPr>
        <p:spPr>
          <a:xfrm>
            <a:off x="1300480" y="1759226"/>
            <a:ext cx="10053320" cy="4417737"/>
          </a:xfrm>
          <a:prstGeom prst="rect">
            <a:avLst/>
          </a:prstGeom>
        </p:spPr>
        <p:txBody>
          <a:bodyPr vert="horz" lIns="0" tIns="0" rIns="0" bIns="0" rtlCol="0">
            <a:noAutofit/>
          </a:bodyPr>
          <a:lstStyle/>
          <a:p>
            <a:pPr lvl="0"/>
            <a:r>
              <a:rPr lang="en-US"/>
              <a:t>Click to edit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81179DAB-7083-444C-3DA7-99E4838B9A83}"/>
              </a:ext>
            </a:extLst>
          </p:cNvPr>
          <p:cNvSpPr>
            <a:spLocks noGrp="1"/>
          </p:cNvSpPr>
          <p:nvPr>
            <p:ph type="sldNum" sz="quarter" idx="4"/>
          </p:nvPr>
        </p:nvSpPr>
        <p:spPr>
          <a:xfrm>
            <a:off x="202095" y="5981064"/>
            <a:ext cx="503583" cy="365125"/>
          </a:xfrm>
          <a:prstGeom prst="rect">
            <a:avLst/>
          </a:prstGeom>
        </p:spPr>
        <p:txBody>
          <a:bodyPr vert="horz" lIns="91440" tIns="45720" rIns="91440" bIns="45720" rtlCol="0" anchor="ctr"/>
          <a:lstStyle>
            <a:lvl1pPr algn="l">
              <a:defRPr sz="1000">
                <a:solidFill>
                  <a:schemeClr val="tx1">
                    <a:tint val="75000"/>
                  </a:schemeClr>
                </a:solidFill>
                <a:latin typeface="Metropolis" pitchFamily="2" charset="77"/>
              </a:defRPr>
            </a:lvl1pPr>
          </a:lstStyle>
          <a:p>
            <a:fld id="{36C494A4-075E-EF4A-9CC9-9B93DC4D23A0}" type="slidenum">
              <a:rPr lang="en-US" smtClean="0"/>
              <a:pPr/>
              <a:t>‹#›</a:t>
            </a:fld>
            <a:endParaRPr lang="en-US"/>
          </a:p>
        </p:txBody>
      </p:sp>
      <p:sp>
        <p:nvSpPr>
          <p:cNvPr id="7" name="Title Placeholder 6">
            <a:extLst>
              <a:ext uri="{FF2B5EF4-FFF2-40B4-BE49-F238E27FC236}">
                <a16:creationId xmlns:a16="http://schemas.microsoft.com/office/drawing/2014/main" id="{667B7D8B-75F6-73D4-3BF1-13C2A201FE19}"/>
              </a:ext>
            </a:extLst>
          </p:cNvPr>
          <p:cNvSpPr>
            <a:spLocks noGrp="1"/>
          </p:cNvSpPr>
          <p:nvPr>
            <p:ph type="title"/>
          </p:nvPr>
        </p:nvSpPr>
        <p:spPr>
          <a:xfrm>
            <a:off x="1300481" y="166343"/>
            <a:ext cx="10053320" cy="1354343"/>
          </a:xfrm>
          <a:prstGeom prst="rect">
            <a:avLst/>
          </a:prstGeom>
        </p:spPr>
        <p:txBody>
          <a:bodyPr vert="horz" lIns="0" tIns="0" rIns="0" bIns="0" rtlCol="0" anchor="b">
            <a:normAutofit/>
          </a:bodyPr>
          <a:lstStyle/>
          <a:p>
            <a:r>
              <a:rPr lang="en-US"/>
              <a:t>Click to edit title style</a:t>
            </a:r>
          </a:p>
        </p:txBody>
      </p:sp>
      <p:pic>
        <p:nvPicPr>
          <p:cNvPr id="10" name="Picture 9" descr="Shape&#10;&#10;Description automatically generated with medium confidence">
            <a:extLst>
              <a:ext uri="{FF2B5EF4-FFF2-40B4-BE49-F238E27FC236}">
                <a16:creationId xmlns:a16="http://schemas.microsoft.com/office/drawing/2014/main" id="{070BF6AD-1F29-60B1-5D21-0CCE072ED251}"/>
              </a:ext>
            </a:extLst>
          </p:cNvPr>
          <p:cNvPicPr>
            <a:picLocks noChangeAspect="1"/>
          </p:cNvPicPr>
          <p:nvPr/>
        </p:nvPicPr>
        <p:blipFill rotWithShape="1">
          <a:blip r:embed="rId7">
            <a:alphaModFix amt="20000"/>
          </a:blip>
          <a:srcRect t="50000" r="33548"/>
          <a:stretch/>
        </p:blipFill>
        <p:spPr>
          <a:xfrm rot="5400000">
            <a:off x="9090368" y="3756368"/>
            <a:ext cx="3485464" cy="2717800"/>
          </a:xfrm>
          <a:prstGeom prst="rect">
            <a:avLst/>
          </a:prstGeom>
        </p:spPr>
      </p:pic>
      <p:pic>
        <p:nvPicPr>
          <p:cNvPr id="8" name="Picture 7" descr="Logo&#10;&#10;Description automatically generated">
            <a:extLst>
              <a:ext uri="{FF2B5EF4-FFF2-40B4-BE49-F238E27FC236}">
                <a16:creationId xmlns:a16="http://schemas.microsoft.com/office/drawing/2014/main" id="{D3B6D7B1-B601-93FA-3A01-5A936FC705CB}"/>
              </a:ext>
            </a:extLst>
          </p:cNvPr>
          <p:cNvPicPr>
            <a:picLocks noChangeAspect="1"/>
          </p:cNvPicPr>
          <p:nvPr/>
        </p:nvPicPr>
        <p:blipFill>
          <a:blip r:embed="rId8"/>
          <a:stretch>
            <a:fillRect/>
          </a:stretch>
        </p:blipFill>
        <p:spPr>
          <a:xfrm>
            <a:off x="10038522" y="6140174"/>
            <a:ext cx="2153478" cy="717826"/>
          </a:xfrm>
          <a:prstGeom prst="rect">
            <a:avLst/>
          </a:prstGeom>
        </p:spPr>
      </p:pic>
      <p:sp>
        <p:nvSpPr>
          <p:cNvPr id="13" name="TextBox 12">
            <a:extLst>
              <a:ext uri="{FF2B5EF4-FFF2-40B4-BE49-F238E27FC236}">
                <a16:creationId xmlns:a16="http://schemas.microsoft.com/office/drawing/2014/main" id="{A9E14C47-CCB0-7775-BA83-F5ABE6EAF97B}"/>
              </a:ext>
            </a:extLst>
          </p:cNvPr>
          <p:cNvSpPr txBox="1"/>
          <p:nvPr/>
        </p:nvSpPr>
        <p:spPr>
          <a:xfrm>
            <a:off x="599661" y="6415503"/>
            <a:ext cx="3850640" cy="307777"/>
          </a:xfrm>
          <a:prstGeom prst="rect">
            <a:avLst/>
          </a:prstGeom>
          <a:noFill/>
        </p:spPr>
        <p:txBody>
          <a:bodyPr wrap="square" rtlCol="0" anchor="b">
            <a:spAutoFit/>
          </a:bodyPr>
          <a:lstStyle/>
          <a:p>
            <a:r>
              <a:rPr lang="en-US" sz="1400" spc="300">
                <a:latin typeface="Metropolis" pitchFamily="2" charset="77"/>
              </a:rPr>
              <a:t>INFORMATION SERVICES</a:t>
            </a:r>
          </a:p>
        </p:txBody>
      </p:sp>
      <p:sp>
        <p:nvSpPr>
          <p:cNvPr id="15" name="Oval 14">
            <a:extLst>
              <a:ext uri="{FF2B5EF4-FFF2-40B4-BE49-F238E27FC236}">
                <a16:creationId xmlns:a16="http://schemas.microsoft.com/office/drawing/2014/main" id="{96452459-ABCF-9973-77FB-2A50B5282241}"/>
              </a:ext>
            </a:extLst>
          </p:cNvPr>
          <p:cNvSpPr/>
          <p:nvPr/>
        </p:nvSpPr>
        <p:spPr>
          <a:xfrm>
            <a:off x="426941" y="6488111"/>
            <a:ext cx="162560" cy="16256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B4AC787A-6DED-7C95-9DE2-AF7477B84AB7}"/>
              </a:ext>
            </a:extLst>
          </p:cNvPr>
          <p:cNvCxnSpPr>
            <a:cxnSpLocks/>
            <a:stCxn id="15" idx="2"/>
          </p:cNvCxnSpPr>
          <p:nvPr/>
        </p:nvCxnSpPr>
        <p:spPr>
          <a:xfrm flipH="1">
            <a:off x="1" y="6569391"/>
            <a:ext cx="426940"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669722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Lst>
  <p:txStyles>
    <p:titleStyle>
      <a:lvl1pPr algn="l" defTabSz="914400" rtl="0" eaLnBrk="1" latinLnBrk="0" hangingPunct="1">
        <a:lnSpc>
          <a:spcPct val="90000"/>
        </a:lnSpc>
        <a:spcBef>
          <a:spcPct val="0"/>
        </a:spcBef>
        <a:buNone/>
        <a:defRPr sz="3200" b="0" i="0" kern="1200">
          <a:solidFill>
            <a:schemeClr val="accent1"/>
          </a:solidFill>
          <a:latin typeface="Metropolis Semi Bold"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Metropolis Light" pitchFamily="2" charset="77"/>
          <a:ea typeface="+mn-ea"/>
          <a:cs typeface="+mn-cs"/>
        </a:defRPr>
      </a:lvl1pPr>
      <a:lvl2pPr marL="54864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etropolis Light" pitchFamily="2" charset="77"/>
          <a:ea typeface="+mn-ea"/>
          <a:cs typeface="+mn-cs"/>
        </a:defRPr>
      </a:lvl2pPr>
      <a:lvl3pPr marL="822960" indent="-18288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etropolis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etropolis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etropolis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3" Type="http://schemas.openxmlformats.org/officeDocument/2006/relationships/diagramLayout" Target="../diagrams/layout1.xml"/><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11" Type="http://schemas.openxmlformats.org/officeDocument/2006/relationships/image" Target="../media/image28.png"/><Relationship Id="rId5" Type="http://schemas.openxmlformats.org/officeDocument/2006/relationships/diagramColors" Target="../diagrams/colors1.xml"/><Relationship Id="rId10" Type="http://schemas.openxmlformats.org/officeDocument/2006/relationships/image" Target="../media/image27.svg"/><Relationship Id="rId4" Type="http://schemas.openxmlformats.org/officeDocument/2006/relationships/diagramQuickStyle" Target="../diagrams/quickStyle1.xml"/><Relationship Id="rId9" Type="http://schemas.openxmlformats.org/officeDocument/2006/relationships/image" Target="../media/image26.png"/><Relationship Id="rId14" Type="http://schemas.openxmlformats.org/officeDocument/2006/relationships/image" Target="../media/image31.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www.weforum.org/publications/global-governance-toolkit-for-digital-mental-health/#:~:text=The%20primary%20purpose%20of%20this,disruptive%20technology%20in%20mental%20health." TargetMode="External"/><Relationship Id="rId2" Type="http://schemas.openxmlformats.org/officeDocument/2006/relationships/image" Target="../media/image34.pn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svg"/><Relationship Id="rId3" Type="http://schemas.openxmlformats.org/officeDocument/2006/relationships/image" Target="../media/image36.svg"/><Relationship Id="rId7" Type="http://schemas.openxmlformats.org/officeDocument/2006/relationships/image" Target="../media/image40.svg"/><Relationship Id="rId12" Type="http://schemas.openxmlformats.org/officeDocument/2006/relationships/image" Target="../media/image45.png"/><Relationship Id="rId17" Type="http://schemas.openxmlformats.org/officeDocument/2006/relationships/image" Target="../media/image50.svg"/><Relationship Id="rId2" Type="http://schemas.openxmlformats.org/officeDocument/2006/relationships/image" Target="../media/image35.png"/><Relationship Id="rId16" Type="http://schemas.openxmlformats.org/officeDocument/2006/relationships/image" Target="../media/image49.png"/><Relationship Id="rId1" Type="http://schemas.openxmlformats.org/officeDocument/2006/relationships/slideLayout" Target="../slideLayouts/slideLayout4.xml"/><Relationship Id="rId6" Type="http://schemas.openxmlformats.org/officeDocument/2006/relationships/image" Target="../media/image39.png"/><Relationship Id="rId11" Type="http://schemas.openxmlformats.org/officeDocument/2006/relationships/image" Target="../media/image44.svg"/><Relationship Id="rId5" Type="http://schemas.openxmlformats.org/officeDocument/2006/relationships/image" Target="../media/image38.svg"/><Relationship Id="rId15" Type="http://schemas.openxmlformats.org/officeDocument/2006/relationships/image" Target="../media/image48.sv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svg"/><Relationship Id="rId14" Type="http://schemas.openxmlformats.org/officeDocument/2006/relationships/image" Target="../media/image4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4.xml"/><Relationship Id="rId4" Type="http://schemas.openxmlformats.org/officeDocument/2006/relationships/image" Target="../media/image56.png"/></Relationships>
</file>

<file path=ppt/slides/_rels/slide23.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6.xml"/><Relationship Id="rId1" Type="http://schemas.openxmlformats.org/officeDocument/2006/relationships/slideLayout" Target="../slideLayouts/slideLayout95.xml"/><Relationship Id="rId6" Type="http://schemas.openxmlformats.org/officeDocument/2006/relationships/image" Target="../media/image60.svg"/><Relationship Id="rId11" Type="http://schemas.openxmlformats.org/officeDocument/2006/relationships/image" Target="../media/image65.png"/><Relationship Id="rId5" Type="http://schemas.openxmlformats.org/officeDocument/2006/relationships/image" Target="../media/image59.png"/><Relationship Id="rId10" Type="http://schemas.openxmlformats.org/officeDocument/2006/relationships/image" Target="../media/image64.svg"/><Relationship Id="rId4" Type="http://schemas.openxmlformats.org/officeDocument/2006/relationships/image" Target="../media/image58.svg"/><Relationship Id="rId9" Type="http://schemas.openxmlformats.org/officeDocument/2006/relationships/image" Target="../media/image63.png"/></Relationships>
</file>

<file path=ppt/slides/_rels/slide2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resources.noodle.com/articles/ethics-in-health-informatics/#:~:text=grows%20evermore%20urgent.-,Many%20ethical%20considerations%20arise%20within%20health%20informatics%2C%20including%20patient%20privacy,collection%20and%20use%20of%20information." TargetMode="External"/><Relationship Id="rId2" Type="http://schemas.openxmlformats.org/officeDocument/2006/relationships/hyperlink" Target="file:///C:\Users\JEG009\Desktop\JUNK\obermeyer%20bias.pdf" TargetMode="External"/><Relationship Id="rId1" Type="http://schemas.openxmlformats.org/officeDocument/2006/relationships/slideLayout" Target="../slideLayouts/slideLayout4.xml"/><Relationship Id="rId5" Type="http://schemas.openxmlformats.org/officeDocument/2006/relationships/hyperlink" Target="https://www.weforum.org/publications/global-governance-toolkit-for-digital-mental-health/#:~:text=The%20primary%20purpose%20of%20this,disruptive%20technology%20in%20mental%20health." TargetMode="External"/><Relationship Id="rId4" Type="http://schemas.openxmlformats.org/officeDocument/2006/relationships/hyperlink" Target="https://formative.jmir.org/2022/4/e36043/"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medscape.com/slideshow/2022-lifestyle-burnout-6014664#1" TargetMode="External"/><Relationship Id="rId2" Type="http://schemas.openxmlformats.org/officeDocument/2006/relationships/notesSlide" Target="../notesSlides/notesSlide2.xml"/><Relationship Id="rId1" Type="http://schemas.openxmlformats.org/officeDocument/2006/relationships/slideLayout" Target="../slideLayouts/slideLayout85.xml"/><Relationship Id="rId5" Type="http://schemas.openxmlformats.org/officeDocument/2006/relationships/hyperlink" Target="https://www.aacnnursing.org/Portals/42/News/Factsheets/Nursing-Shortage-Factsheet.pdf" TargetMode="External"/><Relationship Id="rId4" Type="http://schemas.openxmlformats.org/officeDocument/2006/relationships/hyperlink" Target="https://www.rand.org/pubs/research_reports/RR2147.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xml"/><Relationship Id="rId1" Type="http://schemas.openxmlformats.org/officeDocument/2006/relationships/slideLayout" Target="../slideLayouts/slideLayout82.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10F45-CB72-83CD-2F4F-7A0D8D4F8B3D}"/>
              </a:ext>
            </a:extLst>
          </p:cNvPr>
          <p:cNvSpPr>
            <a:spLocks noGrp="1"/>
          </p:cNvSpPr>
          <p:nvPr>
            <p:ph type="title"/>
          </p:nvPr>
        </p:nvSpPr>
        <p:spPr>
          <a:xfrm>
            <a:off x="787940" y="2417323"/>
            <a:ext cx="7347488" cy="2850879"/>
          </a:xfrm>
        </p:spPr>
        <p:txBody>
          <a:bodyPr/>
          <a:lstStyle/>
          <a:p>
            <a:r>
              <a:rPr lang="en-US" dirty="0"/>
              <a:t>Navigating</a:t>
            </a:r>
            <a:br>
              <a:rPr lang="en-US" dirty="0"/>
            </a:br>
            <a:r>
              <a:rPr lang="en-US" dirty="0"/>
              <a:t>the Future of Healthcare</a:t>
            </a:r>
          </a:p>
        </p:txBody>
      </p:sp>
      <p:sp>
        <p:nvSpPr>
          <p:cNvPr id="3" name="Text Placeholder 2">
            <a:extLst>
              <a:ext uri="{FF2B5EF4-FFF2-40B4-BE49-F238E27FC236}">
                <a16:creationId xmlns:a16="http://schemas.microsoft.com/office/drawing/2014/main" id="{2857124D-85B7-453E-2300-D764CC8A4E3A}"/>
              </a:ext>
            </a:extLst>
          </p:cNvPr>
          <p:cNvSpPr>
            <a:spLocks noGrp="1"/>
          </p:cNvSpPr>
          <p:nvPr>
            <p:ph type="body" sz="quarter" idx="14"/>
          </p:nvPr>
        </p:nvSpPr>
        <p:spPr>
          <a:xfrm>
            <a:off x="787940" y="5268202"/>
            <a:ext cx="6478621" cy="724690"/>
          </a:xfrm>
        </p:spPr>
        <p:txBody>
          <a:bodyPr>
            <a:normAutofit/>
          </a:bodyPr>
          <a:lstStyle/>
          <a:p>
            <a:r>
              <a:rPr lang="en-US" sz="1400" dirty="0"/>
              <a:t>Unveiling the Potential of AI in Health Workforce Development, Mental Health, Eldercare &amp; Beyond.</a:t>
            </a:r>
          </a:p>
        </p:txBody>
      </p:sp>
    </p:spTree>
    <p:extLst>
      <p:ext uri="{BB962C8B-B14F-4D97-AF65-F5344CB8AC3E}">
        <p14:creationId xmlns:p14="http://schemas.microsoft.com/office/powerpoint/2010/main" val="3242087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BF36F-1FD2-2AEB-46F9-05B55AFE6EC7}"/>
              </a:ext>
            </a:extLst>
          </p:cNvPr>
          <p:cNvSpPr>
            <a:spLocks noGrp="1"/>
          </p:cNvSpPr>
          <p:nvPr>
            <p:ph type="title"/>
          </p:nvPr>
        </p:nvSpPr>
        <p:spPr>
          <a:xfrm>
            <a:off x="2572463" y="2624131"/>
            <a:ext cx="8073766" cy="1763902"/>
          </a:xfrm>
        </p:spPr>
        <p:txBody>
          <a:bodyPr/>
          <a:lstStyle/>
          <a:p>
            <a:r>
              <a:rPr lang="en-US" dirty="0"/>
              <a:t>What is Healthcare AI? </a:t>
            </a:r>
          </a:p>
        </p:txBody>
      </p:sp>
      <p:sp>
        <p:nvSpPr>
          <p:cNvPr id="3" name="Text Placeholder 2">
            <a:extLst>
              <a:ext uri="{FF2B5EF4-FFF2-40B4-BE49-F238E27FC236}">
                <a16:creationId xmlns:a16="http://schemas.microsoft.com/office/drawing/2014/main" id="{0F248238-FC6E-0F71-4200-426343D13B1E}"/>
              </a:ext>
            </a:extLst>
          </p:cNvPr>
          <p:cNvSpPr>
            <a:spLocks noGrp="1"/>
          </p:cNvSpPr>
          <p:nvPr>
            <p:ph type="body" idx="1"/>
          </p:nvPr>
        </p:nvSpPr>
        <p:spPr>
          <a:xfrm>
            <a:off x="2954303" y="3506082"/>
            <a:ext cx="7471347" cy="812800"/>
          </a:xfrm>
        </p:spPr>
        <p:txBody>
          <a:bodyPr/>
          <a:lstStyle/>
          <a:p>
            <a:r>
              <a:rPr lang="en-US" dirty="0"/>
              <a:t>(Over)simplified</a:t>
            </a:r>
          </a:p>
        </p:txBody>
      </p:sp>
    </p:spTree>
    <p:extLst>
      <p:ext uri="{BB962C8B-B14F-4D97-AF65-F5344CB8AC3E}">
        <p14:creationId xmlns:p14="http://schemas.microsoft.com/office/powerpoint/2010/main" val="1780832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F1C09CA9-4E20-4D84-EDBF-4860AC83A440}"/>
              </a:ext>
            </a:extLst>
          </p:cNvPr>
          <p:cNvSpPr>
            <a:spLocks noGrp="1"/>
          </p:cNvSpPr>
          <p:nvPr>
            <p:ph type="title"/>
          </p:nvPr>
        </p:nvSpPr>
        <p:spPr>
          <a:xfrm>
            <a:off x="1366981" y="117698"/>
            <a:ext cx="10421499" cy="390381"/>
          </a:xfrm>
        </p:spPr>
        <p:txBody>
          <a:bodyPr>
            <a:normAutofit fontScale="90000"/>
          </a:bodyPr>
          <a:lstStyle/>
          <a:p>
            <a:r>
              <a:rPr lang="en-US" dirty="0"/>
              <a:t>Types of Healthcare AI:  Machine Learning vs Generative AI</a:t>
            </a:r>
          </a:p>
        </p:txBody>
      </p:sp>
      <p:pic>
        <p:nvPicPr>
          <p:cNvPr id="4" name="Picture 3">
            <a:extLst>
              <a:ext uri="{FF2B5EF4-FFF2-40B4-BE49-F238E27FC236}">
                <a16:creationId xmlns:a16="http://schemas.microsoft.com/office/drawing/2014/main" id="{ED97543B-7AE9-4F0F-34FF-2D5C0F5A1734}"/>
              </a:ext>
            </a:extLst>
          </p:cNvPr>
          <p:cNvPicPr>
            <a:picLocks noChangeAspect="1"/>
          </p:cNvPicPr>
          <p:nvPr/>
        </p:nvPicPr>
        <p:blipFill>
          <a:blip r:embed="rId2"/>
          <a:stretch>
            <a:fillRect/>
          </a:stretch>
        </p:blipFill>
        <p:spPr>
          <a:xfrm>
            <a:off x="4902950" y="1450013"/>
            <a:ext cx="7151188" cy="4078063"/>
          </a:xfrm>
          <a:prstGeom prst="rect">
            <a:avLst/>
          </a:prstGeom>
          <a:ln w="38100">
            <a:solidFill>
              <a:srgbClr val="C00000"/>
            </a:solidFill>
          </a:ln>
        </p:spPr>
      </p:pic>
      <p:pic>
        <p:nvPicPr>
          <p:cNvPr id="5" name="Picture 4">
            <a:extLst>
              <a:ext uri="{FF2B5EF4-FFF2-40B4-BE49-F238E27FC236}">
                <a16:creationId xmlns:a16="http://schemas.microsoft.com/office/drawing/2014/main" id="{690DC737-7E20-4CEA-E71C-FEAB73CBBC12}"/>
              </a:ext>
            </a:extLst>
          </p:cNvPr>
          <p:cNvPicPr>
            <a:picLocks noChangeAspect="1"/>
          </p:cNvPicPr>
          <p:nvPr/>
        </p:nvPicPr>
        <p:blipFill>
          <a:blip r:embed="rId3"/>
          <a:stretch>
            <a:fillRect/>
          </a:stretch>
        </p:blipFill>
        <p:spPr>
          <a:xfrm>
            <a:off x="358400" y="1545284"/>
            <a:ext cx="4361094" cy="3887523"/>
          </a:xfrm>
          <a:prstGeom prst="rect">
            <a:avLst/>
          </a:prstGeom>
          <a:effectLst>
            <a:softEdge rad="317500"/>
          </a:effectLst>
        </p:spPr>
      </p:pic>
      <p:sp>
        <p:nvSpPr>
          <p:cNvPr id="6" name="TextBox 5">
            <a:extLst>
              <a:ext uri="{FF2B5EF4-FFF2-40B4-BE49-F238E27FC236}">
                <a16:creationId xmlns:a16="http://schemas.microsoft.com/office/drawing/2014/main" id="{714956D4-10F6-7EA3-ABD8-F21F9452BAD1}"/>
              </a:ext>
            </a:extLst>
          </p:cNvPr>
          <p:cNvSpPr txBox="1"/>
          <p:nvPr/>
        </p:nvSpPr>
        <p:spPr>
          <a:xfrm>
            <a:off x="4902950" y="5973903"/>
            <a:ext cx="6060121" cy="369332"/>
          </a:xfrm>
          <a:prstGeom prst="rect">
            <a:avLst/>
          </a:prstGeom>
          <a:noFill/>
        </p:spPr>
        <p:txBody>
          <a:bodyPr wrap="none" rtlCol="0">
            <a:spAutoFit/>
          </a:bodyPr>
          <a:lstStyle/>
          <a:p>
            <a:r>
              <a:rPr lang="en-US" dirty="0">
                <a:solidFill>
                  <a:schemeClr val="accent1">
                    <a:lumMod val="75000"/>
                  </a:schemeClr>
                </a:solidFill>
              </a:rPr>
              <a:t>LLM:  “Dashing through the snow, in a one-horse open _____ “</a:t>
            </a:r>
          </a:p>
        </p:txBody>
      </p:sp>
    </p:spTree>
    <p:extLst>
      <p:ext uri="{BB962C8B-B14F-4D97-AF65-F5344CB8AC3E}">
        <p14:creationId xmlns:p14="http://schemas.microsoft.com/office/powerpoint/2010/main" val="4156824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BF36F-1FD2-2AEB-46F9-05B55AFE6EC7}"/>
              </a:ext>
            </a:extLst>
          </p:cNvPr>
          <p:cNvSpPr>
            <a:spLocks noGrp="1"/>
          </p:cNvSpPr>
          <p:nvPr>
            <p:ph type="title"/>
          </p:nvPr>
        </p:nvSpPr>
        <p:spPr>
          <a:xfrm>
            <a:off x="2572463" y="2624131"/>
            <a:ext cx="8073766" cy="1763902"/>
          </a:xfrm>
        </p:spPr>
        <p:txBody>
          <a:bodyPr/>
          <a:lstStyle/>
          <a:p>
            <a:r>
              <a:rPr lang="en-US" dirty="0"/>
              <a:t>Augmenting</a:t>
            </a:r>
            <a:br>
              <a:rPr lang="en-US" dirty="0"/>
            </a:br>
            <a:r>
              <a:rPr lang="en-US" dirty="0"/>
              <a:t>workforce development.</a:t>
            </a:r>
          </a:p>
        </p:txBody>
      </p:sp>
      <p:sp>
        <p:nvSpPr>
          <p:cNvPr id="3" name="Text Placeholder 2">
            <a:extLst>
              <a:ext uri="{FF2B5EF4-FFF2-40B4-BE49-F238E27FC236}">
                <a16:creationId xmlns:a16="http://schemas.microsoft.com/office/drawing/2014/main" id="{0F248238-FC6E-0F71-4200-426343D13B1E}"/>
              </a:ext>
            </a:extLst>
          </p:cNvPr>
          <p:cNvSpPr>
            <a:spLocks noGrp="1"/>
          </p:cNvSpPr>
          <p:nvPr>
            <p:ph type="body" idx="1"/>
          </p:nvPr>
        </p:nvSpPr>
        <p:spPr>
          <a:xfrm>
            <a:off x="2873672" y="3793096"/>
            <a:ext cx="7471347" cy="812800"/>
          </a:xfrm>
        </p:spPr>
        <p:txBody>
          <a:bodyPr/>
          <a:lstStyle/>
          <a:p>
            <a:r>
              <a:rPr lang="en-US" dirty="0"/>
              <a:t>with health tech tools</a:t>
            </a:r>
          </a:p>
        </p:txBody>
      </p:sp>
    </p:spTree>
    <p:extLst>
      <p:ext uri="{BB962C8B-B14F-4D97-AF65-F5344CB8AC3E}">
        <p14:creationId xmlns:p14="http://schemas.microsoft.com/office/powerpoint/2010/main" val="1657418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FFF68-4CA0-320F-4CF7-B84C3D72CBDD}"/>
              </a:ext>
            </a:extLst>
          </p:cNvPr>
          <p:cNvSpPr>
            <a:spLocks noGrp="1"/>
          </p:cNvSpPr>
          <p:nvPr>
            <p:ph type="title"/>
          </p:nvPr>
        </p:nvSpPr>
        <p:spPr>
          <a:xfrm>
            <a:off x="910052" y="677142"/>
            <a:ext cx="9356368" cy="390523"/>
          </a:xfrm>
        </p:spPr>
        <p:txBody>
          <a:bodyPr/>
          <a:lstStyle/>
          <a:p>
            <a:r>
              <a:rPr lang="en-US" dirty="0"/>
              <a:t>Adult learning opportunities with AI/health tech:</a:t>
            </a:r>
          </a:p>
        </p:txBody>
      </p:sp>
      <p:graphicFrame>
        <p:nvGraphicFramePr>
          <p:cNvPr id="4" name="Content Placeholder 3">
            <a:extLst>
              <a:ext uri="{FF2B5EF4-FFF2-40B4-BE49-F238E27FC236}">
                <a16:creationId xmlns:a16="http://schemas.microsoft.com/office/drawing/2014/main" id="{9DD65522-0260-02C7-B3E0-8E61820B6504}"/>
              </a:ext>
            </a:extLst>
          </p:cNvPr>
          <p:cNvGraphicFramePr>
            <a:graphicFrameLocks noGrp="1"/>
          </p:cNvGraphicFramePr>
          <p:nvPr>
            <p:ph sz="quarter" idx="13"/>
            <p:extLst>
              <p:ext uri="{D42A27DB-BD31-4B8C-83A1-F6EECF244321}">
                <p14:modId xmlns:p14="http://schemas.microsoft.com/office/powerpoint/2010/main" val="2466237766"/>
              </p:ext>
            </p:extLst>
          </p:nvPr>
        </p:nvGraphicFramePr>
        <p:xfrm>
          <a:off x="175098" y="1395413"/>
          <a:ext cx="11740677" cy="5316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Graphic 5" descr="3d Glasses with solid fill">
            <a:extLst>
              <a:ext uri="{FF2B5EF4-FFF2-40B4-BE49-F238E27FC236}">
                <a16:creationId xmlns:a16="http://schemas.microsoft.com/office/drawing/2014/main" id="{5A2FC33E-D75E-354E-B672-B937B003C3C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88236" y="1395413"/>
            <a:ext cx="914400" cy="914400"/>
          </a:xfrm>
          <a:prstGeom prst="rect">
            <a:avLst/>
          </a:prstGeom>
        </p:spPr>
      </p:pic>
      <p:pic>
        <p:nvPicPr>
          <p:cNvPr id="10" name="Graphic 9" descr="Abacus outline">
            <a:extLst>
              <a:ext uri="{FF2B5EF4-FFF2-40B4-BE49-F238E27FC236}">
                <a16:creationId xmlns:a16="http://schemas.microsoft.com/office/drawing/2014/main" id="{CB6BB604-E662-D726-50FD-F0A11919C22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588236" y="5723658"/>
            <a:ext cx="914400" cy="914400"/>
          </a:xfrm>
          <a:prstGeom prst="rect">
            <a:avLst/>
          </a:prstGeom>
        </p:spPr>
      </p:pic>
      <p:pic>
        <p:nvPicPr>
          <p:cNvPr id="12" name="Graphic 11" descr="Blog outline">
            <a:extLst>
              <a:ext uri="{FF2B5EF4-FFF2-40B4-BE49-F238E27FC236}">
                <a16:creationId xmlns:a16="http://schemas.microsoft.com/office/drawing/2014/main" id="{B35B1150-44B8-5984-2EA7-7E17A56AE43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673813" y="4053749"/>
            <a:ext cx="914400" cy="914400"/>
          </a:xfrm>
          <a:prstGeom prst="rect">
            <a:avLst/>
          </a:prstGeom>
        </p:spPr>
      </p:pic>
      <p:pic>
        <p:nvPicPr>
          <p:cNvPr id="14" name="Graphic 13" descr="Gauge outline">
            <a:extLst>
              <a:ext uri="{FF2B5EF4-FFF2-40B4-BE49-F238E27FC236}">
                <a16:creationId xmlns:a16="http://schemas.microsoft.com/office/drawing/2014/main" id="{CB8FF6AA-2A91-3882-1DFB-F69FB365D13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399506" y="2922383"/>
            <a:ext cx="914400" cy="914400"/>
          </a:xfrm>
          <a:prstGeom prst="rect">
            <a:avLst/>
          </a:prstGeom>
        </p:spPr>
      </p:pic>
    </p:spTree>
    <p:extLst>
      <p:ext uri="{BB962C8B-B14F-4D97-AF65-F5344CB8AC3E}">
        <p14:creationId xmlns:p14="http://schemas.microsoft.com/office/powerpoint/2010/main" val="3765310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BF36F-1FD2-2AEB-46F9-05B55AFE6EC7}"/>
              </a:ext>
            </a:extLst>
          </p:cNvPr>
          <p:cNvSpPr>
            <a:spLocks noGrp="1"/>
          </p:cNvSpPr>
          <p:nvPr>
            <p:ph type="title"/>
          </p:nvPr>
        </p:nvSpPr>
        <p:spPr>
          <a:xfrm>
            <a:off x="2572463" y="2624131"/>
            <a:ext cx="8073766" cy="1763902"/>
          </a:xfrm>
        </p:spPr>
        <p:txBody>
          <a:bodyPr/>
          <a:lstStyle/>
          <a:p>
            <a:r>
              <a:rPr lang="en-US" dirty="0"/>
              <a:t>Enabling mental health and elder care</a:t>
            </a:r>
          </a:p>
        </p:txBody>
      </p:sp>
      <p:sp>
        <p:nvSpPr>
          <p:cNvPr id="3" name="Text Placeholder 2">
            <a:extLst>
              <a:ext uri="{FF2B5EF4-FFF2-40B4-BE49-F238E27FC236}">
                <a16:creationId xmlns:a16="http://schemas.microsoft.com/office/drawing/2014/main" id="{0F248238-FC6E-0F71-4200-426343D13B1E}"/>
              </a:ext>
            </a:extLst>
          </p:cNvPr>
          <p:cNvSpPr>
            <a:spLocks noGrp="1"/>
          </p:cNvSpPr>
          <p:nvPr>
            <p:ph type="body" idx="1"/>
          </p:nvPr>
        </p:nvSpPr>
        <p:spPr>
          <a:xfrm>
            <a:off x="2873672" y="3793096"/>
            <a:ext cx="7471347" cy="812800"/>
          </a:xfrm>
        </p:spPr>
        <p:txBody>
          <a:bodyPr/>
          <a:lstStyle/>
          <a:p>
            <a:r>
              <a:rPr lang="en-US" dirty="0"/>
              <a:t>via the AI toolset</a:t>
            </a:r>
          </a:p>
        </p:txBody>
      </p:sp>
    </p:spTree>
    <p:extLst>
      <p:ext uri="{BB962C8B-B14F-4D97-AF65-F5344CB8AC3E}">
        <p14:creationId xmlns:p14="http://schemas.microsoft.com/office/powerpoint/2010/main" val="2566424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9F2C1-59E1-6F82-4551-8B5C6B996FEA}"/>
              </a:ext>
            </a:extLst>
          </p:cNvPr>
          <p:cNvSpPr>
            <a:spLocks noGrp="1"/>
          </p:cNvSpPr>
          <p:nvPr>
            <p:ph type="title"/>
          </p:nvPr>
        </p:nvSpPr>
        <p:spPr/>
        <p:txBody>
          <a:bodyPr/>
          <a:lstStyle/>
          <a:p>
            <a:r>
              <a:rPr lang="en-US" dirty="0"/>
              <a:t>Mental Health – Elder Care</a:t>
            </a:r>
          </a:p>
        </p:txBody>
      </p:sp>
      <p:sp>
        <p:nvSpPr>
          <p:cNvPr id="3" name="Content Placeholder 2">
            <a:extLst>
              <a:ext uri="{FF2B5EF4-FFF2-40B4-BE49-F238E27FC236}">
                <a16:creationId xmlns:a16="http://schemas.microsoft.com/office/drawing/2014/main" id="{0CE1BD7A-9A2C-7BEA-ABF8-B0F3F222AE19}"/>
              </a:ext>
            </a:extLst>
          </p:cNvPr>
          <p:cNvSpPr>
            <a:spLocks noGrp="1"/>
          </p:cNvSpPr>
          <p:nvPr>
            <p:ph sz="quarter" idx="13"/>
          </p:nvPr>
        </p:nvSpPr>
        <p:spPr/>
        <p:txBody>
          <a:bodyPr/>
          <a:lstStyle/>
          <a:p>
            <a:r>
              <a:rPr lang="en-US" dirty="0"/>
              <a:t>Synonymous:</a:t>
            </a:r>
          </a:p>
          <a:p>
            <a:endParaRPr lang="en-US" dirty="0"/>
          </a:p>
        </p:txBody>
      </p:sp>
      <p:pic>
        <p:nvPicPr>
          <p:cNvPr id="7" name="Picture 6">
            <a:extLst>
              <a:ext uri="{FF2B5EF4-FFF2-40B4-BE49-F238E27FC236}">
                <a16:creationId xmlns:a16="http://schemas.microsoft.com/office/drawing/2014/main" id="{2715922F-1199-138A-A2BE-B262EB177274}"/>
              </a:ext>
            </a:extLst>
          </p:cNvPr>
          <p:cNvPicPr>
            <a:picLocks noChangeAspect="1"/>
          </p:cNvPicPr>
          <p:nvPr/>
        </p:nvPicPr>
        <p:blipFill>
          <a:blip r:embed="rId2"/>
          <a:stretch>
            <a:fillRect/>
          </a:stretch>
        </p:blipFill>
        <p:spPr>
          <a:xfrm>
            <a:off x="2714152" y="2111226"/>
            <a:ext cx="7636078" cy="4249841"/>
          </a:xfrm>
          <a:prstGeom prst="rect">
            <a:avLst/>
          </a:prstGeom>
        </p:spPr>
      </p:pic>
      <p:pic>
        <p:nvPicPr>
          <p:cNvPr id="9" name="Picture 8">
            <a:extLst>
              <a:ext uri="{FF2B5EF4-FFF2-40B4-BE49-F238E27FC236}">
                <a16:creationId xmlns:a16="http://schemas.microsoft.com/office/drawing/2014/main" id="{08830F57-C824-56D9-14D3-D68FABD1ABE4}"/>
              </a:ext>
            </a:extLst>
          </p:cNvPr>
          <p:cNvPicPr>
            <a:picLocks noChangeAspect="1"/>
          </p:cNvPicPr>
          <p:nvPr/>
        </p:nvPicPr>
        <p:blipFill>
          <a:blip r:embed="rId3"/>
          <a:stretch>
            <a:fillRect/>
          </a:stretch>
        </p:blipFill>
        <p:spPr>
          <a:xfrm>
            <a:off x="2811428" y="2563821"/>
            <a:ext cx="2830615" cy="372294"/>
          </a:xfrm>
          <a:prstGeom prst="rect">
            <a:avLst/>
          </a:prstGeom>
        </p:spPr>
      </p:pic>
    </p:spTree>
    <p:extLst>
      <p:ext uri="{BB962C8B-B14F-4D97-AF65-F5344CB8AC3E}">
        <p14:creationId xmlns:p14="http://schemas.microsoft.com/office/powerpoint/2010/main" val="2034142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F75EEE-A54A-53DA-91AC-C9678D8A2030}"/>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3631CC84-75DF-9A51-7B4E-379AE704327E}"/>
              </a:ext>
            </a:extLst>
          </p:cNvPr>
          <p:cNvSpPr txBox="1"/>
          <p:nvPr/>
        </p:nvSpPr>
        <p:spPr>
          <a:xfrm>
            <a:off x="697959" y="5367517"/>
            <a:ext cx="6162472" cy="646331"/>
          </a:xfrm>
          <a:prstGeom prst="rect">
            <a:avLst/>
          </a:prstGeom>
          <a:noFill/>
        </p:spPr>
        <p:txBody>
          <a:bodyPr wrap="square">
            <a:spAutoFit/>
          </a:bodyPr>
          <a:lstStyle/>
          <a:p>
            <a:r>
              <a:rPr lang="en-US" dirty="0">
                <a:hlinkClick r:id="rId3"/>
              </a:rPr>
              <a:t>Global Governance Toolkit for Digital Mental Health | World Economic Forum (weforum.org)</a:t>
            </a:r>
            <a:endParaRPr lang="en-US" dirty="0"/>
          </a:p>
        </p:txBody>
      </p:sp>
    </p:spTree>
    <p:extLst>
      <p:ext uri="{BB962C8B-B14F-4D97-AF65-F5344CB8AC3E}">
        <p14:creationId xmlns:p14="http://schemas.microsoft.com/office/powerpoint/2010/main" val="2101801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0F085-A83A-C96D-A6B7-BAC80394533C}"/>
              </a:ext>
            </a:extLst>
          </p:cNvPr>
          <p:cNvSpPr>
            <a:spLocks noGrp="1"/>
          </p:cNvSpPr>
          <p:nvPr>
            <p:ph type="title"/>
          </p:nvPr>
        </p:nvSpPr>
        <p:spPr>
          <a:xfrm>
            <a:off x="1235547" y="326034"/>
            <a:ext cx="9356368" cy="390523"/>
          </a:xfrm>
        </p:spPr>
        <p:txBody>
          <a:bodyPr/>
          <a:lstStyle/>
          <a:p>
            <a:r>
              <a:rPr lang="en-US" sz="3200" dirty="0"/>
              <a:t>Challenges to achieving better mental health outcomes:</a:t>
            </a:r>
          </a:p>
        </p:txBody>
      </p:sp>
      <p:sp>
        <p:nvSpPr>
          <p:cNvPr id="3" name="Content Placeholder 2">
            <a:extLst>
              <a:ext uri="{FF2B5EF4-FFF2-40B4-BE49-F238E27FC236}">
                <a16:creationId xmlns:a16="http://schemas.microsoft.com/office/drawing/2014/main" id="{114EE413-66BF-6623-0637-55F3875E6F35}"/>
              </a:ext>
            </a:extLst>
          </p:cNvPr>
          <p:cNvSpPr>
            <a:spLocks noGrp="1"/>
          </p:cNvSpPr>
          <p:nvPr>
            <p:ph sz="quarter" idx="13"/>
          </p:nvPr>
        </p:nvSpPr>
        <p:spPr/>
        <p:txBody>
          <a:bodyPr>
            <a:normAutofit/>
          </a:bodyPr>
          <a:lstStyle/>
          <a:p>
            <a:pPr marL="742950" indent="-742950">
              <a:buAutoNum type="arabicPeriod"/>
            </a:pPr>
            <a:r>
              <a:rPr lang="en-US" sz="2800" dirty="0"/>
              <a:t>Stigma, discrimination and absence of frameworks.</a:t>
            </a:r>
          </a:p>
          <a:p>
            <a:pPr marL="742950" indent="-742950">
              <a:buAutoNum type="arabicPeriod"/>
            </a:pPr>
            <a:r>
              <a:rPr lang="en-US" sz="2800" dirty="0"/>
              <a:t>Chronic underspend, inaction, &amp; lack of access.</a:t>
            </a:r>
          </a:p>
          <a:p>
            <a:pPr marL="742950" indent="-742950">
              <a:buAutoNum type="arabicPeriod"/>
            </a:pPr>
            <a:r>
              <a:rPr lang="en-US" sz="2800" dirty="0"/>
              <a:t>Subscale and siloed healthcare systems.</a:t>
            </a:r>
          </a:p>
          <a:p>
            <a:pPr marL="742950" indent="-742950">
              <a:buAutoNum type="arabicPeriod"/>
            </a:pPr>
            <a:r>
              <a:rPr lang="en-US" sz="2800" dirty="0"/>
              <a:t>Gaps in clinical and scientific knowledge.</a:t>
            </a:r>
          </a:p>
          <a:p>
            <a:pPr marL="742950" indent="-742950">
              <a:buAutoNum type="arabicPeriod"/>
            </a:pPr>
            <a:r>
              <a:rPr lang="en-US" sz="2800" dirty="0"/>
              <a:t>Changing determinants of mental health.</a:t>
            </a:r>
          </a:p>
        </p:txBody>
      </p:sp>
      <p:sp>
        <p:nvSpPr>
          <p:cNvPr id="4" name="Rectangle 3">
            <a:extLst>
              <a:ext uri="{FF2B5EF4-FFF2-40B4-BE49-F238E27FC236}">
                <a16:creationId xmlns:a16="http://schemas.microsoft.com/office/drawing/2014/main" id="{88E20EF2-1C0F-F65A-90AC-7FC00E7B4228}"/>
              </a:ext>
            </a:extLst>
          </p:cNvPr>
          <p:cNvSpPr/>
          <p:nvPr/>
        </p:nvSpPr>
        <p:spPr>
          <a:xfrm>
            <a:off x="1796377" y="4461752"/>
            <a:ext cx="8132323" cy="13326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1B49B5F-338C-C8CC-E63C-9728FBFF66C1}"/>
              </a:ext>
            </a:extLst>
          </p:cNvPr>
          <p:cNvSpPr/>
          <p:nvPr/>
        </p:nvSpPr>
        <p:spPr>
          <a:xfrm>
            <a:off x="1948778" y="4614152"/>
            <a:ext cx="1433208" cy="10635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FC78D79-7E5A-874A-2F47-2A914D2403AD}"/>
              </a:ext>
            </a:extLst>
          </p:cNvPr>
          <p:cNvSpPr/>
          <p:nvPr/>
        </p:nvSpPr>
        <p:spPr>
          <a:xfrm>
            <a:off x="3534387" y="4614152"/>
            <a:ext cx="1433208" cy="10635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36CAEF1-93F2-5F6F-A476-1DF114A85A5F}"/>
              </a:ext>
            </a:extLst>
          </p:cNvPr>
          <p:cNvSpPr/>
          <p:nvPr/>
        </p:nvSpPr>
        <p:spPr>
          <a:xfrm>
            <a:off x="5119996" y="4614151"/>
            <a:ext cx="1433208" cy="10635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CE17FA5-5275-40F9-EDEF-AC426CAD951D}"/>
              </a:ext>
            </a:extLst>
          </p:cNvPr>
          <p:cNvSpPr/>
          <p:nvPr/>
        </p:nvSpPr>
        <p:spPr>
          <a:xfrm>
            <a:off x="6705605" y="4614152"/>
            <a:ext cx="1433208" cy="10635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9898FF6-0FAA-5B5E-56A0-30495AFF6444}"/>
              </a:ext>
            </a:extLst>
          </p:cNvPr>
          <p:cNvSpPr/>
          <p:nvPr/>
        </p:nvSpPr>
        <p:spPr>
          <a:xfrm>
            <a:off x="8291214" y="4614152"/>
            <a:ext cx="1433208" cy="10635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descr="Angry face outline with solid fill">
            <a:extLst>
              <a:ext uri="{FF2B5EF4-FFF2-40B4-BE49-F238E27FC236}">
                <a16:creationId xmlns:a16="http://schemas.microsoft.com/office/drawing/2014/main" id="{7A457D21-95BD-179A-457F-A2325BD858D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23455" y="4718138"/>
            <a:ext cx="531780" cy="531780"/>
          </a:xfrm>
          <a:prstGeom prst="rect">
            <a:avLst/>
          </a:prstGeom>
        </p:spPr>
      </p:pic>
      <p:pic>
        <p:nvPicPr>
          <p:cNvPr id="15" name="Graphic 14" descr="Climbing with solid fill">
            <a:extLst>
              <a:ext uri="{FF2B5EF4-FFF2-40B4-BE49-F238E27FC236}">
                <a16:creationId xmlns:a16="http://schemas.microsoft.com/office/drawing/2014/main" id="{B5E462CA-CA2A-3507-7086-205DAEE07A7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174311" y="4772227"/>
            <a:ext cx="747403" cy="747403"/>
          </a:xfrm>
          <a:prstGeom prst="rect">
            <a:avLst/>
          </a:prstGeom>
        </p:spPr>
      </p:pic>
      <p:pic>
        <p:nvPicPr>
          <p:cNvPr id="17" name="Graphic 16" descr="Connections with solid fill">
            <a:extLst>
              <a:ext uri="{FF2B5EF4-FFF2-40B4-BE49-F238E27FC236}">
                <a16:creationId xmlns:a16="http://schemas.microsoft.com/office/drawing/2014/main" id="{183E9EE1-F4CD-0640-33DF-09B92825398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726781" y="4617645"/>
            <a:ext cx="914400" cy="914400"/>
          </a:xfrm>
          <a:prstGeom prst="rect">
            <a:avLst/>
          </a:prstGeom>
        </p:spPr>
      </p:pic>
      <p:pic>
        <p:nvPicPr>
          <p:cNvPr id="19" name="Graphic 18" descr="Cough with solid fill">
            <a:extLst>
              <a:ext uri="{FF2B5EF4-FFF2-40B4-BE49-F238E27FC236}">
                <a16:creationId xmlns:a16="http://schemas.microsoft.com/office/drawing/2014/main" id="{E32D9466-6218-5E14-7FE9-6D6D2D70850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550618" y="4718138"/>
            <a:ext cx="914400" cy="914400"/>
          </a:xfrm>
          <a:prstGeom prst="rect">
            <a:avLst/>
          </a:prstGeom>
        </p:spPr>
      </p:pic>
      <p:pic>
        <p:nvPicPr>
          <p:cNvPr id="21" name="Graphic 20" descr="Cut with solid fill">
            <a:extLst>
              <a:ext uri="{FF2B5EF4-FFF2-40B4-BE49-F238E27FC236}">
                <a16:creationId xmlns:a16="http://schemas.microsoft.com/office/drawing/2014/main" id="{D7840FE4-7CAE-4E0E-152C-31A8952D6B9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195232" y="4880041"/>
            <a:ext cx="914400" cy="914400"/>
          </a:xfrm>
          <a:prstGeom prst="rect">
            <a:avLst/>
          </a:prstGeom>
        </p:spPr>
      </p:pic>
      <p:pic>
        <p:nvPicPr>
          <p:cNvPr id="23" name="Graphic 22" descr="Dizzy face outline with solid fill">
            <a:extLst>
              <a:ext uri="{FF2B5EF4-FFF2-40B4-BE49-F238E27FC236}">
                <a16:creationId xmlns:a16="http://schemas.microsoft.com/office/drawing/2014/main" id="{B1DE69E3-0E48-2CAF-1562-740FA0ADCE3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380136" y="4779042"/>
            <a:ext cx="914400" cy="914400"/>
          </a:xfrm>
          <a:prstGeom prst="rect">
            <a:avLst/>
          </a:prstGeom>
        </p:spPr>
      </p:pic>
      <p:pic>
        <p:nvPicPr>
          <p:cNvPr id="25" name="Graphic 24" descr="Flying Money with solid fill">
            <a:extLst>
              <a:ext uri="{FF2B5EF4-FFF2-40B4-BE49-F238E27FC236}">
                <a16:creationId xmlns:a16="http://schemas.microsoft.com/office/drawing/2014/main" id="{92211CAC-6420-180E-6186-5015CBBFEFD2}"/>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803843" y="4688729"/>
            <a:ext cx="914400" cy="914400"/>
          </a:xfrm>
          <a:prstGeom prst="rect">
            <a:avLst/>
          </a:prstGeom>
        </p:spPr>
      </p:pic>
      <p:pic>
        <p:nvPicPr>
          <p:cNvPr id="27" name="Graphic 26" descr="Gantt Chart with solid fill">
            <a:extLst>
              <a:ext uri="{FF2B5EF4-FFF2-40B4-BE49-F238E27FC236}">
                <a16:creationId xmlns:a16="http://schemas.microsoft.com/office/drawing/2014/main" id="{47258588-1878-2B4A-B50F-246EBFE0E94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700414" y="4727867"/>
            <a:ext cx="914400" cy="914400"/>
          </a:xfrm>
          <a:prstGeom prst="rect">
            <a:avLst/>
          </a:prstGeom>
        </p:spPr>
      </p:pic>
    </p:spTree>
    <p:extLst>
      <p:ext uri="{BB962C8B-B14F-4D97-AF65-F5344CB8AC3E}">
        <p14:creationId xmlns:p14="http://schemas.microsoft.com/office/powerpoint/2010/main" val="1621747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0F085-A83A-C96D-A6B7-BAC80394533C}"/>
              </a:ext>
            </a:extLst>
          </p:cNvPr>
          <p:cNvSpPr>
            <a:spLocks noGrp="1"/>
          </p:cNvSpPr>
          <p:nvPr>
            <p:ph type="title"/>
          </p:nvPr>
        </p:nvSpPr>
        <p:spPr>
          <a:xfrm>
            <a:off x="1235547" y="326034"/>
            <a:ext cx="9356368" cy="390523"/>
          </a:xfrm>
        </p:spPr>
        <p:txBody>
          <a:bodyPr/>
          <a:lstStyle/>
          <a:p>
            <a:r>
              <a:rPr lang="en-US" sz="3200" dirty="0"/>
              <a:t>Risks of disruptive technology within mental health:</a:t>
            </a:r>
          </a:p>
        </p:txBody>
      </p:sp>
      <p:sp>
        <p:nvSpPr>
          <p:cNvPr id="3" name="Content Placeholder 2">
            <a:extLst>
              <a:ext uri="{FF2B5EF4-FFF2-40B4-BE49-F238E27FC236}">
                <a16:creationId xmlns:a16="http://schemas.microsoft.com/office/drawing/2014/main" id="{114EE413-66BF-6623-0637-55F3875E6F35}"/>
              </a:ext>
            </a:extLst>
          </p:cNvPr>
          <p:cNvSpPr>
            <a:spLocks noGrp="1"/>
          </p:cNvSpPr>
          <p:nvPr>
            <p:ph sz="quarter" idx="13"/>
          </p:nvPr>
        </p:nvSpPr>
        <p:spPr/>
        <p:txBody>
          <a:bodyPr>
            <a:normAutofit/>
          </a:bodyPr>
          <a:lstStyle/>
          <a:p>
            <a:pPr marL="742950" indent="-742950">
              <a:buAutoNum type="arabicPeriod"/>
            </a:pPr>
            <a:r>
              <a:rPr lang="en-US" sz="2800" dirty="0"/>
              <a:t>Untested efficacy or misleading claims of mental health benefits.</a:t>
            </a:r>
          </a:p>
          <a:p>
            <a:pPr marL="742950" indent="-742950">
              <a:buAutoNum type="arabicPeriod"/>
            </a:pPr>
            <a:r>
              <a:rPr lang="en-US" sz="2800" dirty="0"/>
              <a:t>Privacy breaches of health data.</a:t>
            </a:r>
          </a:p>
          <a:p>
            <a:pPr marL="742950" indent="-742950">
              <a:buAutoNum type="arabicPeriod"/>
            </a:pPr>
            <a:r>
              <a:rPr lang="en-US" sz="2800" dirty="0"/>
              <a:t>Harm to patient through malfunction, incorrect advice or misuse.</a:t>
            </a:r>
          </a:p>
          <a:p>
            <a:pPr marL="742950" indent="-742950">
              <a:buAutoNum type="arabicPeriod"/>
            </a:pPr>
            <a:r>
              <a:rPr lang="en-US" sz="2800" dirty="0"/>
              <a:t>Lack of accountability or incentives for prioritizing consumers’ best interests.</a:t>
            </a:r>
          </a:p>
          <a:p>
            <a:pPr marL="742950" indent="-742950">
              <a:buAutoNum type="arabicPeriod"/>
            </a:pPr>
            <a:r>
              <a:rPr lang="en-US" sz="2800" dirty="0"/>
              <a:t>Widening the digital divide of </a:t>
            </a:r>
            <a:r>
              <a:rPr lang="en-US" sz="2800" dirty="0" err="1"/>
              <a:t>techquity</a:t>
            </a:r>
            <a:r>
              <a:rPr lang="en-US" sz="2800" dirty="0"/>
              <a:t>.</a:t>
            </a:r>
          </a:p>
          <a:p>
            <a:pPr marL="742950" indent="-742950">
              <a:buAutoNum type="arabicPeriod"/>
            </a:pPr>
            <a:r>
              <a:rPr lang="en-US" sz="2800" dirty="0"/>
              <a:t>Long-term social and behavioral consequences.</a:t>
            </a:r>
          </a:p>
        </p:txBody>
      </p:sp>
    </p:spTree>
    <p:extLst>
      <p:ext uri="{BB962C8B-B14F-4D97-AF65-F5344CB8AC3E}">
        <p14:creationId xmlns:p14="http://schemas.microsoft.com/office/powerpoint/2010/main" val="2604707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DEED00B-F023-BAE1-04CE-242FF8718A42}"/>
              </a:ext>
            </a:extLst>
          </p:cNvPr>
          <p:cNvSpPr>
            <a:spLocks noGrp="1"/>
          </p:cNvSpPr>
          <p:nvPr>
            <p:ph type="title"/>
          </p:nvPr>
        </p:nvSpPr>
        <p:spPr>
          <a:xfrm>
            <a:off x="1300481" y="166343"/>
            <a:ext cx="10053320" cy="1325563"/>
          </a:xfrm>
        </p:spPr>
        <p:txBody>
          <a:bodyPr/>
          <a:lstStyle/>
          <a:p>
            <a:r>
              <a:rPr lang="en-US" sz="3200" dirty="0">
                <a:solidFill>
                  <a:schemeClr val="accent1">
                    <a:lumMod val="75000"/>
                  </a:schemeClr>
                </a:solidFill>
              </a:rPr>
              <a:t>Ethics in AI:</a:t>
            </a:r>
            <a:br>
              <a:rPr lang="en-US" sz="3200" dirty="0">
                <a:solidFill>
                  <a:schemeClr val="accent1">
                    <a:lumMod val="75000"/>
                  </a:schemeClr>
                </a:solidFill>
              </a:rPr>
            </a:br>
            <a:r>
              <a:rPr lang="en-US" sz="2800" dirty="0">
                <a:solidFill>
                  <a:schemeClr val="accent1">
                    <a:lumMod val="75000"/>
                  </a:schemeClr>
                </a:solidFill>
              </a:rPr>
              <a:t> - What ethical issues do we need to consider?</a:t>
            </a:r>
            <a:endParaRPr lang="en-US" sz="3200" dirty="0">
              <a:solidFill>
                <a:schemeClr val="accent1">
                  <a:lumMod val="75000"/>
                </a:schemeClr>
              </a:solidFill>
            </a:endParaRPr>
          </a:p>
        </p:txBody>
      </p:sp>
      <p:pic>
        <p:nvPicPr>
          <p:cNvPr id="5" name="Picture Placeholder 4" descr="Black and white dog tilting head">
            <a:extLst>
              <a:ext uri="{FF2B5EF4-FFF2-40B4-BE49-F238E27FC236}">
                <a16:creationId xmlns:a16="http://schemas.microsoft.com/office/drawing/2014/main" id="{C790AA8F-DDD5-F16C-C547-E465D4C49C37}"/>
              </a:ext>
            </a:extLst>
          </p:cNvPr>
          <p:cNvPicPr>
            <a:picLocks noChangeAspect="1"/>
          </p:cNvPicPr>
          <p:nvPr/>
        </p:nvPicPr>
        <p:blipFill>
          <a:blip r:embed="rId2">
            <a:extLst>
              <a:ext uri="{28A0092B-C50C-407E-A947-70E740481C1C}">
                <a14:useLocalDpi xmlns:a14="http://schemas.microsoft.com/office/drawing/2010/main"/>
              </a:ext>
            </a:extLst>
          </a:blip>
          <a:srcRect t="19184" b="19184"/>
          <a:stretch>
            <a:fillRect/>
          </a:stretch>
        </p:blipFill>
        <p:spPr>
          <a:xfrm>
            <a:off x="1300481" y="1583775"/>
            <a:ext cx="9382539" cy="4625926"/>
          </a:xfrm>
          <a:prstGeom prst="ellipse">
            <a:avLst/>
          </a:prstGeom>
          <a:ln>
            <a:noFill/>
          </a:ln>
          <a:effectLst>
            <a:softEdge rad="112500"/>
          </a:effectLst>
        </p:spPr>
      </p:pic>
    </p:spTree>
    <p:extLst>
      <p:ext uri="{BB962C8B-B14F-4D97-AF65-F5344CB8AC3E}">
        <p14:creationId xmlns:p14="http://schemas.microsoft.com/office/powerpoint/2010/main" val="61489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56F28-98A5-FD59-586E-EE0541511BC2}"/>
              </a:ext>
            </a:extLst>
          </p:cNvPr>
          <p:cNvSpPr>
            <a:spLocks noGrp="1"/>
          </p:cNvSpPr>
          <p:nvPr>
            <p:ph type="title"/>
          </p:nvPr>
        </p:nvSpPr>
        <p:spPr>
          <a:xfrm>
            <a:off x="311285" y="2645664"/>
            <a:ext cx="9909192" cy="390523"/>
          </a:xfrm>
        </p:spPr>
        <p:txBody>
          <a:bodyPr/>
          <a:lstStyle/>
          <a:p>
            <a:r>
              <a:rPr lang="en-US" dirty="0"/>
              <a:t>Disclosures:</a:t>
            </a:r>
          </a:p>
        </p:txBody>
      </p:sp>
      <p:sp>
        <p:nvSpPr>
          <p:cNvPr id="3" name="Content Placeholder 2">
            <a:extLst>
              <a:ext uri="{FF2B5EF4-FFF2-40B4-BE49-F238E27FC236}">
                <a16:creationId xmlns:a16="http://schemas.microsoft.com/office/drawing/2014/main" id="{33D5FF2F-2FDF-14FA-A732-01482D45CFE3}"/>
              </a:ext>
            </a:extLst>
          </p:cNvPr>
          <p:cNvSpPr>
            <a:spLocks noGrp="1"/>
          </p:cNvSpPr>
          <p:nvPr>
            <p:ph sz="quarter" idx="13"/>
          </p:nvPr>
        </p:nvSpPr>
        <p:spPr>
          <a:xfrm>
            <a:off x="311286" y="3036187"/>
            <a:ext cx="7247105" cy="3208971"/>
          </a:xfrm>
        </p:spPr>
        <p:txBody>
          <a:bodyPr>
            <a:normAutofit fontScale="92500" lnSpcReduction="20000"/>
          </a:bodyPr>
          <a:lstStyle/>
          <a:p>
            <a:r>
              <a:rPr lang="en-US" sz="1600" dirty="0"/>
              <a:t>Relevant Financial Relationships: </a:t>
            </a:r>
          </a:p>
          <a:p>
            <a:r>
              <a:rPr lang="en-US" sz="1600" dirty="0"/>
              <a:t>I have no relevant financial relationships nor is there a substantive conflict of interest from any research, royalties, honoraria or any form of compensation within the discipline of AI in Informatics.   Similarly, there are no financial relationships for any relative or my spouse.</a:t>
            </a:r>
          </a:p>
          <a:p>
            <a:endParaRPr lang="en-US" sz="1600" dirty="0"/>
          </a:p>
          <a:p>
            <a:r>
              <a:rPr lang="en-US" sz="1600" dirty="0"/>
              <a:t>Relevant Nonfinancial Relationships: </a:t>
            </a:r>
          </a:p>
          <a:p>
            <a:r>
              <a:rPr lang="en-US" sz="1600" dirty="0"/>
              <a:t>I have no relevant non-financial relationships within the discipline of AI in Informatics.   There are no non-financial relationships for any relative or spouse.</a:t>
            </a:r>
          </a:p>
          <a:p>
            <a:endParaRPr lang="en-US" sz="1600" dirty="0"/>
          </a:p>
          <a:p>
            <a:r>
              <a:rPr lang="en-US" sz="1600" dirty="0"/>
              <a:t>There will be no relevant topics that can be considered as off-label utilization.</a:t>
            </a:r>
          </a:p>
        </p:txBody>
      </p:sp>
      <p:pic>
        <p:nvPicPr>
          <p:cNvPr id="4" name="Picture 3" descr="A person in a suit and tie&#10;&#10;Description automatically generated">
            <a:extLst>
              <a:ext uri="{FF2B5EF4-FFF2-40B4-BE49-F238E27FC236}">
                <a16:creationId xmlns:a16="http://schemas.microsoft.com/office/drawing/2014/main" id="{8C569D77-A25C-3BBB-FD9A-DF7E01369A61}"/>
              </a:ext>
            </a:extLst>
          </p:cNvPr>
          <p:cNvPicPr>
            <a:picLocks noChangeAspect="1"/>
          </p:cNvPicPr>
          <p:nvPr/>
        </p:nvPicPr>
        <p:blipFill>
          <a:blip r:embed="rId2"/>
          <a:stretch>
            <a:fillRect/>
          </a:stretch>
        </p:blipFill>
        <p:spPr>
          <a:xfrm>
            <a:off x="1388027" y="159830"/>
            <a:ext cx="2559270" cy="19170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577CD35D-3EE5-AB3E-7A07-1393375ACD01}"/>
              </a:ext>
            </a:extLst>
          </p:cNvPr>
          <p:cNvSpPr txBox="1"/>
          <p:nvPr/>
        </p:nvSpPr>
        <p:spPr>
          <a:xfrm>
            <a:off x="4091114" y="359863"/>
            <a:ext cx="6881685" cy="1537309"/>
          </a:xfrm>
          <a:prstGeom prst="rect">
            <a:avLst/>
          </a:prstGeom>
          <a:noFill/>
        </p:spPr>
        <p:txBody>
          <a:bodyPr wrap="none" lIns="0" tIns="0" rIns="0" bIns="0" rtlCol="0">
            <a:normAutofit fontScale="85000" lnSpcReduction="20000"/>
          </a:bodyPr>
          <a:lstStyle/>
          <a:p>
            <a:pPr marR="0" algn="l" defTabSz="914400" rtl="0" eaLnBrk="1" fontAlgn="ctr" latinLnBrk="0" hangingPunct="1">
              <a:lnSpc>
                <a:spcPct val="112000"/>
              </a:lnSpc>
              <a:spcBef>
                <a:spcPts val="0"/>
              </a:spcBef>
              <a:spcAft>
                <a:spcPts val="600"/>
              </a:spcAft>
              <a:buClr>
                <a:srgbClr val="055EBA"/>
              </a:buClr>
              <a:buSzPct val="120000"/>
              <a:tabLst/>
            </a:pPr>
            <a:r>
              <a:rPr kumimoji="0" lang="en-US" sz="4300" b="1" i="0" u="none" strike="noStrike" kern="1200" cap="none" spc="0" normalizeH="0" baseline="0" noProof="0" dirty="0">
                <a:ln>
                  <a:noFill/>
                </a:ln>
                <a:solidFill>
                  <a:srgbClr val="191919">
                    <a:lumMod val="90000"/>
                    <a:lumOff val="10000"/>
                  </a:srgbClr>
                </a:solidFill>
                <a:effectLst/>
                <a:uLnTx/>
                <a:uFillTx/>
                <a:latin typeface="Metropolis Light" pitchFamily="2" charset="77"/>
                <a:ea typeface="+mn-ea"/>
                <a:cs typeface="+mn-cs"/>
              </a:rPr>
              <a:t>Joel Gordon,  MD</a:t>
            </a:r>
          </a:p>
          <a:p>
            <a:pPr marR="0" algn="l" defTabSz="914400" rtl="0" eaLnBrk="1" fontAlgn="ctr" latinLnBrk="0" hangingPunct="1">
              <a:lnSpc>
                <a:spcPct val="112000"/>
              </a:lnSpc>
              <a:spcBef>
                <a:spcPts val="0"/>
              </a:spcBef>
              <a:spcAft>
                <a:spcPts val="600"/>
              </a:spcAft>
              <a:buClr>
                <a:srgbClr val="055EBA"/>
              </a:buClr>
              <a:buSzPct val="120000"/>
              <a:tabLst/>
            </a:pPr>
            <a:r>
              <a:rPr lang="en-US" sz="1900" b="1" dirty="0">
                <a:solidFill>
                  <a:srgbClr val="191919">
                    <a:lumMod val="90000"/>
                    <a:lumOff val="10000"/>
                  </a:srgbClr>
                </a:solidFill>
                <a:latin typeface="Metropolis Light" pitchFamily="2" charset="77"/>
              </a:rPr>
              <a:t>Chief Medical Information Officer, UW Health</a:t>
            </a:r>
          </a:p>
          <a:p>
            <a:pPr marR="0" algn="l" defTabSz="914400" rtl="0" eaLnBrk="1" fontAlgn="ctr" latinLnBrk="0" hangingPunct="1">
              <a:lnSpc>
                <a:spcPct val="112000"/>
              </a:lnSpc>
              <a:spcBef>
                <a:spcPts val="0"/>
              </a:spcBef>
              <a:spcAft>
                <a:spcPts val="600"/>
              </a:spcAft>
              <a:buClr>
                <a:srgbClr val="055EBA"/>
              </a:buClr>
              <a:buSzPct val="120000"/>
              <a:tabLst/>
            </a:pPr>
            <a:r>
              <a:rPr kumimoji="0" lang="en-US" sz="1900" b="1" i="0" u="none" strike="noStrike" kern="1200" cap="none" spc="0" normalizeH="0" baseline="0" noProof="0" dirty="0">
                <a:ln>
                  <a:noFill/>
                </a:ln>
                <a:solidFill>
                  <a:srgbClr val="191919">
                    <a:lumMod val="90000"/>
                    <a:lumOff val="10000"/>
                  </a:srgbClr>
                </a:solidFill>
                <a:effectLst/>
                <a:uLnTx/>
                <a:uFillTx/>
                <a:latin typeface="Metropolis Light" pitchFamily="2" charset="77"/>
                <a:ea typeface="+mn-ea"/>
                <a:cs typeface="+mn-cs"/>
              </a:rPr>
              <a:t>Associate Professor, Department of Family Medicine &amp; Community Health</a:t>
            </a:r>
          </a:p>
          <a:p>
            <a:pPr marR="0" algn="l" defTabSz="914400" rtl="0" eaLnBrk="1" fontAlgn="ctr" latinLnBrk="0" hangingPunct="1">
              <a:lnSpc>
                <a:spcPct val="112000"/>
              </a:lnSpc>
              <a:spcBef>
                <a:spcPts val="0"/>
              </a:spcBef>
              <a:spcAft>
                <a:spcPts val="600"/>
              </a:spcAft>
              <a:buClr>
                <a:srgbClr val="055EBA"/>
              </a:buClr>
              <a:buSzPct val="120000"/>
              <a:tabLst/>
            </a:pPr>
            <a:r>
              <a:rPr kumimoji="0" lang="en-US" sz="1900" b="1" i="0" u="none" strike="noStrike" kern="1200" cap="none" spc="0" normalizeH="0" baseline="0" noProof="0" dirty="0">
                <a:ln>
                  <a:noFill/>
                </a:ln>
                <a:solidFill>
                  <a:srgbClr val="191919">
                    <a:lumMod val="90000"/>
                    <a:lumOff val="10000"/>
                  </a:srgbClr>
                </a:solidFill>
                <a:effectLst/>
                <a:uLnTx/>
                <a:uFillTx/>
                <a:latin typeface="Metropolis Light" pitchFamily="2" charset="77"/>
                <a:ea typeface="+mn-ea"/>
                <a:cs typeface="+mn-cs"/>
              </a:rPr>
              <a:t>University of Wisconsin School of Medicine &amp; Public Health</a:t>
            </a:r>
          </a:p>
        </p:txBody>
      </p:sp>
      <p:sp>
        <p:nvSpPr>
          <p:cNvPr id="6" name="Title 1">
            <a:extLst>
              <a:ext uri="{FF2B5EF4-FFF2-40B4-BE49-F238E27FC236}">
                <a16:creationId xmlns:a16="http://schemas.microsoft.com/office/drawing/2014/main" id="{A927BF41-5034-118B-2D68-0961E8D89E1E}"/>
              </a:ext>
            </a:extLst>
          </p:cNvPr>
          <p:cNvSpPr txBox="1">
            <a:spLocks/>
          </p:cNvSpPr>
          <p:nvPr/>
        </p:nvSpPr>
        <p:spPr>
          <a:xfrm>
            <a:off x="7849702" y="2645663"/>
            <a:ext cx="2215652" cy="390523"/>
          </a:xfrm>
          <a:prstGeom prst="rect">
            <a:avLst/>
          </a:prstGeom>
        </p:spPr>
        <p:txBody>
          <a:bodyPr vert="horz" lIns="0" tIns="45720" rIns="0" bIns="45720" rtlCol="0" anchor="t" anchorCtr="0">
            <a:noAutofit/>
          </a:bodyPr>
          <a:lstStyle>
            <a:lvl1pPr algn="l" defTabSz="914400" rtl="0" eaLnBrk="1" latinLnBrk="0" hangingPunct="1">
              <a:lnSpc>
                <a:spcPct val="90000"/>
              </a:lnSpc>
              <a:spcBef>
                <a:spcPct val="0"/>
              </a:spcBef>
              <a:buNone/>
              <a:defRPr sz="2400" b="0" i="0" kern="1200" spc="200" baseline="0">
                <a:solidFill>
                  <a:schemeClr val="tx2">
                    <a:lumMod val="60000"/>
                    <a:lumOff val="40000"/>
                  </a:schemeClr>
                </a:solidFill>
                <a:latin typeface="Metropolis Medium" pitchFamily="2" charset="77"/>
                <a:ea typeface="+mj-ea"/>
                <a:cs typeface="+mj-cs"/>
              </a:defRPr>
            </a:lvl1pPr>
          </a:lstStyle>
          <a:p>
            <a:r>
              <a:rPr lang="en-US" dirty="0"/>
              <a:t>Relevancy:</a:t>
            </a:r>
          </a:p>
        </p:txBody>
      </p:sp>
      <p:sp>
        <p:nvSpPr>
          <p:cNvPr id="7" name="Content Placeholder 2">
            <a:extLst>
              <a:ext uri="{FF2B5EF4-FFF2-40B4-BE49-F238E27FC236}">
                <a16:creationId xmlns:a16="http://schemas.microsoft.com/office/drawing/2014/main" id="{7420C77D-5D07-8961-6D96-65CB00932838}"/>
              </a:ext>
            </a:extLst>
          </p:cNvPr>
          <p:cNvSpPr txBox="1">
            <a:spLocks/>
          </p:cNvSpPr>
          <p:nvPr/>
        </p:nvSpPr>
        <p:spPr>
          <a:xfrm>
            <a:off x="8050696" y="3188587"/>
            <a:ext cx="4035287" cy="3208971"/>
          </a:xfrm>
          <a:prstGeom prst="rect">
            <a:avLst/>
          </a:prstGeom>
        </p:spPr>
        <p:txBody>
          <a:bodyPr vert="horz" lIns="0" tIns="0" rIns="91440" bIns="0" rtlCol="0">
            <a:normAutofit/>
          </a:bodyPr>
          <a:lstStyle>
            <a:lvl1pPr marL="0" indent="0" algn="l" defTabSz="914400" rtl="0" eaLnBrk="1" fontAlgn="ctr" latinLnBrk="0" hangingPunct="1">
              <a:lnSpc>
                <a:spcPct val="112000"/>
              </a:lnSpc>
              <a:spcBef>
                <a:spcPts val="0"/>
              </a:spcBef>
              <a:spcAft>
                <a:spcPts val="600"/>
              </a:spcAft>
              <a:buClr>
                <a:schemeClr val="accent1"/>
              </a:buClr>
              <a:buSzPct val="120000"/>
              <a:buFont typeface="Arial" panose="020B0604020202020204" pitchFamily="34" charset="0"/>
              <a:buNone/>
              <a:defRPr sz="3600" b="1" i="0" kern="1200">
                <a:solidFill>
                  <a:schemeClr val="tx1">
                    <a:lumMod val="90000"/>
                    <a:lumOff val="10000"/>
                  </a:schemeClr>
                </a:solidFill>
                <a:latin typeface="Metropolis Light" pitchFamily="2" charset="77"/>
                <a:ea typeface="+mn-ea"/>
                <a:cs typeface="+mn-cs"/>
              </a:defRPr>
            </a:lvl1pPr>
            <a:lvl2pPr marL="788670" indent="-514350" algn="l" defTabSz="914400" rtl="0" eaLnBrk="1" latinLnBrk="0" hangingPunct="1">
              <a:lnSpc>
                <a:spcPct val="112000"/>
              </a:lnSpc>
              <a:spcBef>
                <a:spcPts val="500"/>
              </a:spcBef>
              <a:buClr>
                <a:schemeClr val="accent1"/>
              </a:buClr>
              <a:buSzPct val="120000"/>
              <a:buFont typeface="Arial" panose="020B0604020202020204" pitchFamily="34" charset="0"/>
              <a:buChar char="•"/>
              <a:defRPr sz="2700" b="0" i="0" kern="1200">
                <a:solidFill>
                  <a:schemeClr val="tx1">
                    <a:lumMod val="90000"/>
                    <a:lumOff val="10000"/>
                  </a:schemeClr>
                </a:solidFill>
                <a:latin typeface="Metropolis Light" pitchFamily="2" charset="77"/>
                <a:ea typeface="+mn-ea"/>
                <a:cs typeface="+mn-cs"/>
              </a:defRPr>
            </a:lvl2pPr>
            <a:lvl3pPr marL="914400" indent="-365760" algn="l" defTabSz="914400" rtl="0" eaLnBrk="1" latinLnBrk="0" hangingPunct="1">
              <a:lnSpc>
                <a:spcPct val="112000"/>
              </a:lnSpc>
              <a:spcBef>
                <a:spcPts val="500"/>
              </a:spcBef>
              <a:buClr>
                <a:schemeClr val="accent1"/>
              </a:buClr>
              <a:buSzPct val="120000"/>
              <a:buFont typeface="Arial" panose="020B0604020202020204" pitchFamily="34" charset="0"/>
              <a:buChar char="•"/>
              <a:defRPr sz="2200" b="0" i="0" kern="1200">
                <a:solidFill>
                  <a:schemeClr val="tx1">
                    <a:lumMod val="90000"/>
                    <a:lumOff val="10000"/>
                  </a:schemeClr>
                </a:solidFill>
                <a:latin typeface="Metropolis Light" pitchFamily="2" charset="77"/>
                <a:ea typeface="+mn-ea"/>
                <a:cs typeface="+mn-cs"/>
              </a:defRPr>
            </a:lvl3pPr>
            <a:lvl4pPr marL="1074420" indent="-342900" algn="l" defTabSz="914400" rtl="0" eaLnBrk="1" latinLnBrk="0" hangingPunct="1">
              <a:lnSpc>
                <a:spcPct val="112000"/>
              </a:lnSpc>
              <a:spcBef>
                <a:spcPts val="500"/>
              </a:spcBef>
              <a:buClr>
                <a:schemeClr val="accent1"/>
              </a:buClr>
              <a:buSzPct val="120000"/>
              <a:buFont typeface="Arial" panose="020B0604020202020204" pitchFamily="34" charset="0"/>
              <a:buChar char="•"/>
              <a:defRPr sz="1800" b="0" i="0" kern="1200">
                <a:solidFill>
                  <a:schemeClr val="tx1">
                    <a:lumMod val="90000"/>
                    <a:lumOff val="10000"/>
                  </a:schemeClr>
                </a:solidFill>
                <a:latin typeface="Metropolis Light" pitchFamily="2" charset="77"/>
                <a:ea typeface="+mn-ea"/>
                <a:cs typeface="+mn-cs"/>
              </a:defRPr>
            </a:lvl4pPr>
            <a:lvl5pPr marL="1257300" indent="-292608" algn="l" defTabSz="914400" rtl="0" eaLnBrk="1" latinLnBrk="0" hangingPunct="1">
              <a:lnSpc>
                <a:spcPct val="112000"/>
              </a:lnSpc>
              <a:spcBef>
                <a:spcPts val="500"/>
              </a:spcBef>
              <a:buClr>
                <a:schemeClr val="accent1"/>
              </a:buClr>
              <a:buSzPct val="120000"/>
              <a:buFont typeface="Arial" panose="020B0604020202020204" pitchFamily="34" charset="0"/>
              <a:buChar char="•"/>
              <a:defRPr sz="1800" b="0" i="0" kern="1200">
                <a:solidFill>
                  <a:schemeClr val="tx1">
                    <a:lumMod val="90000"/>
                    <a:lumOff val="10000"/>
                  </a:schemeClr>
                </a:solidFill>
                <a:latin typeface="Metropolis Light" pitchFamily="2" charset="77"/>
                <a:ea typeface="+mn-ea"/>
                <a:cs typeface="+mn-cs"/>
              </a:defRPr>
            </a:lvl5pPr>
            <a:lvl6pPr marL="1440180" indent="-292608" algn="l" defTabSz="914400" rtl="0" eaLnBrk="1" latinLnBrk="0" hangingPunct="1">
              <a:lnSpc>
                <a:spcPct val="90000"/>
              </a:lnSpc>
              <a:spcBef>
                <a:spcPts val="600"/>
              </a:spcBef>
              <a:buClr>
                <a:schemeClr val="accent1"/>
              </a:buClr>
              <a:buSzPct val="120000"/>
              <a:buFont typeface="Arial" panose="020B0604020202020204" pitchFamily="34" charset="0"/>
              <a:buChar char="•"/>
              <a:defRPr sz="1800" b="0" i="0" kern="1200">
                <a:solidFill>
                  <a:schemeClr val="tx1">
                    <a:lumMod val="90000"/>
                    <a:lumOff val="10000"/>
                  </a:schemeClr>
                </a:solidFill>
                <a:latin typeface="Metropolis Light" pitchFamily="2" charset="77"/>
                <a:ea typeface="+mn-ea"/>
                <a:cs typeface="+mn-cs"/>
              </a:defRPr>
            </a:lvl6pPr>
            <a:lvl7pPr marL="1623060" indent="-292608" algn="l" defTabSz="914400" rtl="0" eaLnBrk="1" latinLnBrk="0" hangingPunct="1">
              <a:lnSpc>
                <a:spcPct val="90000"/>
              </a:lnSpc>
              <a:spcBef>
                <a:spcPts val="500"/>
              </a:spcBef>
              <a:buClr>
                <a:schemeClr val="accent1"/>
              </a:buClr>
              <a:buSzPct val="120000"/>
              <a:buFont typeface="Arial" panose="020B0604020202020204" pitchFamily="34" charset="0"/>
              <a:buChar char="•"/>
              <a:defRPr sz="1800" b="0" i="0" kern="1200">
                <a:solidFill>
                  <a:schemeClr val="tx1">
                    <a:lumMod val="90000"/>
                    <a:lumOff val="10000"/>
                  </a:schemeClr>
                </a:solidFill>
                <a:latin typeface="Metropolis Light" pitchFamily="2" charset="77"/>
                <a:ea typeface="+mn-ea"/>
                <a:cs typeface="+mn-cs"/>
              </a:defRPr>
            </a:lvl7pPr>
            <a:lvl8pPr marL="1897380" indent="-292608" algn="l" defTabSz="914400" rtl="0" eaLnBrk="1" latinLnBrk="0" hangingPunct="1">
              <a:lnSpc>
                <a:spcPct val="90000"/>
              </a:lnSpc>
              <a:spcBef>
                <a:spcPts val="500"/>
              </a:spcBef>
              <a:buClr>
                <a:schemeClr val="accent1"/>
              </a:buClr>
              <a:buSzPct val="120000"/>
              <a:buFont typeface="Arial" panose="020B0604020202020204" pitchFamily="34" charset="0"/>
              <a:buChar char="•"/>
              <a:defRPr sz="1800" b="0" i="0" kern="1200">
                <a:solidFill>
                  <a:schemeClr val="tx1">
                    <a:lumMod val="90000"/>
                    <a:lumOff val="10000"/>
                  </a:schemeClr>
                </a:solidFill>
                <a:latin typeface="Metropolis Light" pitchFamily="2" charset="77"/>
                <a:ea typeface="+mn-ea"/>
                <a:cs typeface="+mn-cs"/>
              </a:defRPr>
            </a:lvl8pPr>
            <a:lvl9pPr marL="2171700" indent="-292608" algn="l" defTabSz="914400" rtl="0" eaLnBrk="1" latinLnBrk="0" hangingPunct="1">
              <a:lnSpc>
                <a:spcPct val="90000"/>
              </a:lnSpc>
              <a:spcBef>
                <a:spcPts val="500"/>
              </a:spcBef>
              <a:buClr>
                <a:schemeClr val="accent1"/>
              </a:buClr>
              <a:buSzPct val="120000"/>
              <a:buFont typeface="Arial" panose="020B0604020202020204" pitchFamily="34" charset="0"/>
              <a:buChar char="•"/>
              <a:defRPr sz="1800" b="0" i="0" kern="1200">
                <a:solidFill>
                  <a:schemeClr val="tx1">
                    <a:lumMod val="90000"/>
                    <a:lumOff val="10000"/>
                  </a:schemeClr>
                </a:solidFill>
                <a:latin typeface="Metropolis Light" pitchFamily="2" charset="77"/>
                <a:ea typeface="+mn-ea"/>
                <a:cs typeface="+mn-cs"/>
              </a:defRPr>
            </a:lvl9pPr>
          </a:lstStyle>
          <a:p>
            <a:endParaRPr lang="en-US" sz="1600" dirty="0"/>
          </a:p>
        </p:txBody>
      </p:sp>
      <p:sp>
        <p:nvSpPr>
          <p:cNvPr id="11" name="TextBox 10">
            <a:extLst>
              <a:ext uri="{FF2B5EF4-FFF2-40B4-BE49-F238E27FC236}">
                <a16:creationId xmlns:a16="http://schemas.microsoft.com/office/drawing/2014/main" id="{3D42B3C4-D9AA-E849-9AE4-987B7EE3D3B2}"/>
              </a:ext>
            </a:extLst>
          </p:cNvPr>
          <p:cNvSpPr txBox="1"/>
          <p:nvPr/>
        </p:nvSpPr>
        <p:spPr>
          <a:xfrm>
            <a:off x="7849702" y="3317132"/>
            <a:ext cx="4236281" cy="2928026"/>
          </a:xfrm>
          <a:prstGeom prst="rect">
            <a:avLst/>
          </a:prstGeom>
          <a:noFill/>
        </p:spPr>
        <p:txBody>
          <a:bodyPr wrap="square" lIns="0" tIns="0" rIns="0" bIns="0" rtlCol="0">
            <a:normAutofit fontScale="70000" lnSpcReduction="20000"/>
          </a:bodyPr>
          <a:lstStyle/>
          <a:p>
            <a:pPr marL="571500" marR="0" indent="-571500" algn="l" defTabSz="914400" rtl="0" eaLnBrk="1" fontAlgn="ctr" latinLnBrk="0" hangingPunct="1">
              <a:lnSpc>
                <a:spcPct val="112000"/>
              </a:lnSpc>
              <a:spcBef>
                <a:spcPts val="0"/>
              </a:spcBef>
              <a:spcAft>
                <a:spcPts val="600"/>
              </a:spcAft>
              <a:buClr>
                <a:srgbClr val="055EBA"/>
              </a:buClr>
              <a:buSzPct val="120000"/>
              <a:buFont typeface="System Font Regular"/>
              <a:buChar char="○"/>
              <a:tabLst/>
            </a:pPr>
            <a:r>
              <a:rPr kumimoji="0" lang="en-US" b="1" i="1" u="sng" strike="noStrike" kern="1200" cap="none" spc="0" normalizeH="0" baseline="0" noProof="0" dirty="0">
                <a:ln>
                  <a:noFill/>
                </a:ln>
                <a:solidFill>
                  <a:srgbClr val="191919">
                    <a:lumMod val="90000"/>
                    <a:lumOff val="10000"/>
                  </a:srgbClr>
                </a:solidFill>
                <a:effectLst/>
                <a:uLnTx/>
                <a:uFillTx/>
                <a:latin typeface="Metropolis Light" pitchFamily="2" charset="77"/>
                <a:ea typeface="+mn-ea"/>
                <a:cs typeface="+mn-cs"/>
              </a:rPr>
              <a:t>Not</a:t>
            </a:r>
            <a:r>
              <a:rPr kumimoji="0" lang="en-US" b="1" i="0" u="sng" strike="noStrike" kern="1200" cap="none" spc="0" normalizeH="0" baseline="0" noProof="0" dirty="0">
                <a:ln>
                  <a:noFill/>
                </a:ln>
                <a:solidFill>
                  <a:srgbClr val="191919">
                    <a:lumMod val="90000"/>
                    <a:lumOff val="10000"/>
                  </a:srgbClr>
                </a:solidFill>
                <a:effectLst/>
                <a:uLnTx/>
                <a:uFillTx/>
                <a:latin typeface="Metropolis Light" pitchFamily="2" charset="77"/>
                <a:ea typeface="+mn-ea"/>
                <a:cs typeface="+mn-cs"/>
              </a:rPr>
              <a:t> an AI expert</a:t>
            </a:r>
          </a:p>
          <a:p>
            <a:pPr marL="571500" marR="0" indent="-571500" algn="l" defTabSz="914400" rtl="0" eaLnBrk="1" fontAlgn="ctr" latinLnBrk="0" hangingPunct="1">
              <a:lnSpc>
                <a:spcPct val="112000"/>
              </a:lnSpc>
              <a:spcBef>
                <a:spcPts val="0"/>
              </a:spcBef>
              <a:spcAft>
                <a:spcPts val="600"/>
              </a:spcAft>
              <a:buClr>
                <a:srgbClr val="055EBA"/>
              </a:buClr>
              <a:buSzPct val="120000"/>
              <a:buFont typeface="System Font Regular"/>
              <a:buChar char="○"/>
              <a:tabLst/>
            </a:pPr>
            <a:r>
              <a:rPr kumimoji="0" lang="en-US" b="1" i="0" u="none" strike="noStrike" kern="1200" cap="none" spc="0" normalizeH="0" baseline="0" noProof="0" dirty="0">
                <a:ln>
                  <a:noFill/>
                </a:ln>
                <a:solidFill>
                  <a:srgbClr val="191919">
                    <a:lumMod val="90000"/>
                    <a:lumOff val="10000"/>
                  </a:srgbClr>
                </a:solidFill>
                <a:effectLst/>
                <a:uLnTx/>
                <a:uFillTx/>
                <a:latin typeface="Metropolis Light" pitchFamily="2" charset="77"/>
                <a:ea typeface="+mn-ea"/>
                <a:cs typeface="+mn-cs"/>
              </a:rPr>
              <a:t>April 2023:  World’s first Chat GPT </a:t>
            </a:r>
            <a:r>
              <a:rPr lang="en-US" b="1" dirty="0">
                <a:solidFill>
                  <a:srgbClr val="191919">
                    <a:lumMod val="90000"/>
                    <a:lumOff val="10000"/>
                  </a:srgbClr>
                </a:solidFill>
                <a:latin typeface="Metropolis Light" pitchFamily="2" charset="77"/>
              </a:rPr>
              <a:t>patient message </a:t>
            </a:r>
            <a:r>
              <a:rPr kumimoji="0" lang="en-US" b="1" i="0" u="none" strike="noStrike" kern="1200" cap="none" spc="0" normalizeH="0" baseline="0" noProof="0" dirty="0">
                <a:ln>
                  <a:noFill/>
                </a:ln>
                <a:solidFill>
                  <a:srgbClr val="191919">
                    <a:lumMod val="90000"/>
                    <a:lumOff val="10000"/>
                  </a:srgbClr>
                </a:solidFill>
                <a:effectLst/>
                <a:uLnTx/>
                <a:uFillTx/>
                <a:latin typeface="Metropolis Light" pitchFamily="2" charset="77"/>
                <a:ea typeface="+mn-ea"/>
                <a:cs typeface="+mn-cs"/>
              </a:rPr>
              <a:t>management implementation</a:t>
            </a:r>
          </a:p>
          <a:p>
            <a:pPr marL="571500" marR="0" indent="-571500" algn="l" defTabSz="914400" rtl="0" eaLnBrk="1" fontAlgn="ctr" latinLnBrk="0" hangingPunct="1">
              <a:lnSpc>
                <a:spcPct val="112000"/>
              </a:lnSpc>
              <a:spcBef>
                <a:spcPts val="0"/>
              </a:spcBef>
              <a:spcAft>
                <a:spcPts val="600"/>
              </a:spcAft>
              <a:buClr>
                <a:srgbClr val="055EBA"/>
              </a:buClr>
              <a:buSzPct val="120000"/>
              <a:buFont typeface="System Font Regular"/>
              <a:buChar char="○"/>
              <a:tabLst/>
            </a:pPr>
            <a:r>
              <a:rPr lang="en-US" b="1" dirty="0">
                <a:solidFill>
                  <a:srgbClr val="191919">
                    <a:lumMod val="90000"/>
                    <a:lumOff val="10000"/>
                  </a:srgbClr>
                </a:solidFill>
                <a:latin typeface="Metropolis Light" pitchFamily="2" charset="77"/>
              </a:rPr>
              <a:t>On prem, prompt engineering </a:t>
            </a:r>
          </a:p>
          <a:p>
            <a:pPr marL="571500" marR="0" indent="-571500" algn="l" defTabSz="914400" rtl="0" eaLnBrk="1" fontAlgn="ctr" latinLnBrk="0" hangingPunct="1">
              <a:lnSpc>
                <a:spcPct val="112000"/>
              </a:lnSpc>
              <a:spcBef>
                <a:spcPts val="0"/>
              </a:spcBef>
              <a:spcAft>
                <a:spcPts val="600"/>
              </a:spcAft>
              <a:buClr>
                <a:srgbClr val="055EBA"/>
              </a:buClr>
              <a:buSzPct val="120000"/>
              <a:buFont typeface="System Font Regular"/>
              <a:buChar char="○"/>
              <a:tabLst/>
            </a:pPr>
            <a:r>
              <a:rPr lang="en-US" b="1" dirty="0">
                <a:solidFill>
                  <a:srgbClr val="191919">
                    <a:lumMod val="90000"/>
                    <a:lumOff val="10000"/>
                  </a:srgbClr>
                </a:solidFill>
                <a:latin typeface="Metropolis Light" pitchFamily="2" charset="77"/>
              </a:rPr>
              <a:t>Faculty of Informatics and data science lecturer at postgraduate and Medical School level.</a:t>
            </a:r>
          </a:p>
          <a:p>
            <a:pPr marL="571500" marR="0" indent="-571500" algn="l" defTabSz="914400" rtl="0" eaLnBrk="1" fontAlgn="ctr" latinLnBrk="0" hangingPunct="1">
              <a:lnSpc>
                <a:spcPct val="112000"/>
              </a:lnSpc>
              <a:spcBef>
                <a:spcPts val="0"/>
              </a:spcBef>
              <a:spcAft>
                <a:spcPts val="600"/>
              </a:spcAft>
              <a:buClr>
                <a:srgbClr val="055EBA"/>
              </a:buClr>
              <a:buSzPct val="120000"/>
              <a:buFont typeface="System Font Regular"/>
              <a:buChar char="○"/>
              <a:tabLst/>
            </a:pPr>
            <a:r>
              <a:rPr lang="en-US" b="1" dirty="0">
                <a:solidFill>
                  <a:srgbClr val="191919">
                    <a:lumMod val="90000"/>
                    <a:lumOff val="10000"/>
                  </a:srgbClr>
                </a:solidFill>
                <a:latin typeface="Metropolis Light" pitchFamily="2" charset="77"/>
              </a:rPr>
              <a:t>CMIO at UW-M, prior CMIO at Mayo Clinic Community Practice</a:t>
            </a:r>
            <a:endParaRPr kumimoji="0" lang="en-US" b="1" i="0" u="none" strike="noStrike" kern="1200" cap="none" spc="0" normalizeH="0" baseline="0" noProof="0" dirty="0">
              <a:ln>
                <a:noFill/>
              </a:ln>
              <a:solidFill>
                <a:srgbClr val="191919">
                  <a:lumMod val="90000"/>
                  <a:lumOff val="10000"/>
                </a:srgbClr>
              </a:solidFill>
              <a:effectLst/>
              <a:uLnTx/>
              <a:uFillTx/>
              <a:latin typeface="Metropolis Light" pitchFamily="2" charset="77"/>
              <a:ea typeface="+mn-ea"/>
              <a:cs typeface="+mn-cs"/>
            </a:endParaRPr>
          </a:p>
          <a:p>
            <a:pPr marL="571500" marR="0" indent="-571500" algn="l" defTabSz="914400" rtl="0" eaLnBrk="1" fontAlgn="ctr" latinLnBrk="0" hangingPunct="1">
              <a:lnSpc>
                <a:spcPct val="112000"/>
              </a:lnSpc>
              <a:spcBef>
                <a:spcPts val="0"/>
              </a:spcBef>
              <a:spcAft>
                <a:spcPts val="600"/>
              </a:spcAft>
              <a:buClr>
                <a:srgbClr val="055EBA"/>
              </a:buClr>
              <a:buSzPct val="120000"/>
              <a:buFont typeface="System Font Regular"/>
              <a:buChar char="○"/>
              <a:tabLst/>
            </a:pPr>
            <a:r>
              <a:rPr lang="en-US" b="1" dirty="0">
                <a:solidFill>
                  <a:srgbClr val="191919">
                    <a:lumMod val="90000"/>
                    <a:lumOff val="10000"/>
                  </a:srgbClr>
                </a:solidFill>
                <a:latin typeface="Metropolis Light" pitchFamily="2" charset="77"/>
              </a:rPr>
              <a:t>Primary care provider with 30 years experience, (10 in remote rural medicine, 17 integrated (BH/FQHC), 1 academic)</a:t>
            </a:r>
            <a:endParaRPr kumimoji="0" lang="en-US" b="1" i="0" u="none" strike="noStrike" kern="1200" cap="none" spc="0" normalizeH="0" baseline="0" noProof="0" dirty="0">
              <a:ln>
                <a:noFill/>
              </a:ln>
              <a:solidFill>
                <a:srgbClr val="191919">
                  <a:lumMod val="90000"/>
                  <a:lumOff val="10000"/>
                </a:srgbClr>
              </a:solidFill>
              <a:effectLst/>
              <a:uLnTx/>
              <a:uFillTx/>
              <a:latin typeface="Metropolis Light" pitchFamily="2" charset="77"/>
              <a:ea typeface="+mn-ea"/>
              <a:cs typeface="+mn-cs"/>
            </a:endParaRPr>
          </a:p>
        </p:txBody>
      </p:sp>
    </p:spTree>
    <p:extLst>
      <p:ext uri="{BB962C8B-B14F-4D97-AF65-F5344CB8AC3E}">
        <p14:creationId xmlns:p14="http://schemas.microsoft.com/office/powerpoint/2010/main" val="33332001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4A988A1-F759-ABC9-6D69-12E0DC1ABBEA}"/>
              </a:ext>
            </a:extLst>
          </p:cNvPr>
          <p:cNvPicPr>
            <a:picLocks noChangeAspect="1"/>
          </p:cNvPicPr>
          <p:nvPr/>
        </p:nvPicPr>
        <p:blipFill>
          <a:blip r:embed="rId2"/>
          <a:stretch>
            <a:fillRect/>
          </a:stretch>
        </p:blipFill>
        <p:spPr>
          <a:xfrm>
            <a:off x="3064213" y="162004"/>
            <a:ext cx="9027614" cy="5929270"/>
          </a:xfrm>
          <a:prstGeom prst="rect">
            <a:avLst/>
          </a:prstGeom>
        </p:spPr>
      </p:pic>
      <p:sp>
        <p:nvSpPr>
          <p:cNvPr id="7" name="TextBox 6">
            <a:extLst>
              <a:ext uri="{FF2B5EF4-FFF2-40B4-BE49-F238E27FC236}">
                <a16:creationId xmlns:a16="http://schemas.microsoft.com/office/drawing/2014/main" id="{F0896064-1315-73A5-C4AE-A38001DAEF49}"/>
              </a:ext>
            </a:extLst>
          </p:cNvPr>
          <p:cNvSpPr txBox="1"/>
          <p:nvPr/>
        </p:nvSpPr>
        <p:spPr>
          <a:xfrm>
            <a:off x="100174" y="1743644"/>
            <a:ext cx="2964040" cy="3724096"/>
          </a:xfrm>
          <a:prstGeom prst="rect">
            <a:avLst/>
          </a:prstGeom>
          <a:noFill/>
        </p:spPr>
        <p:txBody>
          <a:bodyPr wrap="square">
            <a:spAutoFit/>
          </a:bodyPr>
          <a:lstStyle/>
          <a:p>
            <a:pPr marL="0" indent="0">
              <a:buNone/>
            </a:pPr>
            <a:r>
              <a:rPr lang="en-US" sz="2800" dirty="0"/>
              <a:t>The five fundamental principles of ethics include:</a:t>
            </a:r>
            <a:br>
              <a:rPr lang="en-US" sz="2400" dirty="0"/>
            </a:br>
            <a:endParaRPr lang="en-US" sz="2400" dirty="0"/>
          </a:p>
          <a:p>
            <a:pPr marL="742950" lvl="1" indent="-285750">
              <a:buFont typeface="Arial" panose="020B0604020202020204" pitchFamily="34" charset="0"/>
              <a:buChar char="•"/>
            </a:pPr>
            <a:r>
              <a:rPr lang="en-US" sz="2000" i="0" dirty="0"/>
              <a:t>A</a:t>
            </a:r>
            <a:r>
              <a:rPr lang="en-US" sz="2000" b="0" i="0" dirty="0">
                <a:effectLst/>
              </a:rPr>
              <a:t>utonomy</a:t>
            </a:r>
          </a:p>
          <a:p>
            <a:pPr marL="742950" lvl="1" indent="-285750">
              <a:buFont typeface="Arial" panose="020B0604020202020204" pitchFamily="34" charset="0"/>
              <a:buChar char="•"/>
            </a:pPr>
            <a:r>
              <a:rPr lang="en-US" sz="2000" i="0" dirty="0"/>
              <a:t>J</a:t>
            </a:r>
            <a:r>
              <a:rPr lang="en-US" sz="2000" b="0" i="0" dirty="0">
                <a:effectLst/>
              </a:rPr>
              <a:t>ustice</a:t>
            </a:r>
          </a:p>
          <a:p>
            <a:pPr marL="742950" lvl="1" indent="-285750">
              <a:buFont typeface="Arial" panose="020B0604020202020204" pitchFamily="34" charset="0"/>
              <a:buChar char="•"/>
            </a:pPr>
            <a:r>
              <a:rPr lang="en-US" sz="2000" i="0" dirty="0"/>
              <a:t>Fidelity</a:t>
            </a:r>
            <a:endParaRPr lang="en-US" sz="2000" b="0" i="0" dirty="0">
              <a:effectLst/>
            </a:endParaRPr>
          </a:p>
          <a:p>
            <a:pPr marL="742950" lvl="1" indent="-285750">
              <a:buFont typeface="Arial" panose="020B0604020202020204" pitchFamily="34" charset="0"/>
              <a:buChar char="•"/>
            </a:pPr>
            <a:r>
              <a:rPr lang="en-US" sz="2000" i="0" dirty="0"/>
              <a:t>N</a:t>
            </a:r>
            <a:r>
              <a:rPr lang="en-US" sz="2000" b="0" i="0" dirty="0">
                <a:effectLst/>
              </a:rPr>
              <a:t>onmaleficence</a:t>
            </a:r>
          </a:p>
          <a:p>
            <a:pPr marL="742950" lvl="1" indent="-285750">
              <a:buFont typeface="Arial" panose="020B0604020202020204" pitchFamily="34" charset="0"/>
              <a:buChar char="•"/>
            </a:pPr>
            <a:r>
              <a:rPr lang="en-US" sz="2000" i="0" dirty="0"/>
              <a:t>B</a:t>
            </a:r>
            <a:r>
              <a:rPr lang="en-US" sz="2000" b="0" i="0" dirty="0">
                <a:effectLst/>
              </a:rPr>
              <a:t>eneficence</a:t>
            </a:r>
          </a:p>
        </p:txBody>
      </p:sp>
    </p:spTree>
    <p:extLst>
      <p:ext uri="{BB962C8B-B14F-4D97-AF65-F5344CB8AC3E}">
        <p14:creationId xmlns:p14="http://schemas.microsoft.com/office/powerpoint/2010/main" val="23569236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79E60-798B-0E3F-A4A7-B7F11A3F12AD}"/>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F1F2E6CA-864C-E0BD-23CC-F99B9A5A5ED6}"/>
              </a:ext>
            </a:extLst>
          </p:cNvPr>
          <p:cNvPicPr>
            <a:picLocks noChangeAspect="1"/>
          </p:cNvPicPr>
          <p:nvPr/>
        </p:nvPicPr>
        <p:blipFill>
          <a:blip r:embed="rId2"/>
          <a:stretch>
            <a:fillRect/>
          </a:stretch>
        </p:blipFill>
        <p:spPr>
          <a:xfrm>
            <a:off x="1234666" y="670430"/>
            <a:ext cx="9876903" cy="5204156"/>
          </a:xfrm>
          <a:prstGeom prst="rect">
            <a:avLst/>
          </a:prstGeom>
        </p:spPr>
      </p:pic>
      <p:sp>
        <p:nvSpPr>
          <p:cNvPr id="5" name="Title 1">
            <a:extLst>
              <a:ext uri="{FF2B5EF4-FFF2-40B4-BE49-F238E27FC236}">
                <a16:creationId xmlns:a16="http://schemas.microsoft.com/office/drawing/2014/main" id="{AF796BB2-43C7-95B3-7139-812896DC2576}"/>
              </a:ext>
            </a:extLst>
          </p:cNvPr>
          <p:cNvSpPr txBox="1">
            <a:spLocks/>
          </p:cNvSpPr>
          <p:nvPr/>
        </p:nvSpPr>
        <p:spPr>
          <a:xfrm>
            <a:off x="1568908" y="223736"/>
            <a:ext cx="10101470" cy="465576"/>
          </a:xfrm>
          <a:prstGeom prst="rect">
            <a:avLst/>
          </a:prstGeom>
        </p:spPr>
        <p:txBody>
          <a:bodyPr vert="horz" lIns="0" tIns="45720" rIns="0" bIns="45720" rtlCol="0" anchor="t" anchorCtr="0">
            <a:noAutofit/>
          </a:bodyPr>
          <a:lstStyle>
            <a:lvl1pPr algn="l" defTabSz="914400" rtl="0" eaLnBrk="1" latinLnBrk="0" hangingPunct="1">
              <a:lnSpc>
                <a:spcPct val="90000"/>
              </a:lnSpc>
              <a:spcBef>
                <a:spcPct val="0"/>
              </a:spcBef>
              <a:buNone/>
              <a:defRPr sz="2400" b="0" i="0" kern="1200" spc="200" baseline="0">
                <a:solidFill>
                  <a:schemeClr val="tx2">
                    <a:lumMod val="60000"/>
                    <a:lumOff val="40000"/>
                  </a:schemeClr>
                </a:solidFill>
                <a:latin typeface="Metropolis Medium" pitchFamily="2" charset="77"/>
                <a:ea typeface="+mj-ea"/>
                <a:cs typeface="+mj-cs"/>
              </a:defRPr>
            </a:lvl1pPr>
          </a:lstStyle>
          <a:p>
            <a:r>
              <a:rPr lang="en-US" dirty="0"/>
              <a:t>Ethics within AI</a:t>
            </a:r>
          </a:p>
        </p:txBody>
      </p:sp>
      <p:sp>
        <p:nvSpPr>
          <p:cNvPr id="7" name="TextBox 6">
            <a:extLst>
              <a:ext uri="{FF2B5EF4-FFF2-40B4-BE49-F238E27FC236}">
                <a16:creationId xmlns:a16="http://schemas.microsoft.com/office/drawing/2014/main" id="{EE864CAD-762E-B177-0751-7D65B47CBA13}"/>
              </a:ext>
            </a:extLst>
          </p:cNvPr>
          <p:cNvSpPr txBox="1"/>
          <p:nvPr/>
        </p:nvSpPr>
        <p:spPr>
          <a:xfrm>
            <a:off x="5161334" y="6503459"/>
            <a:ext cx="7030666" cy="261610"/>
          </a:xfrm>
          <a:prstGeom prst="rect">
            <a:avLst/>
          </a:prstGeom>
          <a:noFill/>
        </p:spPr>
        <p:txBody>
          <a:bodyPr wrap="square">
            <a:spAutoFit/>
          </a:bodyPr>
          <a:lstStyle/>
          <a:p>
            <a:pPr algn="l"/>
            <a:r>
              <a:rPr lang="en-US" sz="1100" b="0" i="0" dirty="0">
                <a:solidFill>
                  <a:srgbClr val="595959"/>
                </a:solidFill>
                <a:effectLst/>
                <a:latin typeface="Arial Nova" panose="020B0504020202020204" pitchFamily="34" charset="0"/>
              </a:rPr>
              <a:t>Obermeyer, Z., Powers, B., </a:t>
            </a:r>
            <a:r>
              <a:rPr lang="en-US" sz="1100" b="0" i="0" dirty="0" err="1">
                <a:solidFill>
                  <a:srgbClr val="595959"/>
                </a:solidFill>
                <a:effectLst/>
                <a:latin typeface="Arial Nova" panose="020B0504020202020204" pitchFamily="34" charset="0"/>
              </a:rPr>
              <a:t>Vogeli</a:t>
            </a:r>
            <a:r>
              <a:rPr lang="en-US" sz="1100" b="0" i="0" dirty="0">
                <a:solidFill>
                  <a:srgbClr val="595959"/>
                </a:solidFill>
                <a:effectLst/>
                <a:latin typeface="Arial Nova" panose="020B0504020202020204" pitchFamily="34" charset="0"/>
              </a:rPr>
              <a:t>, C., Mullainathan, S., Science, Volume 366 | Issue 6464; 25 October 2019</a:t>
            </a:r>
          </a:p>
        </p:txBody>
      </p:sp>
    </p:spTree>
    <p:extLst>
      <p:ext uri="{BB962C8B-B14F-4D97-AF65-F5344CB8AC3E}">
        <p14:creationId xmlns:p14="http://schemas.microsoft.com/office/powerpoint/2010/main" val="1699965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400" fill="hold"/>
                                        <p:tgtEl>
                                          <p:spTgt spid="4"/>
                                        </p:tgtEl>
                                        <p:attrNameLst>
                                          <p:attrName>ppt_w</p:attrName>
                                        </p:attrNameLst>
                                      </p:cBhvr>
                                      <p:tavLst>
                                        <p:tav tm="0">
                                          <p:val>
                                            <p:fltVal val="0"/>
                                          </p:val>
                                        </p:tav>
                                        <p:tav tm="100000">
                                          <p:val>
                                            <p:strVal val="#ppt_w"/>
                                          </p:val>
                                        </p:tav>
                                      </p:tavLst>
                                    </p:anim>
                                    <p:anim calcmode="lin" valueType="num">
                                      <p:cBhvr>
                                        <p:cTn id="8" dur="1400" fill="hold"/>
                                        <p:tgtEl>
                                          <p:spTgt spid="4"/>
                                        </p:tgtEl>
                                        <p:attrNameLst>
                                          <p:attrName>ppt_h</p:attrName>
                                        </p:attrNameLst>
                                      </p:cBhvr>
                                      <p:tavLst>
                                        <p:tav tm="0">
                                          <p:val>
                                            <p:fltVal val="0"/>
                                          </p:val>
                                        </p:tav>
                                        <p:tav tm="100000">
                                          <p:val>
                                            <p:strVal val="#ppt_h"/>
                                          </p:val>
                                        </p:tav>
                                      </p:tavLst>
                                    </p:anim>
                                    <p:anim calcmode="lin" valueType="num">
                                      <p:cBhvr>
                                        <p:cTn id="9" dur="1400" fill="hold"/>
                                        <p:tgtEl>
                                          <p:spTgt spid="4"/>
                                        </p:tgtEl>
                                        <p:attrNameLst>
                                          <p:attrName>style.rotation</p:attrName>
                                        </p:attrNameLst>
                                      </p:cBhvr>
                                      <p:tavLst>
                                        <p:tav tm="0">
                                          <p:val>
                                            <p:fltVal val="90"/>
                                          </p:val>
                                        </p:tav>
                                        <p:tav tm="100000">
                                          <p:val>
                                            <p:fltVal val="0"/>
                                          </p:val>
                                        </p:tav>
                                      </p:tavLst>
                                    </p:anim>
                                    <p:animEffect transition="in" filter="fade">
                                      <p:cBhvr>
                                        <p:cTn id="10" dur="1400"/>
                                        <p:tgtEl>
                                          <p:spTgt spid="4"/>
                                        </p:tgtEl>
                                      </p:cBhvr>
                                    </p:animEffect>
                                  </p:childTnLst>
                                </p:cTn>
                              </p:par>
                              <p:par>
                                <p:cTn id="11" presetID="35" presetClass="path" presetSubtype="0" accel="50000" decel="50000" fill="hold" nodeType="withEffect">
                                  <p:stCondLst>
                                    <p:cond delay="0"/>
                                  </p:stCondLst>
                                  <p:childTnLst>
                                    <p:animMotion origin="layout" path="M 0.25 -3.33333E-6 L 4.16667E-7 -3.33333E-6 " pathEditMode="relative" rAng="0" ptsTypes="AA">
                                      <p:cBhvr>
                                        <p:cTn id="12" dur="1400" fill="hold"/>
                                        <p:tgtEl>
                                          <p:spTgt spid="4"/>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3E7F31E-E35F-4E24-4CE4-71CCDE74F436}"/>
              </a:ext>
            </a:extLst>
          </p:cNvPr>
          <p:cNvPicPr>
            <a:picLocks noChangeAspect="1"/>
          </p:cNvPicPr>
          <p:nvPr/>
        </p:nvPicPr>
        <p:blipFill>
          <a:blip r:embed="rId2"/>
          <a:stretch>
            <a:fillRect/>
          </a:stretch>
        </p:blipFill>
        <p:spPr>
          <a:xfrm>
            <a:off x="926870" y="703929"/>
            <a:ext cx="4248743" cy="4477375"/>
          </a:xfrm>
          <a:prstGeom prst="rect">
            <a:avLst/>
          </a:prstGeom>
        </p:spPr>
      </p:pic>
      <p:pic>
        <p:nvPicPr>
          <p:cNvPr id="7" name="Picture 6">
            <a:extLst>
              <a:ext uri="{FF2B5EF4-FFF2-40B4-BE49-F238E27FC236}">
                <a16:creationId xmlns:a16="http://schemas.microsoft.com/office/drawing/2014/main" id="{3F2935FB-5757-D386-D1DA-BCB26807FD73}"/>
              </a:ext>
            </a:extLst>
          </p:cNvPr>
          <p:cNvPicPr>
            <a:picLocks noChangeAspect="1"/>
          </p:cNvPicPr>
          <p:nvPr/>
        </p:nvPicPr>
        <p:blipFill>
          <a:blip r:embed="rId3"/>
          <a:stretch>
            <a:fillRect/>
          </a:stretch>
        </p:blipFill>
        <p:spPr>
          <a:xfrm>
            <a:off x="272970" y="5181304"/>
            <a:ext cx="5266749" cy="723385"/>
          </a:xfrm>
          <a:prstGeom prst="rect">
            <a:avLst/>
          </a:prstGeom>
          <a:ln>
            <a:solidFill>
              <a:schemeClr val="accent4"/>
            </a:solidFill>
          </a:ln>
        </p:spPr>
      </p:pic>
      <p:pic>
        <p:nvPicPr>
          <p:cNvPr id="13" name="Picture 12">
            <a:extLst>
              <a:ext uri="{FF2B5EF4-FFF2-40B4-BE49-F238E27FC236}">
                <a16:creationId xmlns:a16="http://schemas.microsoft.com/office/drawing/2014/main" id="{3ACF9075-0182-38B3-E9B1-36D8469152A3}"/>
              </a:ext>
            </a:extLst>
          </p:cNvPr>
          <p:cNvPicPr>
            <a:picLocks noChangeAspect="1"/>
          </p:cNvPicPr>
          <p:nvPr/>
        </p:nvPicPr>
        <p:blipFill>
          <a:blip r:embed="rId4"/>
          <a:stretch>
            <a:fillRect/>
          </a:stretch>
        </p:blipFill>
        <p:spPr>
          <a:xfrm>
            <a:off x="5651503" y="138521"/>
            <a:ext cx="6361571" cy="6447105"/>
          </a:xfrm>
          <a:prstGeom prst="rect">
            <a:avLst/>
          </a:prstGeom>
        </p:spPr>
      </p:pic>
    </p:spTree>
    <p:extLst>
      <p:ext uri="{BB962C8B-B14F-4D97-AF65-F5344CB8AC3E}">
        <p14:creationId xmlns:p14="http://schemas.microsoft.com/office/powerpoint/2010/main" val="1364569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22D2D6E-49D4-A0D7-8656-C59DC7AB13EB}"/>
              </a:ext>
            </a:extLst>
          </p:cNvPr>
          <p:cNvSpPr txBox="1"/>
          <p:nvPr/>
        </p:nvSpPr>
        <p:spPr>
          <a:xfrm>
            <a:off x="5530975" y="183007"/>
            <a:ext cx="1110624" cy="820293"/>
          </a:xfrm>
          <a:prstGeom prst="rect">
            <a:avLst/>
          </a:prstGeom>
          <a:noFill/>
        </p:spPr>
        <p:txBody>
          <a:bodyPr wrap="square" rtlCol="0">
            <a:prstTxWarp prst="textButto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USE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CHAT GPT (etc.)?</a:t>
            </a:r>
          </a:p>
        </p:txBody>
      </p:sp>
      <p:sp>
        <p:nvSpPr>
          <p:cNvPr id="13" name="TextBox 12">
            <a:extLst>
              <a:ext uri="{FF2B5EF4-FFF2-40B4-BE49-F238E27FC236}">
                <a16:creationId xmlns:a16="http://schemas.microsoft.com/office/drawing/2014/main" id="{023173E4-1826-24F1-BEC2-C4771691E4E6}"/>
              </a:ext>
            </a:extLst>
          </p:cNvPr>
          <p:cNvSpPr txBox="1"/>
          <p:nvPr/>
        </p:nvSpPr>
        <p:spPr>
          <a:xfrm>
            <a:off x="5432863" y="1359693"/>
            <a:ext cx="1306849" cy="923330"/>
          </a:xfrm>
          <a:prstGeom prst="rect">
            <a:avLst/>
          </a:prstGeom>
          <a:noFill/>
        </p:spPr>
        <p:txBody>
          <a:bodyPr wrap="square" rtlCol="0">
            <a:prstTxWarp prst="textButto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Clinical Clerical</a:t>
            </a:r>
          </a:p>
        </p:txBody>
      </p:sp>
      <p:pic>
        <p:nvPicPr>
          <p:cNvPr id="7" name="Graphic 6" descr="Blackboard with solid fill">
            <a:extLst>
              <a:ext uri="{FF2B5EF4-FFF2-40B4-BE49-F238E27FC236}">
                <a16:creationId xmlns:a16="http://schemas.microsoft.com/office/drawing/2014/main" id="{01AF9A5C-6084-B92B-7A6A-CAA4F7805B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53440" y="1292658"/>
            <a:ext cx="914400" cy="914400"/>
          </a:xfrm>
          <a:prstGeom prst="rect">
            <a:avLst/>
          </a:prstGeom>
        </p:spPr>
      </p:pic>
      <p:sp>
        <p:nvSpPr>
          <p:cNvPr id="10" name="TextBox 9">
            <a:extLst>
              <a:ext uri="{FF2B5EF4-FFF2-40B4-BE49-F238E27FC236}">
                <a16:creationId xmlns:a16="http://schemas.microsoft.com/office/drawing/2014/main" id="{380FF7AB-DA9F-BD63-930D-A22B04A767D9}"/>
              </a:ext>
            </a:extLst>
          </p:cNvPr>
          <p:cNvSpPr txBox="1"/>
          <p:nvPr/>
        </p:nvSpPr>
        <p:spPr>
          <a:xfrm>
            <a:off x="1540373" y="1301367"/>
            <a:ext cx="1306849" cy="923330"/>
          </a:xfrm>
          <a:prstGeom prst="rect">
            <a:avLst/>
          </a:prstGeom>
          <a:noFill/>
        </p:spPr>
        <p:txBody>
          <a:bodyPr wrap="square" rtlCol="0">
            <a:prstTxWarp prst="textButto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For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Clinical Care</a:t>
            </a:r>
          </a:p>
        </p:txBody>
      </p:sp>
      <p:sp>
        <p:nvSpPr>
          <p:cNvPr id="11" name="TextBox 10">
            <a:extLst>
              <a:ext uri="{FF2B5EF4-FFF2-40B4-BE49-F238E27FC236}">
                <a16:creationId xmlns:a16="http://schemas.microsoft.com/office/drawing/2014/main" id="{8C3B9D78-3DF7-B5D0-7FA5-0BE76441A059}"/>
              </a:ext>
            </a:extLst>
          </p:cNvPr>
          <p:cNvSpPr txBox="1"/>
          <p:nvPr/>
        </p:nvSpPr>
        <p:spPr>
          <a:xfrm>
            <a:off x="1194103" y="2152178"/>
            <a:ext cx="2031430"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Create preliminary diagnoses, treatments, plans, patient ed, etc.</a:t>
            </a:r>
          </a:p>
        </p:txBody>
      </p:sp>
      <p:sp>
        <p:nvSpPr>
          <p:cNvPr id="12" name="TextBox 11">
            <a:extLst>
              <a:ext uri="{FF2B5EF4-FFF2-40B4-BE49-F238E27FC236}">
                <a16:creationId xmlns:a16="http://schemas.microsoft.com/office/drawing/2014/main" id="{13D59883-E48A-E319-1B94-3CE8BDBD2F83}"/>
              </a:ext>
            </a:extLst>
          </p:cNvPr>
          <p:cNvSpPr txBox="1"/>
          <p:nvPr/>
        </p:nvSpPr>
        <p:spPr>
          <a:xfrm>
            <a:off x="5026877" y="2292308"/>
            <a:ext cx="2167527"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Compose draft letters, create replies, write broad communications, etc.</a:t>
            </a:r>
          </a:p>
        </p:txBody>
      </p:sp>
      <p:sp>
        <p:nvSpPr>
          <p:cNvPr id="14" name="TextBox 13">
            <a:extLst>
              <a:ext uri="{FF2B5EF4-FFF2-40B4-BE49-F238E27FC236}">
                <a16:creationId xmlns:a16="http://schemas.microsoft.com/office/drawing/2014/main" id="{6D308552-BCA0-39EE-7DB7-B8882597EDA4}"/>
              </a:ext>
            </a:extLst>
          </p:cNvPr>
          <p:cNvSpPr txBox="1"/>
          <p:nvPr/>
        </p:nvSpPr>
        <p:spPr>
          <a:xfrm>
            <a:off x="9504191" y="1368773"/>
            <a:ext cx="1306849" cy="923330"/>
          </a:xfrm>
          <a:prstGeom prst="rect">
            <a:avLst/>
          </a:prstGeom>
          <a:noFill/>
        </p:spPr>
        <p:txBody>
          <a:bodyPr wrap="square" rtlCol="0">
            <a:prstTxWarp prst="textButto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solidFill>
                <a:effectLst/>
                <a:uLnTx/>
                <a:uFillTx/>
                <a:latin typeface="Calibri" panose="020F0502020204030204"/>
                <a:ea typeface="+mn-ea"/>
                <a:cs typeface="+mn-cs"/>
              </a:rPr>
              <a:t>For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solidFill>
                <a:effectLst/>
                <a:uLnTx/>
                <a:uFillTx/>
                <a:latin typeface="Calibri" panose="020F0502020204030204"/>
                <a:ea typeface="+mn-ea"/>
                <a:cs typeface="+mn-cs"/>
              </a:rPr>
              <a:t>Health Business</a:t>
            </a:r>
          </a:p>
        </p:txBody>
      </p:sp>
      <p:sp>
        <p:nvSpPr>
          <p:cNvPr id="15" name="TextBox 14">
            <a:extLst>
              <a:ext uri="{FF2B5EF4-FFF2-40B4-BE49-F238E27FC236}">
                <a16:creationId xmlns:a16="http://schemas.microsoft.com/office/drawing/2014/main" id="{C2747774-D148-31DD-A73C-2A42A7BF287A}"/>
              </a:ext>
            </a:extLst>
          </p:cNvPr>
          <p:cNvSpPr txBox="1"/>
          <p:nvPr/>
        </p:nvSpPr>
        <p:spPr>
          <a:xfrm>
            <a:off x="8736140" y="2274401"/>
            <a:ext cx="2761621"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Compose draft LORs, create documents, Rev Cycle work, reword a draft.</a:t>
            </a:r>
          </a:p>
        </p:txBody>
      </p:sp>
      <p:sp>
        <p:nvSpPr>
          <p:cNvPr id="155" name="Oval 154">
            <a:extLst>
              <a:ext uri="{FF2B5EF4-FFF2-40B4-BE49-F238E27FC236}">
                <a16:creationId xmlns:a16="http://schemas.microsoft.com/office/drawing/2014/main" id="{A698AFB2-96C1-1895-A1DF-1379D739E0EB}"/>
              </a:ext>
            </a:extLst>
          </p:cNvPr>
          <p:cNvSpPr/>
          <p:nvPr/>
        </p:nvSpPr>
        <p:spPr>
          <a:xfrm>
            <a:off x="705410" y="1154541"/>
            <a:ext cx="3008817" cy="18081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7" name="Oval 156">
            <a:extLst>
              <a:ext uri="{FF2B5EF4-FFF2-40B4-BE49-F238E27FC236}">
                <a16:creationId xmlns:a16="http://schemas.microsoft.com/office/drawing/2014/main" id="{EFE7C190-6A0C-FE46-FF7C-6E675C3C84E0}"/>
              </a:ext>
            </a:extLst>
          </p:cNvPr>
          <p:cNvSpPr/>
          <p:nvPr/>
        </p:nvSpPr>
        <p:spPr>
          <a:xfrm>
            <a:off x="4289820" y="1219831"/>
            <a:ext cx="3579313" cy="180818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8" name="Oval 157">
            <a:extLst>
              <a:ext uri="{FF2B5EF4-FFF2-40B4-BE49-F238E27FC236}">
                <a16:creationId xmlns:a16="http://schemas.microsoft.com/office/drawing/2014/main" id="{6C3E4DD8-E8C7-BB0A-D291-B0FF6DFA8749}"/>
              </a:ext>
            </a:extLst>
          </p:cNvPr>
          <p:cNvSpPr/>
          <p:nvPr/>
        </p:nvSpPr>
        <p:spPr>
          <a:xfrm>
            <a:off x="8406353" y="1237795"/>
            <a:ext cx="3491040" cy="1808187"/>
          </a:xfrm>
          <a:prstGeom prst="ellipse">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7" name="TextBox 86">
            <a:extLst>
              <a:ext uri="{FF2B5EF4-FFF2-40B4-BE49-F238E27FC236}">
                <a16:creationId xmlns:a16="http://schemas.microsoft.com/office/drawing/2014/main" id="{A3CD25D2-3E6B-C71B-9164-9F6FFB05516F}"/>
              </a:ext>
            </a:extLst>
          </p:cNvPr>
          <p:cNvSpPr txBox="1"/>
          <p:nvPr/>
        </p:nvSpPr>
        <p:spPr>
          <a:xfrm>
            <a:off x="5729663" y="4750073"/>
            <a:ext cx="1689643" cy="40011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Does this require ingestion of PHI by the tool?</a:t>
            </a:r>
          </a:p>
        </p:txBody>
      </p:sp>
      <p:sp>
        <p:nvSpPr>
          <p:cNvPr id="2" name="Rectangle 1">
            <a:extLst>
              <a:ext uri="{FF2B5EF4-FFF2-40B4-BE49-F238E27FC236}">
                <a16:creationId xmlns:a16="http://schemas.microsoft.com/office/drawing/2014/main" id="{060ABA41-A470-456D-8DB8-4505411265FC}"/>
              </a:ext>
            </a:extLst>
          </p:cNvPr>
          <p:cNvSpPr/>
          <p:nvPr/>
        </p:nvSpPr>
        <p:spPr>
          <a:xfrm>
            <a:off x="5843362" y="80732"/>
            <a:ext cx="505267"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Calibri" panose="020F0502020204030204"/>
                <a:ea typeface="+mn-ea"/>
                <a:cs typeface="+mn-cs"/>
              </a:rPr>
              <a:t>?</a:t>
            </a:r>
          </a:p>
        </p:txBody>
      </p:sp>
      <p:pic>
        <p:nvPicPr>
          <p:cNvPr id="5" name="Graphic 4" descr="Heart with pulse with solid fill">
            <a:extLst>
              <a:ext uri="{FF2B5EF4-FFF2-40B4-BE49-F238E27FC236}">
                <a16:creationId xmlns:a16="http://schemas.microsoft.com/office/drawing/2014/main" id="{8B54A0FA-3746-5EC8-3A92-DB233BAC315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33716" y="1292658"/>
            <a:ext cx="914400" cy="914400"/>
          </a:xfrm>
          <a:prstGeom prst="rect">
            <a:avLst/>
          </a:prstGeom>
        </p:spPr>
      </p:pic>
      <p:pic>
        <p:nvPicPr>
          <p:cNvPr id="9" name="Graphic 8" descr="Typewriter with solid fill">
            <a:extLst>
              <a:ext uri="{FF2B5EF4-FFF2-40B4-BE49-F238E27FC236}">
                <a16:creationId xmlns:a16="http://schemas.microsoft.com/office/drawing/2014/main" id="{FCC03F1C-DF77-1BB0-C02E-FD59875EA03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852085" y="1439209"/>
            <a:ext cx="664828" cy="664828"/>
          </a:xfrm>
          <a:prstGeom prst="rect">
            <a:avLst/>
          </a:prstGeom>
        </p:spPr>
      </p:pic>
      <p:sp>
        <p:nvSpPr>
          <p:cNvPr id="16" name="TextBox 15">
            <a:extLst>
              <a:ext uri="{FF2B5EF4-FFF2-40B4-BE49-F238E27FC236}">
                <a16:creationId xmlns:a16="http://schemas.microsoft.com/office/drawing/2014/main" id="{2BEFDAF9-2D3D-BAB7-5684-6DEE66157CBA}"/>
              </a:ext>
            </a:extLst>
          </p:cNvPr>
          <p:cNvSpPr txBox="1"/>
          <p:nvPr/>
        </p:nvSpPr>
        <p:spPr>
          <a:xfrm>
            <a:off x="1034231" y="3136947"/>
            <a:ext cx="2554558"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Do you know anything about this topic***?</a:t>
            </a:r>
          </a:p>
        </p:txBody>
      </p:sp>
      <p:sp>
        <p:nvSpPr>
          <p:cNvPr id="17" name="TextBox 16">
            <a:extLst>
              <a:ext uri="{FF2B5EF4-FFF2-40B4-BE49-F238E27FC236}">
                <a16:creationId xmlns:a16="http://schemas.microsoft.com/office/drawing/2014/main" id="{9D28897A-FC68-DC0A-FBDC-BC05719961AE}"/>
              </a:ext>
            </a:extLst>
          </p:cNvPr>
          <p:cNvSpPr txBox="1"/>
          <p:nvPr/>
        </p:nvSpPr>
        <p:spPr>
          <a:xfrm>
            <a:off x="4852840" y="3176686"/>
            <a:ext cx="2432859"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Do you know anything about this topic***?</a:t>
            </a:r>
          </a:p>
        </p:txBody>
      </p:sp>
      <p:sp>
        <p:nvSpPr>
          <p:cNvPr id="18" name="TextBox 17">
            <a:extLst>
              <a:ext uri="{FF2B5EF4-FFF2-40B4-BE49-F238E27FC236}">
                <a16:creationId xmlns:a16="http://schemas.microsoft.com/office/drawing/2014/main" id="{0D85E0DA-6A04-39CE-0114-4211DB7CB584}"/>
              </a:ext>
            </a:extLst>
          </p:cNvPr>
          <p:cNvSpPr txBox="1"/>
          <p:nvPr/>
        </p:nvSpPr>
        <p:spPr>
          <a:xfrm>
            <a:off x="8923944" y="3160241"/>
            <a:ext cx="2455857"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Do you know anything about this topic***?</a:t>
            </a:r>
          </a:p>
        </p:txBody>
      </p:sp>
      <p:cxnSp>
        <p:nvCxnSpPr>
          <p:cNvPr id="20" name="Straight Arrow Connector 19">
            <a:extLst>
              <a:ext uri="{FF2B5EF4-FFF2-40B4-BE49-F238E27FC236}">
                <a16:creationId xmlns:a16="http://schemas.microsoft.com/office/drawing/2014/main" id="{6455D4CE-6331-02F7-6A83-2A74AB2B7AAC}"/>
              </a:ext>
            </a:extLst>
          </p:cNvPr>
          <p:cNvCxnSpPr>
            <a:cxnSpLocks/>
          </p:cNvCxnSpPr>
          <p:nvPr/>
        </p:nvCxnSpPr>
        <p:spPr>
          <a:xfrm flipH="1">
            <a:off x="3233649" y="814679"/>
            <a:ext cx="2255656" cy="48398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0FD1F26B-17A1-E0CC-E34F-A26748F4A0E2}"/>
              </a:ext>
            </a:extLst>
          </p:cNvPr>
          <p:cNvCxnSpPr>
            <a:cxnSpLocks/>
            <a:stCxn id="3" idx="2"/>
          </p:cNvCxnSpPr>
          <p:nvPr/>
        </p:nvCxnSpPr>
        <p:spPr>
          <a:xfrm>
            <a:off x="6086287" y="1003300"/>
            <a:ext cx="1448" cy="1926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A99F5DD1-85C4-3589-C2A1-1D0F74442616}"/>
              </a:ext>
            </a:extLst>
          </p:cNvPr>
          <p:cNvCxnSpPr>
            <a:cxnSpLocks/>
          </p:cNvCxnSpPr>
          <p:nvPr/>
        </p:nvCxnSpPr>
        <p:spPr>
          <a:xfrm flipH="1">
            <a:off x="1054863" y="3353609"/>
            <a:ext cx="871972" cy="32903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1BBC72B9-759A-B85A-5554-224EB1DD5FEC}"/>
              </a:ext>
            </a:extLst>
          </p:cNvPr>
          <p:cNvSpPr txBox="1"/>
          <p:nvPr/>
        </p:nvSpPr>
        <p:spPr>
          <a:xfrm>
            <a:off x="779054" y="3626901"/>
            <a:ext cx="383023"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Calibri" panose="020F0502020204030204"/>
                <a:ea typeface="+mn-ea"/>
                <a:cs typeface="+mn-cs"/>
              </a:rPr>
              <a:t>NO</a:t>
            </a:r>
          </a:p>
        </p:txBody>
      </p:sp>
      <p:cxnSp>
        <p:nvCxnSpPr>
          <p:cNvPr id="30" name="Straight Arrow Connector 29">
            <a:extLst>
              <a:ext uri="{FF2B5EF4-FFF2-40B4-BE49-F238E27FC236}">
                <a16:creationId xmlns:a16="http://schemas.microsoft.com/office/drawing/2014/main" id="{1663A154-C543-412F-72DA-76C1961AC9E6}"/>
              </a:ext>
            </a:extLst>
          </p:cNvPr>
          <p:cNvCxnSpPr>
            <a:cxnSpLocks/>
          </p:cNvCxnSpPr>
          <p:nvPr/>
        </p:nvCxnSpPr>
        <p:spPr>
          <a:xfrm>
            <a:off x="1926835" y="3353609"/>
            <a:ext cx="871972" cy="32903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7C61379D-BB11-BCFD-7473-082A8BD31FB0}"/>
              </a:ext>
            </a:extLst>
          </p:cNvPr>
          <p:cNvSpPr txBox="1"/>
          <p:nvPr/>
        </p:nvSpPr>
        <p:spPr>
          <a:xfrm>
            <a:off x="2812838" y="3626901"/>
            <a:ext cx="383023"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B050"/>
                </a:solidFill>
                <a:effectLst/>
                <a:uLnTx/>
                <a:uFillTx/>
                <a:latin typeface="Calibri" panose="020F0502020204030204"/>
                <a:ea typeface="+mn-ea"/>
                <a:cs typeface="+mn-cs"/>
              </a:rPr>
              <a:t>YES</a:t>
            </a:r>
          </a:p>
        </p:txBody>
      </p:sp>
      <p:cxnSp>
        <p:nvCxnSpPr>
          <p:cNvPr id="32" name="Straight Arrow Connector 31">
            <a:extLst>
              <a:ext uri="{FF2B5EF4-FFF2-40B4-BE49-F238E27FC236}">
                <a16:creationId xmlns:a16="http://schemas.microsoft.com/office/drawing/2014/main" id="{D10B75CB-5C6C-265B-8793-42C546C7385F}"/>
              </a:ext>
            </a:extLst>
          </p:cNvPr>
          <p:cNvCxnSpPr>
            <a:cxnSpLocks/>
          </p:cNvCxnSpPr>
          <p:nvPr/>
        </p:nvCxnSpPr>
        <p:spPr>
          <a:xfrm flipH="1">
            <a:off x="5209299" y="3405008"/>
            <a:ext cx="871972" cy="3290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791F7078-0006-00CB-4921-5341DF39B709}"/>
              </a:ext>
            </a:extLst>
          </p:cNvPr>
          <p:cNvSpPr txBox="1"/>
          <p:nvPr/>
        </p:nvSpPr>
        <p:spPr>
          <a:xfrm>
            <a:off x="4933490" y="3678300"/>
            <a:ext cx="383023"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Calibri" panose="020F0502020204030204"/>
                <a:ea typeface="+mn-ea"/>
                <a:cs typeface="+mn-cs"/>
              </a:rPr>
              <a:t>NO</a:t>
            </a:r>
          </a:p>
        </p:txBody>
      </p:sp>
      <p:cxnSp>
        <p:nvCxnSpPr>
          <p:cNvPr id="34" name="Straight Arrow Connector 33">
            <a:extLst>
              <a:ext uri="{FF2B5EF4-FFF2-40B4-BE49-F238E27FC236}">
                <a16:creationId xmlns:a16="http://schemas.microsoft.com/office/drawing/2014/main" id="{9D1012E3-5B5B-79A4-8EC3-95E6215FE383}"/>
              </a:ext>
            </a:extLst>
          </p:cNvPr>
          <p:cNvCxnSpPr>
            <a:cxnSpLocks/>
          </p:cNvCxnSpPr>
          <p:nvPr/>
        </p:nvCxnSpPr>
        <p:spPr>
          <a:xfrm>
            <a:off x="6081271" y="3405008"/>
            <a:ext cx="871972" cy="3290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E1A484E8-D92E-74DA-182E-43FCB976D4D6}"/>
              </a:ext>
            </a:extLst>
          </p:cNvPr>
          <p:cNvSpPr txBox="1"/>
          <p:nvPr/>
        </p:nvSpPr>
        <p:spPr>
          <a:xfrm>
            <a:off x="6967274" y="3678300"/>
            <a:ext cx="383023"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B050"/>
                </a:solidFill>
                <a:effectLst/>
                <a:uLnTx/>
                <a:uFillTx/>
                <a:latin typeface="Calibri" panose="020F0502020204030204"/>
                <a:ea typeface="+mn-ea"/>
                <a:cs typeface="+mn-cs"/>
              </a:rPr>
              <a:t>YES</a:t>
            </a:r>
          </a:p>
        </p:txBody>
      </p:sp>
      <p:cxnSp>
        <p:nvCxnSpPr>
          <p:cNvPr id="36" name="Straight Arrow Connector 35">
            <a:extLst>
              <a:ext uri="{FF2B5EF4-FFF2-40B4-BE49-F238E27FC236}">
                <a16:creationId xmlns:a16="http://schemas.microsoft.com/office/drawing/2014/main" id="{DEAF4D73-FD8C-BA6F-3392-9266D299C722}"/>
              </a:ext>
            </a:extLst>
          </p:cNvPr>
          <p:cNvCxnSpPr>
            <a:cxnSpLocks/>
          </p:cNvCxnSpPr>
          <p:nvPr/>
        </p:nvCxnSpPr>
        <p:spPr>
          <a:xfrm flipH="1">
            <a:off x="9288029" y="3387274"/>
            <a:ext cx="871972" cy="329034"/>
          </a:xfrm>
          <a:prstGeom prst="straightConnector1">
            <a:avLst/>
          </a:prstGeom>
          <a:ln>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BC171F8-4B12-EE6C-56C7-7EDFB61AA87B}"/>
              </a:ext>
            </a:extLst>
          </p:cNvPr>
          <p:cNvSpPr txBox="1"/>
          <p:nvPr/>
        </p:nvSpPr>
        <p:spPr>
          <a:xfrm>
            <a:off x="9012220" y="3660566"/>
            <a:ext cx="383023"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Calibri" panose="020F0502020204030204"/>
                <a:ea typeface="+mn-ea"/>
                <a:cs typeface="+mn-cs"/>
              </a:rPr>
              <a:t>NO</a:t>
            </a:r>
          </a:p>
        </p:txBody>
      </p:sp>
      <p:cxnSp>
        <p:nvCxnSpPr>
          <p:cNvPr id="38" name="Straight Arrow Connector 37">
            <a:extLst>
              <a:ext uri="{FF2B5EF4-FFF2-40B4-BE49-F238E27FC236}">
                <a16:creationId xmlns:a16="http://schemas.microsoft.com/office/drawing/2014/main" id="{77B0A884-70D4-C30B-BE66-7445E3848561}"/>
              </a:ext>
            </a:extLst>
          </p:cNvPr>
          <p:cNvCxnSpPr>
            <a:cxnSpLocks/>
          </p:cNvCxnSpPr>
          <p:nvPr/>
        </p:nvCxnSpPr>
        <p:spPr>
          <a:xfrm>
            <a:off x="10160001" y="3387274"/>
            <a:ext cx="871972" cy="329034"/>
          </a:xfrm>
          <a:prstGeom prst="straightConnector1">
            <a:avLst/>
          </a:prstGeom>
          <a:ln>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5F32273F-EF10-4BA1-25DC-6BF1011392A3}"/>
              </a:ext>
            </a:extLst>
          </p:cNvPr>
          <p:cNvSpPr txBox="1"/>
          <p:nvPr/>
        </p:nvSpPr>
        <p:spPr>
          <a:xfrm>
            <a:off x="11046004" y="3660566"/>
            <a:ext cx="383023"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B050"/>
                </a:solidFill>
                <a:effectLst/>
                <a:uLnTx/>
                <a:uFillTx/>
                <a:latin typeface="Calibri" panose="020F0502020204030204"/>
                <a:ea typeface="+mn-ea"/>
                <a:cs typeface="+mn-cs"/>
              </a:rPr>
              <a:t>YES</a:t>
            </a:r>
          </a:p>
        </p:txBody>
      </p:sp>
      <p:cxnSp>
        <p:nvCxnSpPr>
          <p:cNvPr id="40" name="Straight Arrow Connector 39">
            <a:extLst>
              <a:ext uri="{FF2B5EF4-FFF2-40B4-BE49-F238E27FC236}">
                <a16:creationId xmlns:a16="http://schemas.microsoft.com/office/drawing/2014/main" id="{7E99EB72-E5B1-843E-187B-78CE50712D43}"/>
              </a:ext>
            </a:extLst>
          </p:cNvPr>
          <p:cNvCxnSpPr>
            <a:cxnSpLocks/>
          </p:cNvCxnSpPr>
          <p:nvPr/>
        </p:nvCxnSpPr>
        <p:spPr>
          <a:xfrm>
            <a:off x="6093625" y="3065347"/>
            <a:ext cx="0" cy="1718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551BFF4E-5F31-D8DE-F707-B124A30E1A37}"/>
              </a:ext>
            </a:extLst>
          </p:cNvPr>
          <p:cNvCxnSpPr>
            <a:cxnSpLocks/>
          </p:cNvCxnSpPr>
          <p:nvPr/>
        </p:nvCxnSpPr>
        <p:spPr>
          <a:xfrm>
            <a:off x="10160001" y="3083725"/>
            <a:ext cx="0" cy="171888"/>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89AAC9CB-6AD5-B93F-6513-FCCFAA921F74}"/>
              </a:ext>
            </a:extLst>
          </p:cNvPr>
          <p:cNvCxnSpPr>
            <a:cxnSpLocks/>
          </p:cNvCxnSpPr>
          <p:nvPr/>
        </p:nvCxnSpPr>
        <p:spPr>
          <a:xfrm>
            <a:off x="2186598" y="3013065"/>
            <a:ext cx="0" cy="17188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DCF9C3CA-BEAF-1869-ABD3-00AAF8BAFE74}"/>
              </a:ext>
            </a:extLst>
          </p:cNvPr>
          <p:cNvCxnSpPr>
            <a:cxnSpLocks/>
          </p:cNvCxnSpPr>
          <p:nvPr/>
        </p:nvCxnSpPr>
        <p:spPr>
          <a:xfrm>
            <a:off x="956733" y="3873122"/>
            <a:ext cx="0" cy="17188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99927BA2-373F-4859-55A4-98F3DBFBA620}"/>
              </a:ext>
            </a:extLst>
          </p:cNvPr>
          <p:cNvSpPr txBox="1"/>
          <p:nvPr/>
        </p:nvSpPr>
        <p:spPr>
          <a:xfrm>
            <a:off x="81366" y="4045010"/>
            <a:ext cx="168964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Calibri" panose="020F0502020204030204"/>
                <a:ea typeface="+mn-ea"/>
                <a:cs typeface="+mn-cs"/>
              </a:rPr>
              <a:t>Do not use LLM/AI.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Use traditional clinical-knowledge tools (textbooks, reviews, peer-to-peer discussion, academy level information, CCKM)</a:t>
            </a:r>
          </a:p>
        </p:txBody>
      </p:sp>
      <p:cxnSp>
        <p:nvCxnSpPr>
          <p:cNvPr id="46" name="Straight Arrow Connector 45">
            <a:extLst>
              <a:ext uri="{FF2B5EF4-FFF2-40B4-BE49-F238E27FC236}">
                <a16:creationId xmlns:a16="http://schemas.microsoft.com/office/drawing/2014/main" id="{B5FE6D7F-F201-BB50-C975-79B85178C780}"/>
              </a:ext>
            </a:extLst>
          </p:cNvPr>
          <p:cNvCxnSpPr>
            <a:cxnSpLocks/>
          </p:cNvCxnSpPr>
          <p:nvPr/>
        </p:nvCxnSpPr>
        <p:spPr>
          <a:xfrm>
            <a:off x="2991671" y="3850005"/>
            <a:ext cx="0" cy="17188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CAD134A3-8C4D-C67B-A544-1FDC00878698}"/>
              </a:ext>
            </a:extLst>
          </p:cNvPr>
          <p:cNvSpPr txBox="1"/>
          <p:nvPr/>
        </p:nvSpPr>
        <p:spPr>
          <a:xfrm>
            <a:off x="1640293" y="4738678"/>
            <a:ext cx="1689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Calibri" panose="020F0502020204030204"/>
                <a:ea typeface="+mn-ea"/>
                <a:cs typeface="+mn-cs"/>
              </a:rPr>
              <a:t>Does this require ingestion of PHI by the tool?</a:t>
            </a:r>
          </a:p>
        </p:txBody>
      </p:sp>
      <p:sp>
        <p:nvSpPr>
          <p:cNvPr id="48" name="TextBox 47">
            <a:extLst>
              <a:ext uri="{FF2B5EF4-FFF2-40B4-BE49-F238E27FC236}">
                <a16:creationId xmlns:a16="http://schemas.microsoft.com/office/drawing/2014/main" id="{FDBCC0E3-41AA-8186-8975-81CCF24016E6}"/>
              </a:ext>
            </a:extLst>
          </p:cNvPr>
          <p:cNvSpPr txBox="1"/>
          <p:nvPr/>
        </p:nvSpPr>
        <p:spPr>
          <a:xfrm>
            <a:off x="4251172" y="4097849"/>
            <a:ext cx="168964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Calibri" panose="020F0502020204030204"/>
                <a:ea typeface="+mn-ea"/>
                <a:cs typeface="+mn-cs"/>
              </a:rPr>
              <a:t>Do not use LLM/AI.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Use traditional clinical-knowledge tools (textbooks, reviews, peer-to-peer discussion, academy level information, CCKM)</a:t>
            </a:r>
          </a:p>
        </p:txBody>
      </p:sp>
      <p:cxnSp>
        <p:nvCxnSpPr>
          <p:cNvPr id="49" name="Straight Arrow Connector 48">
            <a:extLst>
              <a:ext uri="{FF2B5EF4-FFF2-40B4-BE49-F238E27FC236}">
                <a16:creationId xmlns:a16="http://schemas.microsoft.com/office/drawing/2014/main" id="{972ADE84-310F-AF29-1EA8-F03C4696E6D7}"/>
              </a:ext>
            </a:extLst>
          </p:cNvPr>
          <p:cNvCxnSpPr>
            <a:cxnSpLocks/>
          </p:cNvCxnSpPr>
          <p:nvPr/>
        </p:nvCxnSpPr>
        <p:spPr>
          <a:xfrm>
            <a:off x="5101701" y="3862679"/>
            <a:ext cx="0" cy="1718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874B3428-BDCA-F4A6-8158-C5B7C8B86A78}"/>
              </a:ext>
            </a:extLst>
          </p:cNvPr>
          <p:cNvSpPr txBox="1"/>
          <p:nvPr/>
        </p:nvSpPr>
        <p:spPr>
          <a:xfrm>
            <a:off x="6183725" y="4033172"/>
            <a:ext cx="1689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Are you using an endorsed** interface to the LLM/AI tool?</a:t>
            </a:r>
          </a:p>
        </p:txBody>
      </p:sp>
      <p:cxnSp>
        <p:nvCxnSpPr>
          <p:cNvPr id="51" name="Straight Arrow Connector 50">
            <a:extLst>
              <a:ext uri="{FF2B5EF4-FFF2-40B4-BE49-F238E27FC236}">
                <a16:creationId xmlns:a16="http://schemas.microsoft.com/office/drawing/2014/main" id="{1B7B4953-BE65-0678-1601-0CD62C76A327}"/>
              </a:ext>
            </a:extLst>
          </p:cNvPr>
          <p:cNvCxnSpPr>
            <a:cxnSpLocks/>
          </p:cNvCxnSpPr>
          <p:nvPr/>
        </p:nvCxnSpPr>
        <p:spPr>
          <a:xfrm>
            <a:off x="7157351" y="3855271"/>
            <a:ext cx="0" cy="1718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16075EA7-D3C1-B4CB-B806-65B8ADBB02CE}"/>
              </a:ext>
            </a:extLst>
          </p:cNvPr>
          <p:cNvCxnSpPr>
            <a:cxnSpLocks/>
            <a:stCxn id="50" idx="2"/>
          </p:cNvCxnSpPr>
          <p:nvPr/>
        </p:nvCxnSpPr>
        <p:spPr>
          <a:xfrm flipH="1">
            <a:off x="6707052" y="4433282"/>
            <a:ext cx="321495" cy="714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342B202F-C893-1F22-5B7C-CF0FC7B28149}"/>
              </a:ext>
            </a:extLst>
          </p:cNvPr>
          <p:cNvSpPr txBox="1"/>
          <p:nvPr/>
        </p:nvSpPr>
        <p:spPr>
          <a:xfrm>
            <a:off x="6255507" y="4412882"/>
            <a:ext cx="37976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Calibri" panose="020F0502020204030204"/>
                <a:ea typeface="+mn-ea"/>
                <a:cs typeface="+mn-cs"/>
              </a:rPr>
              <a:t>NO</a:t>
            </a:r>
          </a:p>
        </p:txBody>
      </p:sp>
      <p:cxnSp>
        <p:nvCxnSpPr>
          <p:cNvPr id="54" name="Straight Arrow Connector 53">
            <a:extLst>
              <a:ext uri="{FF2B5EF4-FFF2-40B4-BE49-F238E27FC236}">
                <a16:creationId xmlns:a16="http://schemas.microsoft.com/office/drawing/2014/main" id="{893B1597-E23D-64F9-7872-0333FD5B2941}"/>
              </a:ext>
            </a:extLst>
          </p:cNvPr>
          <p:cNvCxnSpPr>
            <a:cxnSpLocks/>
          </p:cNvCxnSpPr>
          <p:nvPr/>
        </p:nvCxnSpPr>
        <p:spPr>
          <a:xfrm flipH="1">
            <a:off x="6794796" y="5083342"/>
            <a:ext cx="1216193" cy="10599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3FD82569-5FFE-A55C-601F-2E2BEEB71921}"/>
              </a:ext>
            </a:extLst>
          </p:cNvPr>
          <p:cNvSpPr txBox="1"/>
          <p:nvPr/>
        </p:nvSpPr>
        <p:spPr>
          <a:xfrm>
            <a:off x="7932616" y="4884948"/>
            <a:ext cx="383023"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B050"/>
                </a:solidFill>
                <a:effectLst/>
                <a:uLnTx/>
                <a:uFillTx/>
                <a:latin typeface="Calibri" panose="020F0502020204030204"/>
                <a:ea typeface="+mn-ea"/>
                <a:cs typeface="+mn-cs"/>
              </a:rPr>
              <a:t>YES</a:t>
            </a:r>
          </a:p>
        </p:txBody>
      </p:sp>
      <p:cxnSp>
        <p:nvCxnSpPr>
          <p:cNvPr id="57" name="Straight Arrow Connector 56">
            <a:extLst>
              <a:ext uri="{FF2B5EF4-FFF2-40B4-BE49-F238E27FC236}">
                <a16:creationId xmlns:a16="http://schemas.microsoft.com/office/drawing/2014/main" id="{A1D8AF02-5C05-4015-D783-56F6A5964FF2}"/>
              </a:ext>
            </a:extLst>
          </p:cNvPr>
          <p:cNvCxnSpPr>
            <a:cxnSpLocks/>
          </p:cNvCxnSpPr>
          <p:nvPr/>
        </p:nvCxnSpPr>
        <p:spPr>
          <a:xfrm flipH="1">
            <a:off x="1878595" y="5146730"/>
            <a:ext cx="503867" cy="20410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9400A7A4-9417-B2D1-3E9B-C4973195F9F8}"/>
              </a:ext>
            </a:extLst>
          </p:cNvPr>
          <p:cNvSpPr txBox="1"/>
          <p:nvPr/>
        </p:nvSpPr>
        <p:spPr>
          <a:xfrm>
            <a:off x="2815991" y="5207204"/>
            <a:ext cx="383023"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B050"/>
                </a:solidFill>
                <a:effectLst/>
                <a:uLnTx/>
                <a:uFillTx/>
                <a:latin typeface="Calibri" panose="020F0502020204030204"/>
                <a:ea typeface="+mn-ea"/>
                <a:cs typeface="+mn-cs"/>
              </a:rPr>
              <a:t>NO</a:t>
            </a:r>
          </a:p>
        </p:txBody>
      </p:sp>
      <p:sp>
        <p:nvSpPr>
          <p:cNvPr id="60" name="TextBox 59">
            <a:extLst>
              <a:ext uri="{FF2B5EF4-FFF2-40B4-BE49-F238E27FC236}">
                <a16:creationId xmlns:a16="http://schemas.microsoft.com/office/drawing/2014/main" id="{69907C03-28AD-19D5-47D0-58A88B13BCD9}"/>
              </a:ext>
            </a:extLst>
          </p:cNvPr>
          <p:cNvSpPr txBox="1"/>
          <p:nvPr/>
        </p:nvSpPr>
        <p:spPr>
          <a:xfrm>
            <a:off x="1574617" y="5252447"/>
            <a:ext cx="383023"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Calibri" panose="020F0502020204030204"/>
                <a:ea typeface="+mn-ea"/>
                <a:cs typeface="+mn-cs"/>
              </a:rPr>
              <a:t>YES</a:t>
            </a:r>
          </a:p>
        </p:txBody>
      </p:sp>
      <p:sp>
        <p:nvSpPr>
          <p:cNvPr id="61" name="TextBox 60">
            <a:extLst>
              <a:ext uri="{FF2B5EF4-FFF2-40B4-BE49-F238E27FC236}">
                <a16:creationId xmlns:a16="http://schemas.microsoft.com/office/drawing/2014/main" id="{E6AE6A5E-4694-A8E0-C386-21D275B887E7}"/>
              </a:ext>
            </a:extLst>
          </p:cNvPr>
          <p:cNvSpPr txBox="1"/>
          <p:nvPr/>
        </p:nvSpPr>
        <p:spPr>
          <a:xfrm>
            <a:off x="2076046" y="3991964"/>
            <a:ext cx="1689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Calibri" panose="020F0502020204030204"/>
                <a:ea typeface="+mn-ea"/>
                <a:cs typeface="+mn-cs"/>
              </a:rPr>
              <a:t>Are you using an endorsed** interface to the LLM/AI tool?</a:t>
            </a:r>
          </a:p>
        </p:txBody>
      </p:sp>
      <p:cxnSp>
        <p:nvCxnSpPr>
          <p:cNvPr id="62" name="Straight Arrow Connector 61">
            <a:extLst>
              <a:ext uri="{FF2B5EF4-FFF2-40B4-BE49-F238E27FC236}">
                <a16:creationId xmlns:a16="http://schemas.microsoft.com/office/drawing/2014/main" id="{286B2ADE-F619-20EE-C02F-2CAB2B9EC8C0}"/>
              </a:ext>
            </a:extLst>
          </p:cNvPr>
          <p:cNvCxnSpPr>
            <a:cxnSpLocks/>
          </p:cNvCxnSpPr>
          <p:nvPr/>
        </p:nvCxnSpPr>
        <p:spPr>
          <a:xfrm flipH="1">
            <a:off x="2434460" y="4372361"/>
            <a:ext cx="431528" cy="8281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162C399C-9274-F33A-C87D-F9EE05442470}"/>
              </a:ext>
            </a:extLst>
          </p:cNvPr>
          <p:cNvSpPr txBox="1"/>
          <p:nvPr/>
        </p:nvSpPr>
        <p:spPr>
          <a:xfrm>
            <a:off x="2137353" y="4380509"/>
            <a:ext cx="383023"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Calibri" panose="020F0502020204030204"/>
                <a:ea typeface="+mn-ea"/>
                <a:cs typeface="+mn-cs"/>
              </a:rPr>
              <a:t>NO</a:t>
            </a:r>
          </a:p>
        </p:txBody>
      </p:sp>
      <p:sp>
        <p:nvSpPr>
          <p:cNvPr id="65" name="TextBox 64">
            <a:extLst>
              <a:ext uri="{FF2B5EF4-FFF2-40B4-BE49-F238E27FC236}">
                <a16:creationId xmlns:a16="http://schemas.microsoft.com/office/drawing/2014/main" id="{4FAEB189-D912-4BF7-E318-45A3B1B1BF8B}"/>
              </a:ext>
            </a:extLst>
          </p:cNvPr>
          <p:cNvSpPr txBox="1"/>
          <p:nvPr/>
        </p:nvSpPr>
        <p:spPr>
          <a:xfrm>
            <a:off x="3266587" y="4380335"/>
            <a:ext cx="383023"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B050"/>
                </a:solidFill>
                <a:effectLst/>
                <a:uLnTx/>
                <a:uFillTx/>
                <a:latin typeface="Calibri" panose="020F0502020204030204"/>
                <a:ea typeface="+mn-ea"/>
                <a:cs typeface="+mn-cs"/>
              </a:rPr>
              <a:t>YES</a:t>
            </a:r>
          </a:p>
        </p:txBody>
      </p:sp>
      <p:cxnSp>
        <p:nvCxnSpPr>
          <p:cNvPr id="67" name="Straight Arrow Connector 66">
            <a:extLst>
              <a:ext uri="{FF2B5EF4-FFF2-40B4-BE49-F238E27FC236}">
                <a16:creationId xmlns:a16="http://schemas.microsoft.com/office/drawing/2014/main" id="{0D5C47AD-CDD7-F41D-FDE3-51BB0834119B}"/>
              </a:ext>
            </a:extLst>
          </p:cNvPr>
          <p:cNvCxnSpPr>
            <a:cxnSpLocks/>
          </p:cNvCxnSpPr>
          <p:nvPr/>
        </p:nvCxnSpPr>
        <p:spPr>
          <a:xfrm>
            <a:off x="2854640" y="4373469"/>
            <a:ext cx="431528" cy="8281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AADC505C-A22E-BA31-024D-C588D96DEFFF}"/>
              </a:ext>
            </a:extLst>
          </p:cNvPr>
          <p:cNvCxnSpPr>
            <a:cxnSpLocks/>
            <a:stCxn id="65" idx="2"/>
          </p:cNvCxnSpPr>
          <p:nvPr/>
        </p:nvCxnSpPr>
        <p:spPr>
          <a:xfrm>
            <a:off x="3458099" y="4626556"/>
            <a:ext cx="1926405" cy="135898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1" name="Graphic 70" descr="Thumbs up sign with solid fill">
            <a:extLst>
              <a:ext uri="{FF2B5EF4-FFF2-40B4-BE49-F238E27FC236}">
                <a16:creationId xmlns:a16="http://schemas.microsoft.com/office/drawing/2014/main" id="{F37AC86A-FDD5-0760-3E37-ACAC1F67F59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327147" y="5568245"/>
            <a:ext cx="1423545" cy="1423545"/>
          </a:xfrm>
          <a:prstGeom prst="rect">
            <a:avLst/>
          </a:prstGeom>
        </p:spPr>
      </p:pic>
      <p:sp>
        <p:nvSpPr>
          <p:cNvPr id="72" name="Rectangle 71">
            <a:extLst>
              <a:ext uri="{FF2B5EF4-FFF2-40B4-BE49-F238E27FC236}">
                <a16:creationId xmlns:a16="http://schemas.microsoft.com/office/drawing/2014/main" id="{7FFEB6E0-A290-F9E1-88F4-8D4AE6BCAED6}"/>
              </a:ext>
            </a:extLst>
          </p:cNvPr>
          <p:cNvSpPr/>
          <p:nvPr/>
        </p:nvSpPr>
        <p:spPr>
          <a:xfrm>
            <a:off x="5790005" y="6217574"/>
            <a:ext cx="835485" cy="461665"/>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w="10160">
                  <a:solidFill>
                    <a:srgbClr val="5B9BD5"/>
                  </a:solid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USE*</a:t>
            </a:r>
          </a:p>
        </p:txBody>
      </p:sp>
      <p:cxnSp>
        <p:nvCxnSpPr>
          <p:cNvPr id="75" name="Straight Arrow Connector 74">
            <a:extLst>
              <a:ext uri="{FF2B5EF4-FFF2-40B4-BE49-F238E27FC236}">
                <a16:creationId xmlns:a16="http://schemas.microsoft.com/office/drawing/2014/main" id="{590568BE-0766-7C7A-7FA2-4A69A36D01FD}"/>
              </a:ext>
            </a:extLst>
          </p:cNvPr>
          <p:cNvCxnSpPr>
            <a:cxnSpLocks/>
            <a:stCxn id="58" idx="2"/>
          </p:cNvCxnSpPr>
          <p:nvPr/>
        </p:nvCxnSpPr>
        <p:spPr>
          <a:xfrm>
            <a:off x="3007503" y="5453425"/>
            <a:ext cx="2360471" cy="63350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60B9B488-8B0F-D1EA-0876-8803DFC9858A}"/>
              </a:ext>
            </a:extLst>
          </p:cNvPr>
          <p:cNvCxnSpPr>
            <a:cxnSpLocks/>
          </p:cNvCxnSpPr>
          <p:nvPr/>
        </p:nvCxnSpPr>
        <p:spPr>
          <a:xfrm>
            <a:off x="2338786" y="4585323"/>
            <a:ext cx="0" cy="14541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FE89A552-0CCA-F164-661C-BAEEDAD860D3}"/>
              </a:ext>
            </a:extLst>
          </p:cNvPr>
          <p:cNvCxnSpPr>
            <a:cxnSpLocks/>
          </p:cNvCxnSpPr>
          <p:nvPr/>
        </p:nvCxnSpPr>
        <p:spPr>
          <a:xfrm>
            <a:off x="2379510" y="5146730"/>
            <a:ext cx="503867" cy="20410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3C1A2FF4-38AB-882E-F60A-0C43E463EDCA}"/>
              </a:ext>
            </a:extLst>
          </p:cNvPr>
          <p:cNvCxnSpPr>
            <a:cxnSpLocks/>
          </p:cNvCxnSpPr>
          <p:nvPr/>
        </p:nvCxnSpPr>
        <p:spPr>
          <a:xfrm flipH="1" flipV="1">
            <a:off x="1430490" y="5126882"/>
            <a:ext cx="200018" cy="13161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224C92E4-5F42-DC6D-F8A2-79BC63581F5E}"/>
              </a:ext>
            </a:extLst>
          </p:cNvPr>
          <p:cNvCxnSpPr>
            <a:cxnSpLocks/>
          </p:cNvCxnSpPr>
          <p:nvPr/>
        </p:nvCxnSpPr>
        <p:spPr>
          <a:xfrm flipH="1">
            <a:off x="6115353" y="5166349"/>
            <a:ext cx="241101" cy="534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id="{9FA0740E-C3D6-F2F6-6A29-1DF721FECB61}"/>
              </a:ext>
            </a:extLst>
          </p:cNvPr>
          <p:cNvSpPr txBox="1"/>
          <p:nvPr/>
        </p:nvSpPr>
        <p:spPr>
          <a:xfrm>
            <a:off x="6613109" y="5374597"/>
            <a:ext cx="383023"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B050"/>
                </a:solidFill>
                <a:effectLst/>
                <a:uLnTx/>
                <a:uFillTx/>
                <a:latin typeface="Calibri" panose="020F0502020204030204"/>
                <a:ea typeface="+mn-ea"/>
                <a:cs typeface="+mn-cs"/>
              </a:rPr>
              <a:t>NO</a:t>
            </a:r>
          </a:p>
        </p:txBody>
      </p:sp>
      <p:sp>
        <p:nvSpPr>
          <p:cNvPr id="90" name="TextBox 89">
            <a:extLst>
              <a:ext uri="{FF2B5EF4-FFF2-40B4-BE49-F238E27FC236}">
                <a16:creationId xmlns:a16="http://schemas.microsoft.com/office/drawing/2014/main" id="{060E45D4-9110-DE05-E401-EF74534D23F3}"/>
              </a:ext>
            </a:extLst>
          </p:cNvPr>
          <p:cNvSpPr txBox="1"/>
          <p:nvPr/>
        </p:nvSpPr>
        <p:spPr>
          <a:xfrm>
            <a:off x="5798818" y="5138239"/>
            <a:ext cx="383023"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Calibri" panose="020F0502020204030204"/>
                <a:ea typeface="+mn-ea"/>
                <a:cs typeface="+mn-cs"/>
              </a:rPr>
              <a:t>YES</a:t>
            </a:r>
          </a:p>
        </p:txBody>
      </p:sp>
      <p:cxnSp>
        <p:nvCxnSpPr>
          <p:cNvPr id="91" name="Straight Arrow Connector 90">
            <a:extLst>
              <a:ext uri="{FF2B5EF4-FFF2-40B4-BE49-F238E27FC236}">
                <a16:creationId xmlns:a16="http://schemas.microsoft.com/office/drawing/2014/main" id="{AFAB2C73-C8E9-D071-51EF-CDF486AB7E1B}"/>
              </a:ext>
            </a:extLst>
          </p:cNvPr>
          <p:cNvCxnSpPr>
            <a:cxnSpLocks/>
          </p:cNvCxnSpPr>
          <p:nvPr/>
        </p:nvCxnSpPr>
        <p:spPr>
          <a:xfrm>
            <a:off x="6361992" y="5166349"/>
            <a:ext cx="283648" cy="2064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93C67D8A-2674-C9B8-6A27-050D79B82884}"/>
              </a:ext>
            </a:extLst>
          </p:cNvPr>
          <p:cNvCxnSpPr>
            <a:cxnSpLocks/>
          </p:cNvCxnSpPr>
          <p:nvPr/>
        </p:nvCxnSpPr>
        <p:spPr>
          <a:xfrm flipH="1" flipV="1">
            <a:off x="5651188" y="5117147"/>
            <a:ext cx="188848" cy="1100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D92B6E07-A2B2-F798-B4CD-D5FCBA052091}"/>
              </a:ext>
            </a:extLst>
          </p:cNvPr>
          <p:cNvCxnSpPr>
            <a:cxnSpLocks/>
          </p:cNvCxnSpPr>
          <p:nvPr/>
        </p:nvCxnSpPr>
        <p:spPr>
          <a:xfrm>
            <a:off x="11237331" y="3906861"/>
            <a:ext cx="0" cy="171814"/>
          </a:xfrm>
          <a:prstGeom prst="straightConnector1">
            <a:avLst/>
          </a:prstGeom>
          <a:ln>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4601BC9A-6ECC-32DD-8C1F-7728A416664B}"/>
              </a:ext>
            </a:extLst>
          </p:cNvPr>
          <p:cNvCxnSpPr>
            <a:cxnSpLocks/>
          </p:cNvCxnSpPr>
          <p:nvPr/>
        </p:nvCxnSpPr>
        <p:spPr>
          <a:xfrm flipH="1">
            <a:off x="6546689" y="5597248"/>
            <a:ext cx="206632" cy="2647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F0E0A97E-BADB-0A1C-6A43-62634EF89F0B}"/>
              </a:ext>
            </a:extLst>
          </p:cNvPr>
          <p:cNvCxnSpPr>
            <a:cxnSpLocks/>
          </p:cNvCxnSpPr>
          <p:nvPr/>
        </p:nvCxnSpPr>
        <p:spPr>
          <a:xfrm>
            <a:off x="6420190" y="4619809"/>
            <a:ext cx="0" cy="16334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B16585D0-DBD9-501C-007C-A5F7A218CA29}"/>
              </a:ext>
            </a:extLst>
          </p:cNvPr>
          <p:cNvCxnSpPr>
            <a:cxnSpLocks/>
          </p:cNvCxnSpPr>
          <p:nvPr/>
        </p:nvCxnSpPr>
        <p:spPr>
          <a:xfrm>
            <a:off x="7025733" y="4429256"/>
            <a:ext cx="1023750" cy="45699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3" name="TextBox 112">
            <a:extLst>
              <a:ext uri="{FF2B5EF4-FFF2-40B4-BE49-F238E27FC236}">
                <a16:creationId xmlns:a16="http://schemas.microsoft.com/office/drawing/2014/main" id="{F68577F9-26F3-A49C-511A-7E824E2A9178}"/>
              </a:ext>
            </a:extLst>
          </p:cNvPr>
          <p:cNvSpPr txBox="1"/>
          <p:nvPr/>
        </p:nvSpPr>
        <p:spPr>
          <a:xfrm>
            <a:off x="9294090" y="5192778"/>
            <a:ext cx="1689643"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Does this require ingestion of PHI or business sensitive information by the tool?</a:t>
            </a:r>
          </a:p>
        </p:txBody>
      </p:sp>
      <p:cxnSp>
        <p:nvCxnSpPr>
          <p:cNvPr id="114" name="Straight Arrow Connector 113">
            <a:extLst>
              <a:ext uri="{FF2B5EF4-FFF2-40B4-BE49-F238E27FC236}">
                <a16:creationId xmlns:a16="http://schemas.microsoft.com/office/drawing/2014/main" id="{CF6CBC19-0DDA-DBBD-D763-47FADC95C8BF}"/>
              </a:ext>
            </a:extLst>
          </p:cNvPr>
          <p:cNvCxnSpPr>
            <a:cxnSpLocks/>
          </p:cNvCxnSpPr>
          <p:nvPr/>
        </p:nvCxnSpPr>
        <p:spPr>
          <a:xfrm flipH="1">
            <a:off x="9417166" y="5763717"/>
            <a:ext cx="503867" cy="204109"/>
          </a:xfrm>
          <a:prstGeom prst="straightConnector1">
            <a:avLst/>
          </a:prstGeom>
          <a:ln>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132689AA-FB94-4B02-5DF1-E01320CE6C51}"/>
              </a:ext>
            </a:extLst>
          </p:cNvPr>
          <p:cNvSpPr txBox="1"/>
          <p:nvPr/>
        </p:nvSpPr>
        <p:spPr>
          <a:xfrm>
            <a:off x="10151873" y="6121008"/>
            <a:ext cx="383023"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B050"/>
                </a:solidFill>
                <a:effectLst/>
                <a:uLnTx/>
                <a:uFillTx/>
                <a:latin typeface="Calibri" panose="020F0502020204030204"/>
                <a:ea typeface="+mn-ea"/>
                <a:cs typeface="+mn-cs"/>
              </a:rPr>
              <a:t>NO</a:t>
            </a:r>
          </a:p>
        </p:txBody>
      </p:sp>
      <p:sp>
        <p:nvSpPr>
          <p:cNvPr id="116" name="TextBox 115">
            <a:extLst>
              <a:ext uri="{FF2B5EF4-FFF2-40B4-BE49-F238E27FC236}">
                <a16:creationId xmlns:a16="http://schemas.microsoft.com/office/drawing/2014/main" id="{20E06E15-D8D5-714F-DEA2-193336ADFB40}"/>
              </a:ext>
            </a:extLst>
          </p:cNvPr>
          <p:cNvSpPr txBox="1"/>
          <p:nvPr/>
        </p:nvSpPr>
        <p:spPr>
          <a:xfrm>
            <a:off x="9117111" y="5906605"/>
            <a:ext cx="383023"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Calibri" panose="020F0502020204030204"/>
                <a:ea typeface="+mn-ea"/>
                <a:cs typeface="+mn-cs"/>
              </a:rPr>
              <a:t>YES</a:t>
            </a:r>
          </a:p>
        </p:txBody>
      </p:sp>
      <p:cxnSp>
        <p:nvCxnSpPr>
          <p:cNvPr id="117" name="Straight Arrow Connector 116">
            <a:extLst>
              <a:ext uri="{FF2B5EF4-FFF2-40B4-BE49-F238E27FC236}">
                <a16:creationId xmlns:a16="http://schemas.microsoft.com/office/drawing/2014/main" id="{70CE394B-E24F-5042-A479-CC80C0A2BE4A}"/>
              </a:ext>
            </a:extLst>
          </p:cNvPr>
          <p:cNvCxnSpPr>
            <a:cxnSpLocks/>
          </p:cNvCxnSpPr>
          <p:nvPr/>
        </p:nvCxnSpPr>
        <p:spPr>
          <a:xfrm>
            <a:off x="9921033" y="5764737"/>
            <a:ext cx="333885" cy="395504"/>
          </a:xfrm>
          <a:prstGeom prst="straightConnector1">
            <a:avLst/>
          </a:prstGeom>
          <a:ln>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6DD34D22-DC46-EE9D-85EE-0FCC03D0F711}"/>
              </a:ext>
            </a:extLst>
          </p:cNvPr>
          <p:cNvSpPr txBox="1"/>
          <p:nvPr/>
        </p:nvSpPr>
        <p:spPr>
          <a:xfrm>
            <a:off x="8356316" y="4019796"/>
            <a:ext cx="1689643"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Calibri" panose="020F0502020204030204"/>
                <a:ea typeface="+mn-ea"/>
                <a:cs typeface="+mn-cs"/>
              </a:rPr>
              <a:t>Do not use LLM/AI.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Use traditional business-knowledge tools (textbooks, policies, peer-to-peer discussion)</a:t>
            </a:r>
          </a:p>
        </p:txBody>
      </p:sp>
      <p:sp>
        <p:nvSpPr>
          <p:cNvPr id="129" name="TextBox 128">
            <a:extLst>
              <a:ext uri="{FF2B5EF4-FFF2-40B4-BE49-F238E27FC236}">
                <a16:creationId xmlns:a16="http://schemas.microsoft.com/office/drawing/2014/main" id="{4F9D6B8B-FDE5-EDE9-02C2-B72BC7EF3602}"/>
              </a:ext>
            </a:extLst>
          </p:cNvPr>
          <p:cNvSpPr txBox="1"/>
          <p:nvPr/>
        </p:nvSpPr>
        <p:spPr>
          <a:xfrm>
            <a:off x="10411930" y="4412154"/>
            <a:ext cx="1689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Are you using an endorsed** interface to the LLM/AI tool?</a:t>
            </a:r>
          </a:p>
        </p:txBody>
      </p:sp>
      <p:cxnSp>
        <p:nvCxnSpPr>
          <p:cNvPr id="130" name="Straight Arrow Connector 129">
            <a:extLst>
              <a:ext uri="{FF2B5EF4-FFF2-40B4-BE49-F238E27FC236}">
                <a16:creationId xmlns:a16="http://schemas.microsoft.com/office/drawing/2014/main" id="{B5061449-67C8-C32D-1AB8-5FC9296DAACA}"/>
              </a:ext>
            </a:extLst>
          </p:cNvPr>
          <p:cNvCxnSpPr>
            <a:cxnSpLocks/>
            <a:stCxn id="129" idx="2"/>
          </p:cNvCxnSpPr>
          <p:nvPr/>
        </p:nvCxnSpPr>
        <p:spPr>
          <a:xfrm flipH="1">
            <a:off x="10745180" y="4812264"/>
            <a:ext cx="511572" cy="103270"/>
          </a:xfrm>
          <a:prstGeom prst="straightConnector1">
            <a:avLst/>
          </a:prstGeom>
          <a:ln>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1" name="TextBox 130">
            <a:extLst>
              <a:ext uri="{FF2B5EF4-FFF2-40B4-BE49-F238E27FC236}">
                <a16:creationId xmlns:a16="http://schemas.microsoft.com/office/drawing/2014/main" id="{D10344BB-2613-5551-C998-467273408F74}"/>
              </a:ext>
            </a:extLst>
          </p:cNvPr>
          <p:cNvSpPr txBox="1"/>
          <p:nvPr/>
        </p:nvSpPr>
        <p:spPr>
          <a:xfrm>
            <a:off x="10461455" y="4790042"/>
            <a:ext cx="37976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Calibri" panose="020F0502020204030204"/>
                <a:ea typeface="+mn-ea"/>
                <a:cs typeface="+mn-cs"/>
              </a:rPr>
              <a:t>NO</a:t>
            </a:r>
          </a:p>
        </p:txBody>
      </p:sp>
      <p:sp>
        <p:nvSpPr>
          <p:cNvPr id="132" name="TextBox 131">
            <a:extLst>
              <a:ext uri="{FF2B5EF4-FFF2-40B4-BE49-F238E27FC236}">
                <a16:creationId xmlns:a16="http://schemas.microsoft.com/office/drawing/2014/main" id="{8BACC30C-AFB1-3992-E451-87853331A692}"/>
              </a:ext>
            </a:extLst>
          </p:cNvPr>
          <p:cNvSpPr txBox="1"/>
          <p:nvPr/>
        </p:nvSpPr>
        <p:spPr>
          <a:xfrm>
            <a:off x="11368708" y="6217574"/>
            <a:ext cx="383023"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B050"/>
                </a:solidFill>
                <a:effectLst/>
                <a:uLnTx/>
                <a:uFillTx/>
                <a:latin typeface="Calibri" panose="020F0502020204030204"/>
                <a:ea typeface="+mn-ea"/>
                <a:cs typeface="+mn-cs"/>
              </a:rPr>
              <a:t>YES</a:t>
            </a:r>
          </a:p>
        </p:txBody>
      </p:sp>
      <p:cxnSp>
        <p:nvCxnSpPr>
          <p:cNvPr id="135" name="Straight Arrow Connector 134">
            <a:extLst>
              <a:ext uri="{FF2B5EF4-FFF2-40B4-BE49-F238E27FC236}">
                <a16:creationId xmlns:a16="http://schemas.microsoft.com/office/drawing/2014/main" id="{FC80939A-A9E8-0581-F974-AEB857886C79}"/>
              </a:ext>
            </a:extLst>
          </p:cNvPr>
          <p:cNvCxnSpPr>
            <a:cxnSpLocks/>
          </p:cNvCxnSpPr>
          <p:nvPr/>
        </p:nvCxnSpPr>
        <p:spPr>
          <a:xfrm>
            <a:off x="11250351" y="4808529"/>
            <a:ext cx="290126" cy="1334740"/>
          </a:xfrm>
          <a:prstGeom prst="straightConnector1">
            <a:avLst/>
          </a:prstGeom>
          <a:ln>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Straight Arrow Connector 135">
            <a:extLst>
              <a:ext uri="{FF2B5EF4-FFF2-40B4-BE49-F238E27FC236}">
                <a16:creationId xmlns:a16="http://schemas.microsoft.com/office/drawing/2014/main" id="{AC6EDAD9-6CB4-71AD-F7CA-CC4B64DC5EFE}"/>
              </a:ext>
            </a:extLst>
          </p:cNvPr>
          <p:cNvCxnSpPr>
            <a:cxnSpLocks/>
            <a:endCxn id="113" idx="0"/>
          </p:cNvCxnSpPr>
          <p:nvPr/>
        </p:nvCxnSpPr>
        <p:spPr>
          <a:xfrm flipH="1">
            <a:off x="10138912" y="4985790"/>
            <a:ext cx="418582" cy="206988"/>
          </a:xfrm>
          <a:prstGeom prst="straightConnector1">
            <a:avLst/>
          </a:prstGeom>
          <a:ln>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9" name="Straight Arrow Connector 138">
            <a:extLst>
              <a:ext uri="{FF2B5EF4-FFF2-40B4-BE49-F238E27FC236}">
                <a16:creationId xmlns:a16="http://schemas.microsoft.com/office/drawing/2014/main" id="{73FC1A88-46A3-469E-DB41-E7E64582B85C}"/>
              </a:ext>
            </a:extLst>
          </p:cNvPr>
          <p:cNvCxnSpPr>
            <a:cxnSpLocks/>
          </p:cNvCxnSpPr>
          <p:nvPr/>
        </p:nvCxnSpPr>
        <p:spPr>
          <a:xfrm>
            <a:off x="9168471" y="3856085"/>
            <a:ext cx="1" cy="138767"/>
          </a:xfrm>
          <a:prstGeom prst="straightConnector1">
            <a:avLst/>
          </a:prstGeom>
          <a:ln>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4" name="Straight Arrow Connector 143">
            <a:extLst>
              <a:ext uri="{FF2B5EF4-FFF2-40B4-BE49-F238E27FC236}">
                <a16:creationId xmlns:a16="http://schemas.microsoft.com/office/drawing/2014/main" id="{0E795C26-D1D7-3222-5C45-41B007E8B503}"/>
              </a:ext>
            </a:extLst>
          </p:cNvPr>
          <p:cNvCxnSpPr>
            <a:cxnSpLocks/>
            <a:stCxn id="116" idx="0"/>
            <a:endCxn id="118" idx="2"/>
          </p:cNvCxnSpPr>
          <p:nvPr/>
        </p:nvCxnSpPr>
        <p:spPr>
          <a:xfrm flipH="1" flipV="1">
            <a:off x="9201138" y="4881570"/>
            <a:ext cx="107485" cy="1025035"/>
          </a:xfrm>
          <a:prstGeom prst="straightConnector1">
            <a:avLst/>
          </a:prstGeom>
          <a:ln>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6" name="Straight Arrow Connector 145">
            <a:extLst>
              <a:ext uri="{FF2B5EF4-FFF2-40B4-BE49-F238E27FC236}">
                <a16:creationId xmlns:a16="http://schemas.microsoft.com/office/drawing/2014/main" id="{12DEA0FD-93DD-2F80-9CDF-659F90361FC8}"/>
              </a:ext>
            </a:extLst>
          </p:cNvPr>
          <p:cNvCxnSpPr>
            <a:cxnSpLocks/>
          </p:cNvCxnSpPr>
          <p:nvPr/>
        </p:nvCxnSpPr>
        <p:spPr>
          <a:xfrm flipH="1">
            <a:off x="6905275" y="6262678"/>
            <a:ext cx="3262329" cy="124601"/>
          </a:xfrm>
          <a:prstGeom prst="straightConnector1">
            <a:avLst/>
          </a:prstGeom>
          <a:ln>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8" name="Straight Arrow Connector 147">
            <a:extLst>
              <a:ext uri="{FF2B5EF4-FFF2-40B4-BE49-F238E27FC236}">
                <a16:creationId xmlns:a16="http://schemas.microsoft.com/office/drawing/2014/main" id="{AC7C4C9B-7987-6AFA-5252-B6B95CFBD75E}"/>
              </a:ext>
            </a:extLst>
          </p:cNvPr>
          <p:cNvCxnSpPr>
            <a:cxnSpLocks/>
          </p:cNvCxnSpPr>
          <p:nvPr/>
        </p:nvCxnSpPr>
        <p:spPr>
          <a:xfrm flipH="1">
            <a:off x="6979979" y="6396836"/>
            <a:ext cx="4276772" cy="172929"/>
          </a:xfrm>
          <a:prstGeom prst="straightConnector1">
            <a:avLst/>
          </a:prstGeom>
          <a:ln>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0" name="TextBox 149">
            <a:extLst>
              <a:ext uri="{FF2B5EF4-FFF2-40B4-BE49-F238E27FC236}">
                <a16:creationId xmlns:a16="http://schemas.microsoft.com/office/drawing/2014/main" id="{FD0D6E5D-547F-ADDF-8A28-3B45CDB0F765}"/>
              </a:ext>
            </a:extLst>
          </p:cNvPr>
          <p:cNvSpPr txBox="1"/>
          <p:nvPr/>
        </p:nvSpPr>
        <p:spPr>
          <a:xfrm>
            <a:off x="201552" y="5810094"/>
            <a:ext cx="4550469" cy="10926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Use: Use with careful curation, you’re responsible for output.  Additional steps of patient/population/data regulation likely will inject eventually – stay aware.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     Endorsed: Is it embedded in HealthLink and/or other fundamental framework of our infrastructure and workflows?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     Knowledge:  You must have enough background to identify hallucinations within the output to protect our patients, our organization, and yourself.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1" name="TextBox 150">
            <a:extLst>
              <a:ext uri="{FF2B5EF4-FFF2-40B4-BE49-F238E27FC236}">
                <a16:creationId xmlns:a16="http://schemas.microsoft.com/office/drawing/2014/main" id="{20A0CE89-9D78-34ED-7D40-80713303E973}"/>
              </a:ext>
            </a:extLst>
          </p:cNvPr>
          <p:cNvSpPr txBox="1"/>
          <p:nvPr/>
        </p:nvSpPr>
        <p:spPr>
          <a:xfrm>
            <a:off x="157448" y="5773937"/>
            <a:ext cx="30008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52" name="TextBox 151">
            <a:extLst>
              <a:ext uri="{FF2B5EF4-FFF2-40B4-BE49-F238E27FC236}">
                <a16:creationId xmlns:a16="http://schemas.microsoft.com/office/drawing/2014/main" id="{F1C033BD-BC91-6531-C7BD-4602A4271C1A}"/>
              </a:ext>
            </a:extLst>
          </p:cNvPr>
          <p:cNvSpPr txBox="1"/>
          <p:nvPr/>
        </p:nvSpPr>
        <p:spPr>
          <a:xfrm>
            <a:off x="42032" y="6061571"/>
            <a:ext cx="41549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53" name="TextBox 152">
            <a:extLst>
              <a:ext uri="{FF2B5EF4-FFF2-40B4-BE49-F238E27FC236}">
                <a16:creationId xmlns:a16="http://schemas.microsoft.com/office/drawing/2014/main" id="{2E61951B-A22D-B613-DFD9-027766449AB0}"/>
              </a:ext>
            </a:extLst>
          </p:cNvPr>
          <p:cNvSpPr txBox="1"/>
          <p:nvPr/>
        </p:nvSpPr>
        <p:spPr>
          <a:xfrm>
            <a:off x="-67578" y="6333096"/>
            <a:ext cx="53091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cxnSp>
        <p:nvCxnSpPr>
          <p:cNvPr id="160" name="Straight Arrow Connector 159">
            <a:extLst>
              <a:ext uri="{FF2B5EF4-FFF2-40B4-BE49-F238E27FC236}">
                <a16:creationId xmlns:a16="http://schemas.microsoft.com/office/drawing/2014/main" id="{E19E2AB5-734C-E88E-C420-99DF5AC08F9D}"/>
              </a:ext>
            </a:extLst>
          </p:cNvPr>
          <p:cNvCxnSpPr>
            <a:cxnSpLocks/>
          </p:cNvCxnSpPr>
          <p:nvPr/>
        </p:nvCxnSpPr>
        <p:spPr>
          <a:xfrm>
            <a:off x="6681481" y="810569"/>
            <a:ext cx="2255656" cy="483984"/>
          </a:xfrm>
          <a:prstGeom prst="straightConnector1">
            <a:avLst/>
          </a:prstGeom>
          <a:ln>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6C7ADE8F-814E-1879-38BA-DEE36F9340B8}"/>
              </a:ext>
            </a:extLst>
          </p:cNvPr>
          <p:cNvPicPr>
            <a:picLocks noChangeAspect="1"/>
          </p:cNvPicPr>
          <p:nvPr/>
        </p:nvPicPr>
        <p:blipFill>
          <a:blip r:embed="rId11"/>
          <a:stretch>
            <a:fillRect/>
          </a:stretch>
        </p:blipFill>
        <p:spPr>
          <a:xfrm>
            <a:off x="42032" y="57405"/>
            <a:ext cx="4101461" cy="820292"/>
          </a:xfrm>
          <a:prstGeom prst="rect">
            <a:avLst/>
          </a:prstGeom>
        </p:spPr>
      </p:pic>
    </p:spTree>
    <p:extLst>
      <p:ext uri="{BB962C8B-B14F-4D97-AF65-F5344CB8AC3E}">
        <p14:creationId xmlns:p14="http://schemas.microsoft.com/office/powerpoint/2010/main" val="29357985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384A5-2E2F-B3A6-7189-82D36ABBF2B7}"/>
              </a:ext>
            </a:extLst>
          </p:cNvPr>
          <p:cNvSpPr>
            <a:spLocks noGrp="1"/>
          </p:cNvSpPr>
          <p:nvPr>
            <p:ph type="title"/>
          </p:nvPr>
        </p:nvSpPr>
        <p:spPr>
          <a:xfrm>
            <a:off x="1116840" y="632878"/>
            <a:ext cx="3871795" cy="680936"/>
          </a:xfrm>
        </p:spPr>
        <p:txBody>
          <a:bodyPr/>
          <a:lstStyle/>
          <a:p>
            <a:r>
              <a:rPr lang="en-US" dirty="0"/>
              <a:t>Everett Rogers </a:t>
            </a:r>
            <a:br>
              <a:rPr lang="en-US" dirty="0"/>
            </a:br>
            <a:r>
              <a:rPr lang="en-US" sz="1600" b="1" i="1" dirty="0"/>
              <a:t>Diffusion of Innovation Theory</a:t>
            </a:r>
            <a:endParaRPr lang="en-US" sz="2000" b="1" i="1" dirty="0"/>
          </a:p>
        </p:txBody>
      </p:sp>
      <p:pic>
        <p:nvPicPr>
          <p:cNvPr id="3" name="Picture 2">
            <a:extLst>
              <a:ext uri="{FF2B5EF4-FFF2-40B4-BE49-F238E27FC236}">
                <a16:creationId xmlns:a16="http://schemas.microsoft.com/office/drawing/2014/main" id="{F5118450-D6E3-74D5-0640-313A53902CEE}"/>
              </a:ext>
            </a:extLst>
          </p:cNvPr>
          <p:cNvPicPr>
            <a:picLocks noChangeAspect="1"/>
          </p:cNvPicPr>
          <p:nvPr/>
        </p:nvPicPr>
        <p:blipFill>
          <a:blip r:embed="rId2"/>
          <a:stretch>
            <a:fillRect/>
          </a:stretch>
        </p:blipFill>
        <p:spPr>
          <a:xfrm>
            <a:off x="5280465" y="143341"/>
            <a:ext cx="6172200" cy="2438018"/>
          </a:xfrm>
          <a:prstGeom prst="rect">
            <a:avLst/>
          </a:prstGeom>
          <a:noFill/>
        </p:spPr>
      </p:pic>
      <p:pic>
        <p:nvPicPr>
          <p:cNvPr id="4" name="Picture 3">
            <a:extLst>
              <a:ext uri="{FF2B5EF4-FFF2-40B4-BE49-F238E27FC236}">
                <a16:creationId xmlns:a16="http://schemas.microsoft.com/office/drawing/2014/main" id="{F6A39A63-07EC-DBEB-FAD0-A3A0575C81E9}"/>
              </a:ext>
            </a:extLst>
          </p:cNvPr>
          <p:cNvPicPr>
            <a:picLocks noChangeAspect="1"/>
          </p:cNvPicPr>
          <p:nvPr/>
        </p:nvPicPr>
        <p:blipFill>
          <a:blip r:embed="rId3"/>
          <a:stretch>
            <a:fillRect/>
          </a:stretch>
        </p:blipFill>
        <p:spPr>
          <a:xfrm>
            <a:off x="1408670" y="1362350"/>
            <a:ext cx="3008791" cy="4522304"/>
          </a:xfrm>
          <a:prstGeom prst="rect">
            <a:avLst/>
          </a:prstGeom>
        </p:spPr>
      </p:pic>
      <p:sp>
        <p:nvSpPr>
          <p:cNvPr id="5" name="Right Brace 4">
            <a:extLst>
              <a:ext uri="{FF2B5EF4-FFF2-40B4-BE49-F238E27FC236}">
                <a16:creationId xmlns:a16="http://schemas.microsoft.com/office/drawing/2014/main" id="{8B877C45-AFCC-AB36-9A69-12B701FC6910}"/>
              </a:ext>
            </a:extLst>
          </p:cNvPr>
          <p:cNvSpPr/>
          <p:nvPr/>
        </p:nvSpPr>
        <p:spPr>
          <a:xfrm rot="5400000">
            <a:off x="8229600" y="-105968"/>
            <a:ext cx="462064" cy="574418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1F3B9D15-B0BD-B98A-38E9-6C99BD066ED9}"/>
              </a:ext>
            </a:extLst>
          </p:cNvPr>
          <p:cNvSpPr txBox="1"/>
          <p:nvPr/>
        </p:nvSpPr>
        <p:spPr>
          <a:xfrm>
            <a:off x="5692890" y="2992980"/>
            <a:ext cx="5511444" cy="369332"/>
          </a:xfrm>
          <a:prstGeom prst="rect">
            <a:avLst/>
          </a:prstGeom>
          <a:noFill/>
        </p:spPr>
        <p:txBody>
          <a:bodyPr wrap="none" rtlCol="0">
            <a:spAutoFit/>
          </a:bodyPr>
          <a:lstStyle/>
          <a:p>
            <a:pPr algn="ctr"/>
            <a:r>
              <a:rPr lang="en-US" dirty="0"/>
              <a:t>Where are the valued doctors/nurses/teachers?</a:t>
            </a:r>
          </a:p>
        </p:txBody>
      </p:sp>
      <p:sp>
        <p:nvSpPr>
          <p:cNvPr id="7" name="Right Brace 6">
            <a:extLst>
              <a:ext uri="{FF2B5EF4-FFF2-40B4-BE49-F238E27FC236}">
                <a16:creationId xmlns:a16="http://schemas.microsoft.com/office/drawing/2014/main" id="{54602E0A-166A-679D-5F4A-087F0963F242}"/>
              </a:ext>
            </a:extLst>
          </p:cNvPr>
          <p:cNvSpPr/>
          <p:nvPr/>
        </p:nvSpPr>
        <p:spPr>
          <a:xfrm rot="5400000">
            <a:off x="8229600" y="807540"/>
            <a:ext cx="462064" cy="574418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56E23E71-1A80-29C1-C2F6-2FB434899A0A}"/>
              </a:ext>
            </a:extLst>
          </p:cNvPr>
          <p:cNvSpPr txBox="1"/>
          <p:nvPr/>
        </p:nvSpPr>
        <p:spPr>
          <a:xfrm>
            <a:off x="6632247" y="4018400"/>
            <a:ext cx="3656770" cy="369332"/>
          </a:xfrm>
          <a:prstGeom prst="rect">
            <a:avLst/>
          </a:prstGeom>
          <a:noFill/>
        </p:spPr>
        <p:txBody>
          <a:bodyPr wrap="none" rtlCol="0">
            <a:spAutoFit/>
          </a:bodyPr>
          <a:lstStyle/>
          <a:p>
            <a:pPr algn="ctr"/>
            <a:r>
              <a:rPr lang="en-US" dirty="0"/>
              <a:t>Where is the need for support?</a:t>
            </a:r>
          </a:p>
        </p:txBody>
      </p:sp>
      <p:sp>
        <p:nvSpPr>
          <p:cNvPr id="9" name="Right Brace 8">
            <a:extLst>
              <a:ext uri="{FF2B5EF4-FFF2-40B4-BE49-F238E27FC236}">
                <a16:creationId xmlns:a16="http://schemas.microsoft.com/office/drawing/2014/main" id="{FCA15BBD-9653-5630-D75D-4CC2E048E34D}"/>
              </a:ext>
            </a:extLst>
          </p:cNvPr>
          <p:cNvSpPr/>
          <p:nvPr/>
        </p:nvSpPr>
        <p:spPr>
          <a:xfrm rot="5400000">
            <a:off x="8229600" y="1842704"/>
            <a:ext cx="462064" cy="574418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49993214-E97C-61CA-A7F6-CD334EAA6968}"/>
              </a:ext>
            </a:extLst>
          </p:cNvPr>
          <p:cNvSpPr txBox="1"/>
          <p:nvPr/>
        </p:nvSpPr>
        <p:spPr>
          <a:xfrm>
            <a:off x="5450050" y="4941652"/>
            <a:ext cx="5997156" cy="369332"/>
          </a:xfrm>
          <a:prstGeom prst="rect">
            <a:avLst/>
          </a:prstGeom>
          <a:noFill/>
        </p:spPr>
        <p:txBody>
          <a:bodyPr wrap="none" rtlCol="0">
            <a:spAutoFit/>
          </a:bodyPr>
          <a:lstStyle/>
          <a:p>
            <a:pPr algn="ctr"/>
            <a:r>
              <a:rPr lang="en-US" dirty="0"/>
              <a:t>Is the support model the same across the spectrum?</a:t>
            </a:r>
          </a:p>
        </p:txBody>
      </p:sp>
      <p:sp>
        <p:nvSpPr>
          <p:cNvPr id="11" name="Right Brace 10">
            <a:extLst>
              <a:ext uri="{FF2B5EF4-FFF2-40B4-BE49-F238E27FC236}">
                <a16:creationId xmlns:a16="http://schemas.microsoft.com/office/drawing/2014/main" id="{DDBE5D41-032F-CDBF-EEE3-2F70557CECB4}"/>
              </a:ext>
            </a:extLst>
          </p:cNvPr>
          <p:cNvSpPr/>
          <p:nvPr/>
        </p:nvSpPr>
        <p:spPr>
          <a:xfrm rot="5400000">
            <a:off x="8229600" y="2759095"/>
            <a:ext cx="462064" cy="574418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F0F84E47-D1B5-2640-FC19-1BB7396D2E68}"/>
              </a:ext>
            </a:extLst>
          </p:cNvPr>
          <p:cNvSpPr txBox="1"/>
          <p:nvPr/>
        </p:nvSpPr>
        <p:spPr>
          <a:xfrm>
            <a:off x="7301518" y="5858043"/>
            <a:ext cx="2294218" cy="369332"/>
          </a:xfrm>
          <a:prstGeom prst="rect">
            <a:avLst/>
          </a:prstGeom>
          <a:noFill/>
        </p:spPr>
        <p:txBody>
          <a:bodyPr wrap="none" rtlCol="0">
            <a:spAutoFit/>
          </a:bodyPr>
          <a:lstStyle/>
          <a:p>
            <a:pPr algn="ctr"/>
            <a:r>
              <a:rPr lang="en-US" dirty="0"/>
              <a:t>When do we start?</a:t>
            </a:r>
          </a:p>
        </p:txBody>
      </p:sp>
    </p:spTree>
    <p:extLst>
      <p:ext uri="{BB962C8B-B14F-4D97-AF65-F5344CB8AC3E}">
        <p14:creationId xmlns:p14="http://schemas.microsoft.com/office/powerpoint/2010/main" val="4521499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BF36F-1FD2-2AEB-46F9-05B55AFE6EC7}"/>
              </a:ext>
            </a:extLst>
          </p:cNvPr>
          <p:cNvSpPr>
            <a:spLocks noGrp="1"/>
          </p:cNvSpPr>
          <p:nvPr>
            <p:ph type="title"/>
          </p:nvPr>
        </p:nvSpPr>
        <p:spPr>
          <a:xfrm>
            <a:off x="2572463" y="2624131"/>
            <a:ext cx="8073766" cy="1763902"/>
          </a:xfrm>
        </p:spPr>
        <p:txBody>
          <a:bodyPr/>
          <a:lstStyle/>
          <a:p>
            <a:r>
              <a:rPr lang="en-US" dirty="0"/>
              <a:t>Tying it all together…</a:t>
            </a:r>
          </a:p>
        </p:txBody>
      </p:sp>
    </p:spTree>
    <p:extLst>
      <p:ext uri="{BB962C8B-B14F-4D97-AF65-F5344CB8AC3E}">
        <p14:creationId xmlns:p14="http://schemas.microsoft.com/office/powerpoint/2010/main" val="2393134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7DDFE-56E5-2C85-BAE4-46C1BC6956A0}"/>
              </a:ext>
            </a:extLst>
          </p:cNvPr>
          <p:cNvSpPr>
            <a:spLocks noGrp="1"/>
          </p:cNvSpPr>
          <p:nvPr>
            <p:ph type="title"/>
          </p:nvPr>
        </p:nvSpPr>
        <p:spPr/>
        <p:txBody>
          <a:bodyPr/>
          <a:lstStyle/>
          <a:p>
            <a:r>
              <a:rPr lang="en-US" dirty="0"/>
              <a:t>Take away points</a:t>
            </a:r>
          </a:p>
        </p:txBody>
      </p:sp>
      <p:sp>
        <p:nvSpPr>
          <p:cNvPr id="3" name="Content Placeholder 2">
            <a:extLst>
              <a:ext uri="{FF2B5EF4-FFF2-40B4-BE49-F238E27FC236}">
                <a16:creationId xmlns:a16="http://schemas.microsoft.com/office/drawing/2014/main" id="{172398A7-2F7B-1FC2-4C36-92407EA9ED5E}"/>
              </a:ext>
            </a:extLst>
          </p:cNvPr>
          <p:cNvSpPr>
            <a:spLocks noGrp="1"/>
          </p:cNvSpPr>
          <p:nvPr>
            <p:ph idx="1"/>
          </p:nvPr>
        </p:nvSpPr>
        <p:spPr>
          <a:xfrm>
            <a:off x="1125905" y="1464052"/>
            <a:ext cx="10381147" cy="4307435"/>
          </a:xfrm>
        </p:spPr>
        <p:txBody>
          <a:bodyPr>
            <a:normAutofit fontScale="62500" lnSpcReduction="20000"/>
          </a:bodyPr>
          <a:lstStyle/>
          <a:p>
            <a:r>
              <a:rPr lang="en-US" dirty="0"/>
              <a:t>The 1</a:t>
            </a:r>
            <a:r>
              <a:rPr lang="en-US" baseline="30000" dirty="0"/>
              <a:t>st</a:t>
            </a:r>
            <a:r>
              <a:rPr lang="en-US" dirty="0"/>
              <a:t> and 2</a:t>
            </a:r>
            <a:r>
              <a:rPr lang="en-US" baseline="30000" dirty="0"/>
              <a:t>nd</a:t>
            </a:r>
            <a:r>
              <a:rPr lang="en-US" dirty="0"/>
              <a:t> rules of automation apply to AI:</a:t>
            </a:r>
          </a:p>
          <a:p>
            <a:pPr lvl="1"/>
            <a:r>
              <a:rPr lang="en-US" dirty="0"/>
              <a:t>First rule: “Automation applied to an efficient system will magnify the efficiency”</a:t>
            </a:r>
          </a:p>
          <a:p>
            <a:pPr lvl="1"/>
            <a:r>
              <a:rPr lang="en-US" dirty="0"/>
              <a:t>Second rule: “Automation applied to an inefficient system will magnify the inefficiency”</a:t>
            </a:r>
          </a:p>
          <a:p>
            <a:r>
              <a:rPr lang="en-US" dirty="0"/>
              <a:t>A predictable and known diversity of health tech readiness is in our care teams, educators and populations.</a:t>
            </a:r>
          </a:p>
          <a:p>
            <a:r>
              <a:rPr lang="en-US" dirty="0"/>
              <a:t>The first stage of AI readiness is AI literacy.  There are very few formal, specific, and enduring training programs in traditional healthcare learning pathways.</a:t>
            </a:r>
          </a:p>
          <a:p>
            <a:r>
              <a:rPr lang="en-US" dirty="0"/>
              <a:t>Mental healthcare chasms and disparity will enlarge globally if we do not understand and leverage healthcare technologies ethically.</a:t>
            </a:r>
          </a:p>
        </p:txBody>
      </p:sp>
    </p:spTree>
    <p:extLst>
      <p:ext uri="{BB962C8B-B14F-4D97-AF65-F5344CB8AC3E}">
        <p14:creationId xmlns:p14="http://schemas.microsoft.com/office/powerpoint/2010/main" val="27372505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DF366-8061-EDA2-15E7-64A429561379}"/>
              </a:ext>
            </a:extLst>
          </p:cNvPr>
          <p:cNvSpPr>
            <a:spLocks noGrp="1"/>
          </p:cNvSpPr>
          <p:nvPr>
            <p:ph type="title"/>
          </p:nvPr>
        </p:nvSpPr>
        <p:spPr/>
        <p:txBody>
          <a:bodyPr/>
          <a:lstStyle/>
          <a:p>
            <a:r>
              <a:rPr lang="en-US" dirty="0"/>
              <a:t>Questions &amp; Discussion</a:t>
            </a:r>
          </a:p>
        </p:txBody>
      </p:sp>
    </p:spTree>
    <p:extLst>
      <p:ext uri="{BB962C8B-B14F-4D97-AF65-F5344CB8AC3E}">
        <p14:creationId xmlns:p14="http://schemas.microsoft.com/office/powerpoint/2010/main" val="33955459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4CD8F-62D2-A147-68F9-21BC1A7B00F0}"/>
              </a:ext>
            </a:extLst>
          </p:cNvPr>
          <p:cNvSpPr>
            <a:spLocks noGrp="1"/>
          </p:cNvSpPr>
          <p:nvPr>
            <p:ph type="title"/>
          </p:nvPr>
        </p:nvSpPr>
        <p:spPr>
          <a:xfrm>
            <a:off x="1300481" y="878641"/>
            <a:ext cx="10053320" cy="1325563"/>
          </a:xfrm>
        </p:spPr>
        <p:txBody>
          <a:bodyPr/>
          <a:lstStyle/>
          <a:p>
            <a:r>
              <a:rPr lang="en-US" sz="4000" dirty="0">
                <a:solidFill>
                  <a:schemeClr val="accent1">
                    <a:lumMod val="75000"/>
                  </a:schemeClr>
                </a:solidFill>
              </a:rPr>
              <a:t>Resources</a:t>
            </a:r>
          </a:p>
        </p:txBody>
      </p:sp>
      <p:sp>
        <p:nvSpPr>
          <p:cNvPr id="3" name="TextBox 2">
            <a:extLst>
              <a:ext uri="{FF2B5EF4-FFF2-40B4-BE49-F238E27FC236}">
                <a16:creationId xmlns:a16="http://schemas.microsoft.com/office/drawing/2014/main" id="{C44E7C59-1417-B126-8707-787349A82CB2}"/>
              </a:ext>
            </a:extLst>
          </p:cNvPr>
          <p:cNvSpPr txBox="1"/>
          <p:nvPr/>
        </p:nvSpPr>
        <p:spPr>
          <a:xfrm>
            <a:off x="1745102" y="1541423"/>
            <a:ext cx="9410700" cy="2585323"/>
          </a:xfrm>
          <a:prstGeom prst="rect">
            <a:avLst/>
          </a:prstGeom>
          <a:noFill/>
        </p:spPr>
        <p:txBody>
          <a:bodyPr wrap="square">
            <a:spAutoFit/>
          </a:bodyPr>
          <a:lstStyle/>
          <a:p>
            <a:r>
              <a:rPr lang="en-US" dirty="0" err="1">
                <a:hlinkClick r:id="rId2"/>
              </a:rPr>
              <a:t>obermeyer</a:t>
            </a:r>
            <a:r>
              <a:rPr lang="en-US" dirty="0">
                <a:hlinkClick r:id="rId2"/>
              </a:rPr>
              <a:t> bias.pdf</a:t>
            </a:r>
            <a:endParaRPr lang="en-US" dirty="0">
              <a:hlinkClick r:id="rId3"/>
            </a:endParaRPr>
          </a:p>
          <a:p>
            <a:endParaRPr lang="en-US" dirty="0">
              <a:hlinkClick r:id="rId3"/>
            </a:endParaRPr>
          </a:p>
          <a:p>
            <a:r>
              <a:rPr lang="en-US" dirty="0">
                <a:hlinkClick r:id="rId3"/>
              </a:rPr>
              <a:t>noodle.com/articles/ethics-in-health-informatics</a:t>
            </a:r>
            <a:endParaRPr lang="en-US" dirty="0"/>
          </a:p>
          <a:p>
            <a:endParaRPr lang="en-US" dirty="0"/>
          </a:p>
          <a:p>
            <a:r>
              <a:rPr lang="en-US" dirty="0">
                <a:hlinkClick r:id="rId4"/>
              </a:rPr>
              <a:t>JMIR Formative Research - A 3-Item Measure of Digital Health Care Literacy: Development and Validation Study</a:t>
            </a:r>
            <a:r>
              <a:rPr lang="en-US" dirty="0"/>
              <a:t>  Patient limitations for digital services.</a:t>
            </a:r>
          </a:p>
          <a:p>
            <a:endParaRPr lang="en-US" dirty="0"/>
          </a:p>
          <a:p>
            <a:r>
              <a:rPr lang="en-US" dirty="0">
                <a:hlinkClick r:id="rId5"/>
              </a:rPr>
              <a:t>Global Governance Toolkit for Digital Mental Health | World Economic Forum (weforum.org)</a:t>
            </a:r>
            <a:endParaRPr lang="en-US" dirty="0"/>
          </a:p>
        </p:txBody>
      </p:sp>
    </p:spTree>
    <p:extLst>
      <p:ext uri="{BB962C8B-B14F-4D97-AF65-F5344CB8AC3E}">
        <p14:creationId xmlns:p14="http://schemas.microsoft.com/office/powerpoint/2010/main" val="1960007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EB964-6F95-1440-4B09-B80662B94AA2}"/>
              </a:ext>
            </a:extLst>
          </p:cNvPr>
          <p:cNvSpPr>
            <a:spLocks noGrp="1"/>
          </p:cNvSpPr>
          <p:nvPr>
            <p:ph type="title"/>
          </p:nvPr>
        </p:nvSpPr>
        <p:spPr>
          <a:xfrm>
            <a:off x="1417816" y="171303"/>
            <a:ext cx="9356368" cy="390523"/>
          </a:xfrm>
        </p:spPr>
        <p:txBody>
          <a:bodyPr/>
          <a:lstStyle/>
          <a:p>
            <a:r>
              <a:rPr lang="en-US" dirty="0"/>
              <a:t>Presentation Objectives:</a:t>
            </a:r>
          </a:p>
        </p:txBody>
      </p:sp>
      <p:sp>
        <p:nvSpPr>
          <p:cNvPr id="4" name="TextBox 3">
            <a:extLst>
              <a:ext uri="{FF2B5EF4-FFF2-40B4-BE49-F238E27FC236}">
                <a16:creationId xmlns:a16="http://schemas.microsoft.com/office/drawing/2014/main" id="{5E487BE1-185C-A4AA-F2F0-6B11A368852B}"/>
              </a:ext>
            </a:extLst>
          </p:cNvPr>
          <p:cNvSpPr txBox="1"/>
          <p:nvPr/>
        </p:nvSpPr>
        <p:spPr>
          <a:xfrm>
            <a:off x="1317982" y="549481"/>
            <a:ext cx="10700505" cy="2862322"/>
          </a:xfrm>
          <a:prstGeom prst="rect">
            <a:avLst/>
          </a:prstGeom>
          <a:noFill/>
        </p:spPr>
        <p:txBody>
          <a:bodyPr wrap="square" rtlCol="0">
            <a:spAutoFit/>
          </a:bodyPr>
          <a:lstStyle/>
          <a:p>
            <a:endParaRPr lang="en-US" dirty="0"/>
          </a:p>
          <a:p>
            <a:pPr marL="285750" indent="-285750">
              <a:buFont typeface="Arial" panose="020B0604020202020204" pitchFamily="34" charset="0"/>
              <a:buChar char="•"/>
            </a:pPr>
            <a:r>
              <a:rPr lang="en-US" dirty="0"/>
              <a:t>Consider the incentive for healthcare’s preoccupation with cutting edge technology.  Contrast this against the harsh realities of adaption, ethics, and change capacity.</a:t>
            </a:r>
          </a:p>
          <a:p>
            <a:endParaRPr lang="en-US" dirty="0"/>
          </a:p>
          <a:p>
            <a:pPr marL="285750" indent="-285750">
              <a:buFont typeface="Arial" panose="020B0604020202020204" pitchFamily="34" charset="0"/>
              <a:buChar char="•"/>
            </a:pPr>
            <a:r>
              <a:rPr lang="en-US" dirty="0"/>
              <a:t>Understand the two current general types of Health Care AI – with each unique application and drawback. </a:t>
            </a:r>
          </a:p>
          <a:p>
            <a:endParaRPr lang="en-US" dirty="0"/>
          </a:p>
          <a:p>
            <a:pPr marL="285750" indent="-285750">
              <a:buFont typeface="Arial" panose="020B0604020202020204" pitchFamily="34" charset="0"/>
              <a:buChar char="•"/>
            </a:pPr>
            <a:r>
              <a:rPr lang="en-US" dirty="0"/>
              <a:t>Describe the specific methods consumers, healthcare organizations, and the government can  use to protect ourselves and augment productive development and utilization of the promising Healthcare AI.</a:t>
            </a:r>
          </a:p>
        </p:txBody>
      </p:sp>
      <p:sp>
        <p:nvSpPr>
          <p:cNvPr id="5" name="TextBox 4">
            <a:extLst>
              <a:ext uri="{FF2B5EF4-FFF2-40B4-BE49-F238E27FC236}">
                <a16:creationId xmlns:a16="http://schemas.microsoft.com/office/drawing/2014/main" id="{7CADB009-79B8-38FD-573B-C02C2E36AC61}"/>
              </a:ext>
            </a:extLst>
          </p:cNvPr>
          <p:cNvSpPr txBox="1"/>
          <p:nvPr/>
        </p:nvSpPr>
        <p:spPr>
          <a:xfrm>
            <a:off x="334536" y="3705999"/>
            <a:ext cx="11581452" cy="2585323"/>
          </a:xfrm>
          <a:prstGeom prst="rect">
            <a:avLst/>
          </a:prstGeom>
          <a:noFill/>
        </p:spPr>
        <p:txBody>
          <a:bodyPr wrap="square">
            <a:spAutoFit/>
          </a:bodyPr>
          <a:lstStyle/>
          <a:p>
            <a:endParaRPr lang="en-US" dirty="0"/>
          </a:p>
          <a:p>
            <a:pPr marL="285750" indent="-285750">
              <a:buFont typeface="Arial" panose="020B0604020202020204" pitchFamily="34" charset="0"/>
              <a:buChar char="•"/>
            </a:pPr>
            <a:r>
              <a:rPr lang="en-US" sz="1600" dirty="0"/>
              <a:t>Consider the five fundamental tenants of biomedical ethics:  Autonomy, justice, fidelity, Non-maleficence, beneficence and rank these from highest to lowest order.   Review the paper by Obermeyer &amp; the Digital Mental Health Toolkit (in resources of this PowerPoint).</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Stay alert for ways that digital healthcare, EHR, and AI use can magnify inequity within the work we do.</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Dr. Everett Rodgers describes the “investment niche” within the diffusion of innovation - most resources are spent on only a few of the members of the spectrum (early adopters and early majority).   Is this inequity of resource allocation ethical?  Why or why not?</a:t>
            </a:r>
          </a:p>
        </p:txBody>
      </p:sp>
      <p:sp>
        <p:nvSpPr>
          <p:cNvPr id="6" name="Title 1">
            <a:extLst>
              <a:ext uri="{FF2B5EF4-FFF2-40B4-BE49-F238E27FC236}">
                <a16:creationId xmlns:a16="http://schemas.microsoft.com/office/drawing/2014/main" id="{8C7B074F-93B2-6103-FB16-C372C04818ED}"/>
              </a:ext>
            </a:extLst>
          </p:cNvPr>
          <p:cNvSpPr txBox="1">
            <a:spLocks/>
          </p:cNvSpPr>
          <p:nvPr/>
        </p:nvSpPr>
        <p:spPr>
          <a:xfrm>
            <a:off x="334536" y="3594719"/>
            <a:ext cx="9356368" cy="390523"/>
          </a:xfrm>
          <a:prstGeom prst="rect">
            <a:avLst/>
          </a:prstGeom>
        </p:spPr>
        <p:txBody>
          <a:bodyPr vert="horz" lIns="0" tIns="45720" rIns="0" bIns="45720" rtlCol="0" anchor="t" anchorCtr="0">
            <a:noAutofit/>
          </a:bodyPr>
          <a:lstStyle>
            <a:lvl1pPr algn="l" defTabSz="914400" rtl="0" eaLnBrk="1" latinLnBrk="0" hangingPunct="1">
              <a:lnSpc>
                <a:spcPct val="90000"/>
              </a:lnSpc>
              <a:spcBef>
                <a:spcPct val="0"/>
              </a:spcBef>
              <a:buNone/>
              <a:defRPr sz="2400" b="0" i="0" kern="1200" spc="200" baseline="0">
                <a:solidFill>
                  <a:schemeClr val="tx2">
                    <a:lumMod val="60000"/>
                    <a:lumOff val="40000"/>
                  </a:schemeClr>
                </a:solidFill>
                <a:latin typeface="Metropolis Medium" pitchFamily="2" charset="77"/>
                <a:ea typeface="+mj-ea"/>
                <a:cs typeface="+mj-cs"/>
              </a:defRPr>
            </a:lvl1pPr>
          </a:lstStyle>
          <a:p>
            <a:r>
              <a:rPr lang="en-US" dirty="0"/>
              <a:t>Post-presentation Work:</a:t>
            </a:r>
          </a:p>
        </p:txBody>
      </p:sp>
    </p:spTree>
    <p:extLst>
      <p:ext uri="{BB962C8B-B14F-4D97-AF65-F5344CB8AC3E}">
        <p14:creationId xmlns:p14="http://schemas.microsoft.com/office/powerpoint/2010/main" val="2289992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5DF6F-5C4C-3F17-CED2-08426ED8E4CB}"/>
              </a:ext>
            </a:extLst>
          </p:cNvPr>
          <p:cNvSpPr>
            <a:spLocks noGrp="1"/>
          </p:cNvSpPr>
          <p:nvPr>
            <p:ph type="title"/>
          </p:nvPr>
        </p:nvSpPr>
        <p:spPr/>
        <p:txBody>
          <a:bodyPr/>
          <a:lstStyle/>
          <a:p>
            <a:r>
              <a:rPr lang="en-US" sz="3600" dirty="0"/>
              <a:t>Agenda</a:t>
            </a:r>
          </a:p>
        </p:txBody>
      </p:sp>
      <p:sp>
        <p:nvSpPr>
          <p:cNvPr id="3" name="Content Placeholder 2">
            <a:extLst>
              <a:ext uri="{FF2B5EF4-FFF2-40B4-BE49-F238E27FC236}">
                <a16:creationId xmlns:a16="http://schemas.microsoft.com/office/drawing/2014/main" id="{8174910F-5C7E-D5DE-9E2F-25ECE502A2C4}"/>
              </a:ext>
            </a:extLst>
          </p:cNvPr>
          <p:cNvSpPr>
            <a:spLocks noGrp="1"/>
          </p:cNvSpPr>
          <p:nvPr>
            <p:ph sz="quarter" idx="13"/>
          </p:nvPr>
        </p:nvSpPr>
        <p:spPr>
          <a:xfrm>
            <a:off x="1838527" y="1842319"/>
            <a:ext cx="10505551" cy="4734491"/>
          </a:xfrm>
        </p:spPr>
        <p:txBody>
          <a:bodyPr>
            <a:normAutofit/>
          </a:bodyPr>
          <a:lstStyle/>
          <a:p>
            <a:pPr marL="342900" indent="-342900">
              <a:buFont typeface="Wingdings" panose="05000000000000000000" pitchFamily="2" charset="2"/>
              <a:buChar char="v"/>
            </a:pPr>
            <a:r>
              <a:rPr lang="en-US" sz="2400" dirty="0"/>
              <a:t>Why all the fuss about AI in Healthcare?</a:t>
            </a:r>
          </a:p>
          <a:p>
            <a:pPr marL="342900" indent="-342900">
              <a:buFont typeface="Wingdings" panose="05000000000000000000" pitchFamily="2" charset="2"/>
              <a:buChar char="v"/>
            </a:pPr>
            <a:r>
              <a:rPr lang="en-US" sz="2400" dirty="0"/>
              <a:t>What is AI in Healthcare (simplified)?</a:t>
            </a:r>
          </a:p>
          <a:p>
            <a:pPr marL="342900" indent="-342900">
              <a:buFont typeface="Wingdings" panose="05000000000000000000" pitchFamily="2" charset="2"/>
              <a:buChar char="v"/>
            </a:pPr>
            <a:r>
              <a:rPr lang="en-US" sz="2400" dirty="0"/>
              <a:t>How can Health Tech enable Healthcare workforce development?</a:t>
            </a:r>
          </a:p>
          <a:p>
            <a:pPr marL="342900" indent="-342900">
              <a:buFont typeface="Wingdings" panose="05000000000000000000" pitchFamily="2" charset="2"/>
              <a:buChar char="v"/>
            </a:pPr>
            <a:r>
              <a:rPr lang="en-US" sz="2400" dirty="0"/>
              <a:t>How does AI relate to mental health and elder care?</a:t>
            </a:r>
          </a:p>
          <a:p>
            <a:pPr marL="342900" indent="-342900">
              <a:buFont typeface="Wingdings" panose="05000000000000000000" pitchFamily="2" charset="2"/>
              <a:buChar char="v"/>
            </a:pPr>
            <a:r>
              <a:rPr lang="en-US" sz="2400" dirty="0"/>
              <a:t>What are the dilemmas we will face (ethical and adaption)?</a:t>
            </a:r>
          </a:p>
          <a:p>
            <a:pPr marL="342900" indent="-342900">
              <a:buFont typeface="Wingdings" panose="05000000000000000000" pitchFamily="2" charset="2"/>
              <a:buChar char="v"/>
            </a:pPr>
            <a:r>
              <a:rPr lang="en-US" sz="2400" dirty="0"/>
              <a:t>Tying it all together – summary statements.</a:t>
            </a:r>
          </a:p>
          <a:p>
            <a:pPr marL="342900" indent="-342900">
              <a:buFont typeface="Wingdings" panose="05000000000000000000" pitchFamily="2" charset="2"/>
              <a:buChar char="v"/>
            </a:pPr>
            <a:r>
              <a:rPr lang="en-US" sz="2400" dirty="0"/>
              <a:t>Discussion</a:t>
            </a:r>
          </a:p>
          <a:p>
            <a:endParaRPr lang="en-US" dirty="0"/>
          </a:p>
        </p:txBody>
      </p:sp>
    </p:spTree>
    <p:extLst>
      <p:ext uri="{BB962C8B-B14F-4D97-AF65-F5344CB8AC3E}">
        <p14:creationId xmlns:p14="http://schemas.microsoft.com/office/powerpoint/2010/main" val="1919309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BF36F-1FD2-2AEB-46F9-05B55AFE6EC7}"/>
              </a:ext>
            </a:extLst>
          </p:cNvPr>
          <p:cNvSpPr>
            <a:spLocks noGrp="1"/>
          </p:cNvSpPr>
          <p:nvPr>
            <p:ph type="title"/>
          </p:nvPr>
        </p:nvSpPr>
        <p:spPr/>
        <p:txBody>
          <a:bodyPr/>
          <a:lstStyle/>
          <a:p>
            <a:r>
              <a:rPr lang="en-US" dirty="0"/>
              <a:t>Why all the fuss?</a:t>
            </a:r>
          </a:p>
        </p:txBody>
      </p:sp>
    </p:spTree>
    <p:extLst>
      <p:ext uri="{BB962C8B-B14F-4D97-AF65-F5344CB8AC3E}">
        <p14:creationId xmlns:p14="http://schemas.microsoft.com/office/powerpoint/2010/main" val="3693401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03DB90A-20DB-E737-1AF7-77ECE5A8F077}"/>
              </a:ext>
            </a:extLst>
          </p:cNvPr>
          <p:cNvSpPr/>
          <p:nvPr/>
        </p:nvSpPr>
        <p:spPr>
          <a:xfrm>
            <a:off x="-62144" y="0"/>
            <a:ext cx="12402105" cy="6933460"/>
          </a:xfrm>
          <a:prstGeom prst="rect">
            <a:avLst/>
          </a:prstGeom>
          <a:solidFill>
            <a:schemeClr val="tx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30000" noProof="0" dirty="0">
              <a:ln>
                <a:noFill/>
              </a:ln>
              <a:solidFill>
                <a:srgbClr val="FFFFFF"/>
              </a:solidFill>
              <a:effectLst/>
              <a:uLnTx/>
              <a:uFillTx/>
              <a:latin typeface="Metropolis"/>
              <a:ea typeface="+mn-ea"/>
              <a:cs typeface="+mn-cs"/>
            </a:endParaRPr>
          </a:p>
        </p:txBody>
      </p:sp>
      <p:sp>
        <p:nvSpPr>
          <p:cNvPr id="5" name="TextBox 4">
            <a:extLst>
              <a:ext uri="{FF2B5EF4-FFF2-40B4-BE49-F238E27FC236}">
                <a16:creationId xmlns:a16="http://schemas.microsoft.com/office/drawing/2014/main" id="{65B83CB6-883C-1030-D2CD-DCB0B84D47CA}"/>
              </a:ext>
            </a:extLst>
          </p:cNvPr>
          <p:cNvSpPr txBox="1"/>
          <p:nvPr/>
        </p:nvSpPr>
        <p:spPr>
          <a:xfrm>
            <a:off x="4279036" y="176147"/>
            <a:ext cx="6232124"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Metropolis"/>
                <a:ea typeface="+mn-ea"/>
                <a:cs typeface="+mn-cs"/>
              </a:rPr>
              <a:t>of all primary care providers suffer from Burn Out.</a:t>
            </a:r>
            <a:r>
              <a:rPr kumimoji="0" lang="en-US" sz="3200" b="0" i="0" u="none" strike="noStrike" kern="1200" cap="none" spc="0" normalizeH="0" baseline="30000" noProof="0" dirty="0">
                <a:ln>
                  <a:noFill/>
                </a:ln>
                <a:solidFill>
                  <a:srgbClr val="FFFFFF"/>
                </a:solidFill>
                <a:effectLst/>
                <a:uLnTx/>
                <a:uFillTx/>
                <a:latin typeface="Metropolis"/>
                <a:ea typeface="+mn-ea"/>
                <a:cs typeface="+mn-cs"/>
              </a:rPr>
              <a:t>1</a:t>
            </a:r>
          </a:p>
        </p:txBody>
      </p:sp>
      <p:sp>
        <p:nvSpPr>
          <p:cNvPr id="6" name="Rectangle 5">
            <a:extLst>
              <a:ext uri="{FF2B5EF4-FFF2-40B4-BE49-F238E27FC236}">
                <a16:creationId xmlns:a16="http://schemas.microsoft.com/office/drawing/2014/main" id="{F0E6F5DB-DC48-FDC8-7233-8247C75B63B1}"/>
              </a:ext>
            </a:extLst>
          </p:cNvPr>
          <p:cNvSpPr/>
          <p:nvPr/>
        </p:nvSpPr>
        <p:spPr>
          <a:xfrm>
            <a:off x="2377823" y="-70074"/>
            <a:ext cx="2127506" cy="156966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50" normalizeH="0" baseline="0" noProof="0" dirty="0">
                <a:ln w="9525" cmpd="sng">
                  <a:solidFill>
                    <a:srgbClr val="065DBA"/>
                  </a:solidFill>
                  <a:prstDash val="solid"/>
                </a:ln>
                <a:solidFill>
                  <a:srgbClr val="70AD47">
                    <a:tint val="1000"/>
                  </a:srgbClr>
                </a:solidFill>
                <a:effectLst>
                  <a:glow rad="38100">
                    <a:srgbClr val="065DBA">
                      <a:alpha val="40000"/>
                    </a:srgbClr>
                  </a:glow>
                </a:effectLst>
                <a:uLnTx/>
                <a:uFillTx/>
                <a:latin typeface="Metropolis"/>
                <a:ea typeface="+mn-ea"/>
                <a:cs typeface="+mn-cs"/>
              </a:rPr>
              <a:t>&gt;½ </a:t>
            </a:r>
          </a:p>
        </p:txBody>
      </p:sp>
      <p:sp>
        <p:nvSpPr>
          <p:cNvPr id="8" name="TextBox 7">
            <a:extLst>
              <a:ext uri="{FF2B5EF4-FFF2-40B4-BE49-F238E27FC236}">
                <a16:creationId xmlns:a16="http://schemas.microsoft.com/office/drawing/2014/main" id="{5F21F790-A1DB-F300-D0E9-E5B451F27D0A}"/>
              </a:ext>
            </a:extLst>
          </p:cNvPr>
          <p:cNvSpPr txBox="1"/>
          <p:nvPr/>
        </p:nvSpPr>
        <p:spPr>
          <a:xfrm>
            <a:off x="4279036" y="1713200"/>
            <a:ext cx="6449627"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Metropolis"/>
                <a:ea typeface="+mn-ea"/>
                <a:cs typeface="+mn-cs"/>
              </a:rPr>
              <a:t>of all physicians recommend the profession to their children.</a:t>
            </a:r>
            <a:r>
              <a:rPr kumimoji="0" lang="en-US" sz="3200" b="0" i="0" u="none" strike="noStrike" kern="1200" cap="none" spc="0" normalizeH="0" baseline="30000" noProof="0" dirty="0">
                <a:ln>
                  <a:noFill/>
                </a:ln>
                <a:solidFill>
                  <a:srgbClr val="FFFFFF"/>
                </a:solidFill>
                <a:effectLst/>
                <a:uLnTx/>
                <a:uFillTx/>
                <a:latin typeface="Metropolis"/>
                <a:ea typeface="+mn-ea"/>
                <a:cs typeface="+mn-cs"/>
              </a:rPr>
              <a:t>2</a:t>
            </a:r>
          </a:p>
        </p:txBody>
      </p:sp>
      <p:sp>
        <p:nvSpPr>
          <p:cNvPr id="9" name="Rectangle 8">
            <a:extLst>
              <a:ext uri="{FF2B5EF4-FFF2-40B4-BE49-F238E27FC236}">
                <a16:creationId xmlns:a16="http://schemas.microsoft.com/office/drawing/2014/main" id="{8C5D1D8D-71E0-556B-4FF6-21FBE1387F8A}"/>
              </a:ext>
            </a:extLst>
          </p:cNvPr>
          <p:cNvSpPr/>
          <p:nvPr/>
        </p:nvSpPr>
        <p:spPr>
          <a:xfrm>
            <a:off x="2387441" y="1466979"/>
            <a:ext cx="2108270" cy="156966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w="6600">
                  <a:solidFill>
                    <a:srgbClr val="C5050C"/>
                  </a:solidFill>
                  <a:prstDash val="solid"/>
                </a:ln>
                <a:solidFill>
                  <a:srgbClr val="FFFFFF"/>
                </a:solidFill>
                <a:effectLst>
                  <a:outerShdw dist="38100" dir="2700000" algn="tl" rotWithShape="0">
                    <a:srgbClr val="C5050C"/>
                  </a:outerShdw>
                </a:effectLst>
                <a:uLnTx/>
                <a:uFillTx/>
                <a:latin typeface="Metropolis"/>
                <a:ea typeface="+mn-ea"/>
                <a:cs typeface="+mn-cs"/>
              </a:rPr>
              <a:t>&lt;½ </a:t>
            </a:r>
          </a:p>
        </p:txBody>
      </p:sp>
      <p:sp>
        <p:nvSpPr>
          <p:cNvPr id="10" name="TextBox 9">
            <a:extLst>
              <a:ext uri="{FF2B5EF4-FFF2-40B4-BE49-F238E27FC236}">
                <a16:creationId xmlns:a16="http://schemas.microsoft.com/office/drawing/2014/main" id="{8910E281-A973-4A1E-1793-27ACDA9C93B2}"/>
              </a:ext>
            </a:extLst>
          </p:cNvPr>
          <p:cNvSpPr txBox="1"/>
          <p:nvPr/>
        </p:nvSpPr>
        <p:spPr>
          <a:xfrm>
            <a:off x="526810" y="5901493"/>
            <a:ext cx="11224195"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delle"/>
                <a:ea typeface="+mn-ea"/>
                <a:cs typeface="+mn-cs"/>
              </a:rPr>
              <a:t>1. Medscape Physician Burnout &amp; Depression Report 2022. </a:t>
            </a:r>
            <a:r>
              <a:rPr kumimoji="0" lang="en-US" sz="1200" b="0" i="0" u="sng" strike="noStrike" kern="1200" cap="none" spc="0" normalizeH="0" baseline="0" noProof="0" dirty="0">
                <a:ln>
                  <a:noFill/>
                </a:ln>
                <a:solidFill>
                  <a:srgbClr val="0A5C77"/>
                </a:solidFill>
                <a:effectLst/>
                <a:uLnTx/>
                <a:uFillTx/>
                <a:latin typeface="Roboto" panose="02000000000000000000" pitchFamily="2" charset="0"/>
                <a:ea typeface="+mn-ea"/>
                <a:cs typeface="+mn-cs"/>
                <a:hlinkClick r:id="rId3"/>
              </a:rPr>
              <a:t>https://www.medscape.com/slideshow/2022-lifestyle-burnout-6014664#1</a:t>
            </a:r>
            <a:r>
              <a:rPr kumimoji="0" lang="en-US" sz="1200" b="0" i="0" u="none" strike="noStrike" kern="1200" cap="none" spc="0" normalizeH="0" baseline="0" noProof="0" dirty="0">
                <a:ln>
                  <a:noFill/>
                </a:ln>
                <a:solidFill>
                  <a:srgbClr val="09142A"/>
                </a:solidFill>
                <a:effectLst/>
                <a:uLnTx/>
                <a:uFillTx/>
                <a:latin typeface="Roboto" panose="02000000000000000000" pitchFamily="2" charset="0"/>
                <a:ea typeface="+mn-ea"/>
                <a:cs typeface="+mn-cs"/>
              </a:rPr>
              <a:t> </a:t>
            </a:r>
            <a:r>
              <a:rPr kumimoji="0" lang="en-US" sz="1200" b="0" i="0" u="none" strike="noStrike" kern="1200" cap="none" spc="0" normalizeH="0" baseline="0" noProof="0" dirty="0">
                <a:ln>
                  <a:noFill/>
                </a:ln>
                <a:solidFill>
                  <a:srgbClr val="FFFFFF"/>
                </a:solidFill>
                <a:effectLst/>
                <a:uLnTx/>
                <a:uFillTx/>
                <a:latin typeface="adelle"/>
                <a:ea typeface="+mn-ea"/>
                <a:cs typeface="+mn-cs"/>
              </a:rPr>
              <a:t>Accessed 2/9/2023.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delle"/>
                <a:ea typeface="+mn-ea"/>
                <a:cs typeface="+mn-cs"/>
              </a:rPr>
              <a:t>2. Corbett, Jennie, Camilla </a:t>
            </a:r>
            <a:r>
              <a:rPr kumimoji="0" lang="en-US" sz="1200" b="0" i="0" u="none" strike="noStrike" kern="1200" cap="none" spc="0" normalizeH="0" baseline="0" noProof="0" dirty="0" err="1">
                <a:ln>
                  <a:noFill/>
                </a:ln>
                <a:solidFill>
                  <a:srgbClr val="FFFFFF"/>
                </a:solidFill>
                <a:effectLst/>
                <a:uLnTx/>
                <a:uFillTx/>
                <a:latin typeface="adelle"/>
                <a:ea typeface="+mn-ea"/>
                <a:cs typeface="+mn-cs"/>
              </a:rPr>
              <a:t>d'Angelo</a:t>
            </a:r>
            <a:r>
              <a:rPr kumimoji="0" lang="en-US" sz="1200" b="0" i="0" u="none" strike="noStrike" kern="1200" cap="none" spc="0" normalizeH="0" baseline="0" noProof="0" dirty="0">
                <a:ln>
                  <a:noFill/>
                </a:ln>
                <a:solidFill>
                  <a:srgbClr val="FFFFFF"/>
                </a:solidFill>
                <a:effectLst/>
                <a:uLnTx/>
                <a:uFillTx/>
                <a:latin typeface="adelle"/>
                <a:ea typeface="+mn-ea"/>
                <a:cs typeface="+mn-cs"/>
              </a:rPr>
              <a:t>, Lorenzo </a:t>
            </a:r>
            <a:r>
              <a:rPr kumimoji="0" lang="en-US" sz="1200" b="0" i="0" u="none" strike="noStrike" kern="1200" cap="none" spc="0" normalizeH="0" baseline="0" noProof="0" dirty="0" err="1">
                <a:ln>
                  <a:noFill/>
                </a:ln>
                <a:solidFill>
                  <a:srgbClr val="FFFFFF"/>
                </a:solidFill>
                <a:effectLst/>
                <a:uLnTx/>
                <a:uFillTx/>
                <a:latin typeface="adelle"/>
                <a:ea typeface="+mn-ea"/>
                <a:cs typeface="+mn-cs"/>
              </a:rPr>
              <a:t>Gangitano</a:t>
            </a:r>
            <a:r>
              <a:rPr kumimoji="0" lang="en-US" sz="1200" b="0" i="0" u="none" strike="noStrike" kern="1200" cap="none" spc="0" normalizeH="0" baseline="0" noProof="0" dirty="0">
                <a:ln>
                  <a:noFill/>
                </a:ln>
                <a:solidFill>
                  <a:srgbClr val="FFFFFF"/>
                </a:solidFill>
                <a:effectLst/>
                <a:uLnTx/>
                <a:uFillTx/>
                <a:latin typeface="adelle"/>
                <a:ea typeface="+mn-ea"/>
                <a:cs typeface="+mn-cs"/>
              </a:rPr>
              <a:t>, and Jon Freeman, Future of Health: Findings from a survey of stakeholders on the future of health and healthcare in England. Santa Monica, CA: RAND Corporation, 2017. </a:t>
            </a:r>
            <a:r>
              <a:rPr kumimoji="0" lang="en-US" sz="1200" b="0" i="0" u="none" strike="noStrike" kern="1200" cap="none" spc="0" normalizeH="0" baseline="0" noProof="0" dirty="0">
                <a:ln>
                  <a:noFill/>
                </a:ln>
                <a:solidFill>
                  <a:srgbClr val="333333"/>
                </a:solidFill>
                <a:effectLst/>
                <a:uLnTx/>
                <a:uFillTx/>
                <a:latin typeface="adelle"/>
                <a:ea typeface="+mn-ea"/>
                <a:cs typeface="+mn-cs"/>
                <a:hlinkClick r:id="rId4"/>
              </a:rPr>
              <a:t>https://www.rand.org/pubs/research_reports/RR2147.html</a:t>
            </a:r>
            <a:r>
              <a:rPr kumimoji="0" lang="en-US" sz="1200" b="0" i="0" u="none" strike="noStrike" kern="1200" cap="none" spc="0" normalizeH="0" baseline="0" noProof="0" dirty="0">
                <a:ln>
                  <a:noFill/>
                </a:ln>
                <a:solidFill>
                  <a:srgbClr val="333333"/>
                </a:solidFill>
                <a:effectLst/>
                <a:uLnTx/>
                <a:uFillTx/>
                <a:latin typeface="adelle"/>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delle"/>
                <a:ea typeface="+mn-ea"/>
                <a:cs typeface="+mn-cs"/>
              </a:rPr>
              <a:t>3. American Nurses Association (2019) Fact sheet: Nursing shortage. Available at: </a:t>
            </a:r>
            <a:r>
              <a:rPr kumimoji="0" lang="en-US" sz="1200" b="0" i="0" u="none" strike="noStrike" kern="1200" cap="none" spc="0" normalizeH="0" baseline="0" noProof="0" dirty="0">
                <a:ln>
                  <a:noFill/>
                </a:ln>
                <a:solidFill>
                  <a:srgbClr val="41484D"/>
                </a:solidFill>
                <a:effectLst/>
                <a:uLnTx/>
                <a:uFillTx/>
                <a:latin typeface="Open Sans" panose="020B0606030504020204" pitchFamily="34" charset="0"/>
                <a:ea typeface="+mn-ea"/>
                <a:cs typeface="+mn-cs"/>
                <a:hlinkClick r:id="rId5"/>
              </a:rPr>
              <a:t>https://www.aacnnursing.org/Portals/42/News/Factsheets/Nursing-Shortage-Factsheet.pdf</a:t>
            </a:r>
            <a:r>
              <a:rPr kumimoji="0" lang="en-US" sz="1200" b="0" i="0" u="none" strike="noStrike" kern="1200" cap="none" spc="0" normalizeH="0" baseline="0" noProof="0" dirty="0">
                <a:ln>
                  <a:noFill/>
                </a:ln>
                <a:solidFill>
                  <a:srgbClr val="41484D"/>
                </a:solidFill>
                <a:effectLst/>
                <a:uLnTx/>
                <a:uFillTx/>
                <a:latin typeface="Open Sans" panose="020B0606030504020204" pitchFamily="34" charset="0"/>
                <a:ea typeface="+mn-ea"/>
                <a:cs typeface="+mn-cs"/>
              </a:rPr>
              <a:t> </a:t>
            </a:r>
            <a:r>
              <a:rPr kumimoji="0" lang="en-US" sz="1200" b="0" i="0" u="none" strike="noStrike" kern="1200" cap="none" spc="0" normalizeH="0" baseline="0" noProof="0" dirty="0">
                <a:ln>
                  <a:noFill/>
                </a:ln>
                <a:solidFill>
                  <a:srgbClr val="FFFFFF"/>
                </a:solidFill>
                <a:effectLst/>
                <a:uLnTx/>
                <a:uFillTx/>
                <a:latin typeface="adelle"/>
                <a:ea typeface="+mn-ea"/>
                <a:cs typeface="+mn-cs"/>
              </a:rPr>
              <a:t>accessed 12 February 2021.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C1D1E"/>
                </a:solidFill>
                <a:effectLst/>
                <a:uLnTx/>
                <a:uFillTx/>
                <a:latin typeface="Open Sans" panose="020B0606030504020204" pitchFamily="34" charset="0"/>
                <a:ea typeface="+mn-ea"/>
                <a:cs typeface="+mn-cs"/>
              </a:rPr>
              <a:t> </a:t>
            </a:r>
            <a:endParaRPr kumimoji="0" lang="en-US" sz="1200" b="0" i="0" u="none" strike="noStrike" kern="1200" cap="none" spc="0" normalizeH="0" baseline="0" noProof="0" dirty="0">
              <a:ln>
                <a:noFill/>
              </a:ln>
              <a:solidFill>
                <a:srgbClr val="FFFFFF"/>
              </a:solidFill>
              <a:effectLst/>
              <a:uLnTx/>
              <a:uFillTx/>
              <a:latin typeface="adelle"/>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41484D"/>
              </a:solidFill>
              <a:effectLst/>
              <a:uLnTx/>
              <a:uFillTx/>
              <a:latin typeface="Metropolis"/>
              <a:ea typeface="+mn-ea"/>
              <a:cs typeface="+mn-cs"/>
            </a:endParaRPr>
          </a:p>
        </p:txBody>
      </p:sp>
      <p:sp>
        <p:nvSpPr>
          <p:cNvPr id="11" name="TextBox 10">
            <a:extLst>
              <a:ext uri="{FF2B5EF4-FFF2-40B4-BE49-F238E27FC236}">
                <a16:creationId xmlns:a16="http://schemas.microsoft.com/office/drawing/2014/main" id="{78D9096C-DE4D-2A3E-5AA4-58F4C8FDE1D7}"/>
              </a:ext>
            </a:extLst>
          </p:cNvPr>
          <p:cNvSpPr txBox="1"/>
          <p:nvPr/>
        </p:nvSpPr>
        <p:spPr>
          <a:xfrm>
            <a:off x="4279036" y="3137967"/>
            <a:ext cx="6764786"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Metropolis"/>
                <a:ea typeface="+mn-ea"/>
                <a:cs typeface="+mn-cs"/>
              </a:rPr>
              <a:t>of all nurses say they are likely to leave the profession in &lt;5 years.</a:t>
            </a:r>
            <a:r>
              <a:rPr kumimoji="0" lang="en-US" sz="3200" b="0" i="0" u="none" strike="noStrike" kern="1200" cap="none" spc="0" normalizeH="0" baseline="30000" noProof="0" dirty="0">
                <a:ln>
                  <a:noFill/>
                </a:ln>
                <a:solidFill>
                  <a:srgbClr val="FFFFFF"/>
                </a:solidFill>
                <a:effectLst/>
                <a:uLnTx/>
                <a:uFillTx/>
                <a:latin typeface="Metropolis"/>
                <a:ea typeface="+mn-ea"/>
                <a:cs typeface="+mn-cs"/>
              </a:rPr>
              <a:t>3</a:t>
            </a:r>
          </a:p>
        </p:txBody>
      </p:sp>
      <p:sp>
        <p:nvSpPr>
          <p:cNvPr id="12" name="Rectangle 11">
            <a:extLst>
              <a:ext uri="{FF2B5EF4-FFF2-40B4-BE49-F238E27FC236}">
                <a16:creationId xmlns:a16="http://schemas.microsoft.com/office/drawing/2014/main" id="{D3907E3E-4C6B-9DF0-E697-17527E8BCB28}"/>
              </a:ext>
            </a:extLst>
          </p:cNvPr>
          <p:cNvSpPr/>
          <p:nvPr/>
        </p:nvSpPr>
        <p:spPr>
          <a:xfrm>
            <a:off x="2387441" y="2850416"/>
            <a:ext cx="2132315" cy="1323439"/>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50" normalizeH="0" baseline="0" noProof="0" dirty="0">
                <a:ln w="0"/>
                <a:solidFill>
                  <a:srgbClr val="EDF5F7"/>
                </a:solidFill>
                <a:effectLst>
                  <a:innerShdw blurRad="63500" dist="50800" dir="13500000">
                    <a:srgbClr val="000000">
                      <a:alpha val="50000"/>
                    </a:srgbClr>
                  </a:innerShdw>
                </a:effectLst>
                <a:uLnTx/>
                <a:uFillTx/>
                <a:latin typeface="Metropolis"/>
                <a:ea typeface="+mn-ea"/>
                <a:cs typeface="+mn-cs"/>
              </a:rPr>
              <a:t>&gt;</a:t>
            </a:r>
            <a:r>
              <a:rPr kumimoji="0" lang="en-US" sz="4800" b="1" i="0" u="none" strike="noStrike" kern="1200" cap="none" spc="50" normalizeH="0" baseline="0" noProof="0" dirty="0">
                <a:ln w="0"/>
                <a:solidFill>
                  <a:srgbClr val="EDF5F7"/>
                </a:solidFill>
                <a:effectLst>
                  <a:innerShdw blurRad="63500" dist="50800" dir="13500000">
                    <a:srgbClr val="000000">
                      <a:alpha val="50000"/>
                    </a:srgbClr>
                  </a:innerShdw>
                </a:effectLst>
                <a:uLnTx/>
                <a:uFillTx/>
                <a:latin typeface="Metropolis"/>
                <a:ea typeface="+mn-ea"/>
                <a:cs typeface="+mn-cs"/>
              </a:rPr>
              <a:t>1/3</a:t>
            </a:r>
            <a:r>
              <a:rPr kumimoji="0" lang="en-US" sz="5400" b="1" i="0" u="none" strike="noStrike" kern="1200" cap="none" spc="50" normalizeH="0" baseline="0" noProof="0" dirty="0">
                <a:ln w="0"/>
                <a:solidFill>
                  <a:srgbClr val="EDF5F7"/>
                </a:solidFill>
                <a:effectLst>
                  <a:innerShdw blurRad="63500" dist="50800" dir="13500000">
                    <a:srgbClr val="000000">
                      <a:alpha val="50000"/>
                    </a:srgbClr>
                  </a:innerShdw>
                </a:effectLst>
                <a:uLnTx/>
                <a:uFillTx/>
                <a:latin typeface="Metropolis"/>
                <a:ea typeface="+mn-ea"/>
                <a:cs typeface="+mn-cs"/>
              </a:rPr>
              <a:t>  </a:t>
            </a:r>
          </a:p>
        </p:txBody>
      </p:sp>
      <p:sp>
        <p:nvSpPr>
          <p:cNvPr id="13" name="Rectangle 12">
            <a:extLst>
              <a:ext uri="{FF2B5EF4-FFF2-40B4-BE49-F238E27FC236}">
                <a16:creationId xmlns:a16="http://schemas.microsoft.com/office/drawing/2014/main" id="{5A9BEF12-D4AB-5127-0A41-3C5D4D4A5407}"/>
              </a:ext>
            </a:extLst>
          </p:cNvPr>
          <p:cNvSpPr/>
          <p:nvPr/>
        </p:nvSpPr>
        <p:spPr>
          <a:xfrm>
            <a:off x="-6444" y="-101328"/>
            <a:ext cx="772969" cy="6186309"/>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w="12700">
                  <a:solidFill>
                    <a:srgbClr val="001964">
                      <a:lumMod val="75000"/>
                    </a:srgbClr>
                  </a:solidFill>
                  <a:prstDash val="solid"/>
                </a:ln>
                <a:solidFill>
                  <a:srgbClr val="FFFFFF"/>
                </a:solidFill>
                <a:effectLst>
                  <a:outerShdw dist="38100" dir="2640000" algn="bl" rotWithShape="0">
                    <a:srgbClr val="001964">
                      <a:lumMod val="75000"/>
                    </a:srgbClr>
                  </a:outerShdw>
                </a:effectLst>
                <a:uLnTx/>
                <a:uFillTx/>
                <a:latin typeface="Metropolis"/>
                <a:ea typeface="+mn-ea"/>
                <a:cs typeface="+mn-cs"/>
              </a:rPr>
              <a:t>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w="12700">
                  <a:solidFill>
                    <a:srgbClr val="001964">
                      <a:lumMod val="75000"/>
                    </a:srgbClr>
                  </a:solidFill>
                  <a:prstDash val="solid"/>
                </a:ln>
                <a:solidFill>
                  <a:srgbClr val="FFFFFF"/>
                </a:solidFill>
                <a:effectLst>
                  <a:outerShdw dist="38100" dir="2640000" algn="bl" rotWithShape="0">
                    <a:srgbClr val="001964">
                      <a:lumMod val="75000"/>
                    </a:srgbClr>
                  </a:outerShdw>
                </a:effectLst>
                <a:uLnTx/>
                <a:uFillTx/>
                <a:latin typeface="Metropolis"/>
                <a:ea typeface="+mn-ea"/>
                <a:cs typeface="+mn-cs"/>
              </a:rPr>
              <a:t>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w="12700">
                  <a:solidFill>
                    <a:srgbClr val="001964">
                      <a:lumMod val="75000"/>
                    </a:srgbClr>
                  </a:solidFill>
                  <a:prstDash val="solid"/>
                </a:ln>
                <a:solidFill>
                  <a:srgbClr val="FFFFFF"/>
                </a:solidFill>
                <a:effectLst>
                  <a:outerShdw dist="38100" dir="2640000" algn="bl" rotWithShape="0">
                    <a:srgbClr val="001964">
                      <a:lumMod val="75000"/>
                    </a:srgbClr>
                  </a:outerShdw>
                </a:effectLst>
                <a:uLnTx/>
                <a:uFillTx/>
                <a:latin typeface="Metropolis"/>
                <a:ea typeface="+mn-ea"/>
                <a:cs typeface="+mn-cs"/>
              </a:rPr>
              <a:t>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w="12700">
                  <a:solidFill>
                    <a:srgbClr val="001964">
                      <a:lumMod val="75000"/>
                    </a:srgbClr>
                  </a:solidFill>
                  <a:prstDash val="solid"/>
                </a:ln>
                <a:solidFill>
                  <a:srgbClr val="FFFFFF"/>
                </a:solidFill>
                <a:effectLst>
                  <a:outerShdw dist="38100" dir="2640000" algn="bl" rotWithShape="0">
                    <a:srgbClr val="001964">
                      <a:lumMod val="75000"/>
                    </a:srgbClr>
                  </a:outerShdw>
                </a:effectLst>
                <a:uLnTx/>
                <a:uFillTx/>
                <a:latin typeface="Metropolis"/>
                <a:ea typeface="+mn-ea"/>
                <a:cs typeface="+mn-cs"/>
              </a:rPr>
              <a: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w="12700">
                  <a:solidFill>
                    <a:srgbClr val="001964">
                      <a:lumMod val="75000"/>
                    </a:srgbClr>
                  </a:solidFill>
                  <a:prstDash val="solid"/>
                </a:ln>
                <a:solidFill>
                  <a:srgbClr val="FFFFFF"/>
                </a:solidFill>
                <a:effectLst>
                  <a:outerShdw dist="38100" dir="2640000" algn="bl" rotWithShape="0">
                    <a:srgbClr val="001964">
                      <a:lumMod val="75000"/>
                    </a:srgbClr>
                  </a:outerShdw>
                </a:effectLst>
                <a:uLnTx/>
                <a:uFillTx/>
                <a:latin typeface="Metropolis"/>
                <a:ea typeface="+mn-ea"/>
                <a:cs typeface="+mn-cs"/>
              </a:rPr>
              <a:t>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w="12700">
                  <a:solidFill>
                    <a:srgbClr val="001964">
                      <a:lumMod val="75000"/>
                    </a:srgbClr>
                  </a:solidFill>
                  <a:prstDash val="solid"/>
                </a:ln>
                <a:solidFill>
                  <a:srgbClr val="FFFFFF"/>
                </a:solidFill>
                <a:effectLst>
                  <a:outerShdw dist="38100" dir="2640000" algn="bl" rotWithShape="0">
                    <a:srgbClr val="001964">
                      <a:lumMod val="75000"/>
                    </a:srgbClr>
                  </a:outerShdw>
                </a:effectLst>
                <a:uLnTx/>
                <a:uFillTx/>
                <a:latin typeface="Metropolis"/>
                <a:ea typeface="+mn-ea"/>
                <a:cs typeface="+mn-cs"/>
              </a:rPr>
              <a:t>S</a:t>
            </a:r>
          </a:p>
        </p:txBody>
      </p:sp>
      <p:sp>
        <p:nvSpPr>
          <p:cNvPr id="14" name="Rectangle 13">
            <a:extLst>
              <a:ext uri="{FF2B5EF4-FFF2-40B4-BE49-F238E27FC236}">
                <a16:creationId xmlns:a16="http://schemas.microsoft.com/office/drawing/2014/main" id="{AD5A9527-2A73-88A9-6C3F-25AF60DCC03C}"/>
              </a:ext>
            </a:extLst>
          </p:cNvPr>
          <p:cNvSpPr/>
          <p:nvPr/>
        </p:nvSpPr>
        <p:spPr>
          <a:xfrm>
            <a:off x="2387441" y="4331833"/>
            <a:ext cx="2132315" cy="1323439"/>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50" normalizeH="0" baseline="0" noProof="0" dirty="0">
                <a:ln w="0"/>
                <a:solidFill>
                  <a:srgbClr val="EDF5F7"/>
                </a:solidFill>
                <a:effectLst>
                  <a:innerShdw blurRad="63500" dist="50800" dir="13500000">
                    <a:srgbClr val="000000">
                      <a:alpha val="50000"/>
                    </a:srgbClr>
                  </a:innerShdw>
                </a:effectLst>
                <a:uLnTx/>
                <a:uFillTx/>
                <a:latin typeface="Metropolis"/>
                <a:ea typeface="+mn-ea"/>
                <a:cs typeface="+mn-cs"/>
              </a:rPr>
              <a:t>&gt;</a:t>
            </a:r>
            <a:r>
              <a:rPr kumimoji="0" lang="en-US" sz="4800" b="1" i="0" u="none" strike="noStrike" kern="1200" cap="none" spc="50" normalizeH="0" baseline="0" noProof="0" dirty="0">
                <a:ln w="0"/>
                <a:solidFill>
                  <a:srgbClr val="EDF5F7"/>
                </a:solidFill>
                <a:effectLst>
                  <a:innerShdw blurRad="63500" dist="50800" dir="13500000">
                    <a:srgbClr val="000000">
                      <a:alpha val="50000"/>
                    </a:srgbClr>
                  </a:innerShdw>
                </a:effectLst>
                <a:uLnTx/>
                <a:uFillTx/>
                <a:latin typeface="Metropolis"/>
                <a:ea typeface="+mn-ea"/>
                <a:cs typeface="+mn-cs"/>
              </a:rPr>
              <a:t>1/3</a:t>
            </a:r>
            <a:r>
              <a:rPr kumimoji="0" lang="en-US" sz="5400" b="1" i="0" u="none" strike="noStrike" kern="1200" cap="none" spc="50" normalizeH="0" baseline="0" noProof="0" dirty="0">
                <a:ln w="0"/>
                <a:solidFill>
                  <a:srgbClr val="EDF5F7"/>
                </a:solidFill>
                <a:effectLst>
                  <a:innerShdw blurRad="63500" dist="50800" dir="13500000">
                    <a:srgbClr val="000000">
                      <a:alpha val="50000"/>
                    </a:srgbClr>
                  </a:innerShdw>
                </a:effectLst>
                <a:uLnTx/>
                <a:uFillTx/>
                <a:latin typeface="Metropolis"/>
                <a:ea typeface="+mn-ea"/>
                <a:cs typeface="+mn-cs"/>
              </a:rPr>
              <a:t>  </a:t>
            </a:r>
          </a:p>
        </p:txBody>
      </p:sp>
      <p:sp>
        <p:nvSpPr>
          <p:cNvPr id="15" name="TextBox 14">
            <a:extLst>
              <a:ext uri="{FF2B5EF4-FFF2-40B4-BE49-F238E27FC236}">
                <a16:creationId xmlns:a16="http://schemas.microsoft.com/office/drawing/2014/main" id="{734E876A-B9BA-8474-3E73-6B8724EB62C3}"/>
              </a:ext>
            </a:extLst>
          </p:cNvPr>
          <p:cNvSpPr txBox="1"/>
          <p:nvPr/>
        </p:nvSpPr>
        <p:spPr>
          <a:xfrm>
            <a:off x="4279036" y="4562734"/>
            <a:ext cx="6764786"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Metropolis"/>
                <a:ea typeface="+mn-ea"/>
                <a:cs typeface="+mn-cs"/>
              </a:rPr>
              <a:t>more messaging is occurring to care teams prior to pandemic.</a:t>
            </a:r>
            <a:r>
              <a:rPr kumimoji="0" lang="en-US" sz="3200" b="0" i="0" u="none" strike="noStrike" kern="1200" cap="none" spc="0" normalizeH="0" baseline="30000" noProof="0" dirty="0">
                <a:ln>
                  <a:noFill/>
                </a:ln>
                <a:solidFill>
                  <a:srgbClr val="FFFFFF"/>
                </a:solidFill>
                <a:effectLst/>
                <a:uLnTx/>
                <a:uFillTx/>
                <a:latin typeface="Metropolis"/>
                <a:ea typeface="+mn-ea"/>
                <a:cs typeface="+mn-cs"/>
              </a:rPr>
              <a:t>4</a:t>
            </a:r>
          </a:p>
        </p:txBody>
      </p:sp>
    </p:spTree>
    <p:extLst>
      <p:ext uri="{BB962C8B-B14F-4D97-AF65-F5344CB8AC3E}">
        <p14:creationId xmlns:p14="http://schemas.microsoft.com/office/powerpoint/2010/main" val="3452050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120520A-EF6C-C485-4267-6FAF9B1995A7}"/>
              </a:ext>
            </a:extLst>
          </p:cNvPr>
          <p:cNvSpPr>
            <a:spLocks noGrp="1"/>
          </p:cNvSpPr>
          <p:nvPr>
            <p:ph type="title"/>
          </p:nvPr>
        </p:nvSpPr>
        <p:spPr>
          <a:xfrm>
            <a:off x="1658252" y="0"/>
            <a:ext cx="10275107" cy="598645"/>
          </a:xfrm>
        </p:spPr>
        <p:txBody>
          <a:bodyPr>
            <a:normAutofit/>
          </a:bodyPr>
          <a:lstStyle/>
          <a:p>
            <a:r>
              <a:rPr lang="en-US" sz="3600" dirty="0">
                <a:solidFill>
                  <a:schemeClr val="accent1">
                    <a:lumMod val="75000"/>
                  </a:schemeClr>
                </a:solidFill>
              </a:rPr>
              <a:t>Historical Context to Health Tech Growth</a:t>
            </a:r>
          </a:p>
        </p:txBody>
      </p:sp>
      <p:pic>
        <p:nvPicPr>
          <p:cNvPr id="5" name="Picture 4">
            <a:extLst>
              <a:ext uri="{FF2B5EF4-FFF2-40B4-BE49-F238E27FC236}">
                <a16:creationId xmlns:a16="http://schemas.microsoft.com/office/drawing/2014/main" id="{DD6AB63B-8B55-AC0B-DA85-53C9708F3A9D}"/>
              </a:ext>
            </a:extLst>
          </p:cNvPr>
          <p:cNvPicPr>
            <a:picLocks noChangeAspect="1"/>
          </p:cNvPicPr>
          <p:nvPr/>
        </p:nvPicPr>
        <p:blipFill>
          <a:blip r:embed="rId3"/>
          <a:stretch>
            <a:fillRect/>
          </a:stretch>
        </p:blipFill>
        <p:spPr>
          <a:xfrm>
            <a:off x="1741800" y="662758"/>
            <a:ext cx="2311804" cy="2623368"/>
          </a:xfrm>
          <a:prstGeom prst="rect">
            <a:avLst/>
          </a:prstGeom>
          <a:ln>
            <a:solidFill>
              <a:schemeClr val="accent1"/>
            </a:solidFill>
          </a:ln>
        </p:spPr>
      </p:pic>
      <p:pic>
        <p:nvPicPr>
          <p:cNvPr id="6" name="Picture 5">
            <a:extLst>
              <a:ext uri="{FF2B5EF4-FFF2-40B4-BE49-F238E27FC236}">
                <a16:creationId xmlns:a16="http://schemas.microsoft.com/office/drawing/2014/main" id="{2A11B8EB-7699-62DD-DA67-715D82CB05B4}"/>
              </a:ext>
            </a:extLst>
          </p:cNvPr>
          <p:cNvPicPr>
            <a:picLocks noChangeAspect="1"/>
          </p:cNvPicPr>
          <p:nvPr/>
        </p:nvPicPr>
        <p:blipFill>
          <a:blip r:embed="rId4"/>
          <a:stretch>
            <a:fillRect/>
          </a:stretch>
        </p:blipFill>
        <p:spPr>
          <a:xfrm>
            <a:off x="5071470" y="662758"/>
            <a:ext cx="2450940" cy="2623368"/>
          </a:xfrm>
          <a:prstGeom prst="rect">
            <a:avLst/>
          </a:prstGeom>
          <a:ln>
            <a:solidFill>
              <a:schemeClr val="accent1"/>
            </a:solidFill>
          </a:ln>
        </p:spPr>
      </p:pic>
      <p:pic>
        <p:nvPicPr>
          <p:cNvPr id="7" name="Picture 6">
            <a:extLst>
              <a:ext uri="{FF2B5EF4-FFF2-40B4-BE49-F238E27FC236}">
                <a16:creationId xmlns:a16="http://schemas.microsoft.com/office/drawing/2014/main" id="{2CAF7590-A76A-DF35-2296-D7EBD17F4905}"/>
              </a:ext>
            </a:extLst>
          </p:cNvPr>
          <p:cNvPicPr>
            <a:picLocks noChangeAspect="1"/>
          </p:cNvPicPr>
          <p:nvPr/>
        </p:nvPicPr>
        <p:blipFill>
          <a:blip r:embed="rId5"/>
          <a:stretch>
            <a:fillRect/>
          </a:stretch>
        </p:blipFill>
        <p:spPr>
          <a:xfrm>
            <a:off x="8517921" y="662758"/>
            <a:ext cx="2297668" cy="2623368"/>
          </a:xfrm>
          <a:prstGeom prst="rect">
            <a:avLst/>
          </a:prstGeom>
          <a:ln>
            <a:solidFill>
              <a:schemeClr val="accent1"/>
            </a:solidFill>
          </a:ln>
        </p:spPr>
      </p:pic>
      <p:pic>
        <p:nvPicPr>
          <p:cNvPr id="8" name="Picture 7">
            <a:extLst>
              <a:ext uri="{FF2B5EF4-FFF2-40B4-BE49-F238E27FC236}">
                <a16:creationId xmlns:a16="http://schemas.microsoft.com/office/drawing/2014/main" id="{E56F03FA-2584-D8B1-3FFE-A7677325FFCB}"/>
              </a:ext>
            </a:extLst>
          </p:cNvPr>
          <p:cNvPicPr>
            <a:picLocks noChangeAspect="1"/>
          </p:cNvPicPr>
          <p:nvPr/>
        </p:nvPicPr>
        <p:blipFill>
          <a:blip r:embed="rId6"/>
          <a:stretch>
            <a:fillRect/>
          </a:stretch>
        </p:blipFill>
        <p:spPr>
          <a:xfrm>
            <a:off x="3967871" y="3571875"/>
            <a:ext cx="7258051" cy="3031163"/>
          </a:xfrm>
          <a:prstGeom prst="rect">
            <a:avLst/>
          </a:prstGeom>
        </p:spPr>
      </p:pic>
    </p:spTree>
    <p:extLst>
      <p:ext uri="{BB962C8B-B14F-4D97-AF65-F5344CB8AC3E}">
        <p14:creationId xmlns:p14="http://schemas.microsoft.com/office/powerpoint/2010/main" val="1069629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Rectangle 90">
            <a:extLst>
              <a:ext uri="{FF2B5EF4-FFF2-40B4-BE49-F238E27FC236}">
                <a16:creationId xmlns:a16="http://schemas.microsoft.com/office/drawing/2014/main" id="{A25622B3-F42E-F963-267C-34E5EF53E501}"/>
              </a:ext>
            </a:extLst>
          </p:cNvPr>
          <p:cNvSpPr/>
          <p:nvPr/>
        </p:nvSpPr>
        <p:spPr>
          <a:xfrm>
            <a:off x="266700" y="4942725"/>
            <a:ext cx="3602907" cy="1322852"/>
          </a:xfrm>
          <a:prstGeom prst="rect">
            <a:avLst/>
          </a:prstGeom>
          <a:solidFill>
            <a:schemeClr val="tx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tropolis"/>
              <a:ea typeface="+mn-ea"/>
              <a:cs typeface="+mn-cs"/>
            </a:endParaRPr>
          </a:p>
        </p:txBody>
      </p:sp>
      <p:pic>
        <p:nvPicPr>
          <p:cNvPr id="86" name="Picture 85" descr="A person in a suit and tie&#10;&#10;Description automatically generated">
            <a:extLst>
              <a:ext uri="{FF2B5EF4-FFF2-40B4-BE49-F238E27FC236}">
                <a16:creationId xmlns:a16="http://schemas.microsoft.com/office/drawing/2014/main" id="{279D2AE5-5DBC-4E91-2C7D-DAAF430CE0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4717" y="5284284"/>
            <a:ext cx="505844" cy="510360"/>
          </a:xfrm>
          <a:prstGeom prst="rect">
            <a:avLst/>
          </a:prstGeom>
        </p:spPr>
      </p:pic>
      <p:sp>
        <p:nvSpPr>
          <p:cNvPr id="6" name="Rectangle 5">
            <a:extLst>
              <a:ext uri="{FF2B5EF4-FFF2-40B4-BE49-F238E27FC236}">
                <a16:creationId xmlns:a16="http://schemas.microsoft.com/office/drawing/2014/main" id="{D459D655-9BD4-438F-5935-BFC85CF332A9}"/>
              </a:ext>
            </a:extLst>
          </p:cNvPr>
          <p:cNvSpPr/>
          <p:nvPr/>
        </p:nvSpPr>
        <p:spPr>
          <a:xfrm>
            <a:off x="823843" y="1397001"/>
            <a:ext cx="8248237" cy="30310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tropolis"/>
              <a:ea typeface="+mn-ea"/>
              <a:cs typeface="+mn-cs"/>
            </a:endParaRPr>
          </a:p>
        </p:txBody>
      </p:sp>
      <p:sp>
        <p:nvSpPr>
          <p:cNvPr id="10" name="Freeform: Shape 9">
            <a:extLst>
              <a:ext uri="{FF2B5EF4-FFF2-40B4-BE49-F238E27FC236}">
                <a16:creationId xmlns:a16="http://schemas.microsoft.com/office/drawing/2014/main" id="{3C2DC9E6-B3E0-E61F-929C-067238051659}"/>
              </a:ext>
            </a:extLst>
          </p:cNvPr>
          <p:cNvSpPr/>
          <p:nvPr/>
        </p:nvSpPr>
        <p:spPr>
          <a:xfrm rot="21397579">
            <a:off x="2263396" y="1800051"/>
            <a:ext cx="6811953" cy="2547150"/>
          </a:xfrm>
          <a:custGeom>
            <a:avLst/>
            <a:gdLst>
              <a:gd name="connsiteX0" fmla="*/ 0 w 8449734"/>
              <a:gd name="connsiteY0" fmla="*/ 2599267 h 2810880"/>
              <a:gd name="connsiteX1" fmla="*/ 6832600 w 8449734"/>
              <a:gd name="connsiteY1" fmla="*/ 2548467 h 2810880"/>
              <a:gd name="connsiteX2" fmla="*/ 8449734 w 8449734"/>
              <a:gd name="connsiteY2" fmla="*/ 0 h 2810880"/>
            </a:gdLst>
            <a:ahLst/>
            <a:cxnLst>
              <a:cxn ang="0">
                <a:pos x="connsiteX0" y="connsiteY0"/>
              </a:cxn>
              <a:cxn ang="0">
                <a:pos x="connsiteX1" y="connsiteY1"/>
              </a:cxn>
              <a:cxn ang="0">
                <a:pos x="connsiteX2" y="connsiteY2"/>
              </a:cxn>
            </a:cxnLst>
            <a:rect l="l" t="t" r="r" b="b"/>
            <a:pathLst>
              <a:path w="8449734" h="2810880">
                <a:moveTo>
                  <a:pt x="0" y="2599267"/>
                </a:moveTo>
                <a:cubicBezTo>
                  <a:pt x="2712155" y="2790472"/>
                  <a:pt x="5424311" y="2981678"/>
                  <a:pt x="6832600" y="2548467"/>
                </a:cubicBezTo>
                <a:cubicBezTo>
                  <a:pt x="8240889" y="2115256"/>
                  <a:pt x="8345311" y="1057628"/>
                  <a:pt x="8449734" y="0"/>
                </a:cubicBezTo>
              </a:path>
            </a:pathLst>
          </a:custGeom>
          <a:ln w="57150">
            <a:solidFill>
              <a:srgbClr val="EBE600"/>
            </a:solidFill>
          </a:ln>
        </p:spPr>
        <p:style>
          <a:lnRef idx="1">
            <a:schemeClr val="accent2"/>
          </a:lnRef>
          <a:fillRef idx="0">
            <a:schemeClr val="accent2"/>
          </a:fillRef>
          <a:effectRef idx="0">
            <a:schemeClr val="accent2"/>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1484D"/>
              </a:solidFill>
              <a:effectLst/>
              <a:uLnTx/>
              <a:uFillTx/>
              <a:latin typeface="Metropolis"/>
              <a:ea typeface="+mn-ea"/>
              <a:cs typeface="+mn-cs"/>
            </a:endParaRPr>
          </a:p>
        </p:txBody>
      </p:sp>
      <p:cxnSp>
        <p:nvCxnSpPr>
          <p:cNvPr id="12" name="Straight Connector 11">
            <a:extLst>
              <a:ext uri="{FF2B5EF4-FFF2-40B4-BE49-F238E27FC236}">
                <a16:creationId xmlns:a16="http://schemas.microsoft.com/office/drawing/2014/main" id="{8D1DAD8A-3490-8E88-5557-C4B799E57B30}"/>
              </a:ext>
            </a:extLst>
          </p:cNvPr>
          <p:cNvCxnSpPr>
            <a:cxnSpLocks/>
          </p:cNvCxnSpPr>
          <p:nvPr/>
        </p:nvCxnSpPr>
        <p:spPr>
          <a:xfrm>
            <a:off x="939800" y="4368800"/>
            <a:ext cx="577386" cy="0"/>
          </a:xfrm>
          <a:prstGeom prst="line">
            <a:avLst/>
          </a:prstGeom>
          <a:ln w="57150">
            <a:solidFill>
              <a:srgbClr val="EBE600"/>
            </a:solidFill>
          </a:ln>
        </p:spPr>
        <p:style>
          <a:lnRef idx="1">
            <a:schemeClr val="accent2"/>
          </a:lnRef>
          <a:fillRef idx="0">
            <a:schemeClr val="accent2"/>
          </a:fillRef>
          <a:effectRef idx="0">
            <a:schemeClr val="accent2"/>
          </a:effectRef>
          <a:fontRef idx="minor">
            <a:schemeClr val="tx1"/>
          </a:fontRef>
        </p:style>
      </p:cxnSp>
      <p:cxnSp>
        <p:nvCxnSpPr>
          <p:cNvPr id="15" name="Straight Connector 14">
            <a:extLst>
              <a:ext uri="{FF2B5EF4-FFF2-40B4-BE49-F238E27FC236}">
                <a16:creationId xmlns:a16="http://schemas.microsoft.com/office/drawing/2014/main" id="{4A88A1CC-A5A5-4E58-844A-99C270840F9F}"/>
              </a:ext>
            </a:extLst>
          </p:cNvPr>
          <p:cNvCxnSpPr>
            <a:cxnSpLocks/>
            <a:endCxn id="10" idx="0"/>
          </p:cNvCxnSpPr>
          <p:nvPr/>
        </p:nvCxnSpPr>
        <p:spPr>
          <a:xfrm flipV="1">
            <a:off x="1517186" y="4354003"/>
            <a:ext cx="815775" cy="14797"/>
          </a:xfrm>
          <a:prstGeom prst="line">
            <a:avLst/>
          </a:prstGeom>
          <a:ln w="57150">
            <a:solidFill>
              <a:srgbClr val="EBE600"/>
            </a:solidFill>
            <a:prstDash val="sysDot"/>
          </a:ln>
        </p:spPr>
        <p:style>
          <a:lnRef idx="1">
            <a:schemeClr val="accent2"/>
          </a:lnRef>
          <a:fillRef idx="0">
            <a:schemeClr val="accent2"/>
          </a:fillRef>
          <a:effectRef idx="0">
            <a:schemeClr val="accent2"/>
          </a:effectRef>
          <a:fontRef idx="minor">
            <a:schemeClr val="tx1"/>
          </a:fontRef>
        </p:style>
      </p:cxnSp>
      <p:sp>
        <p:nvSpPr>
          <p:cNvPr id="16" name="TextBox 15">
            <a:extLst>
              <a:ext uri="{FF2B5EF4-FFF2-40B4-BE49-F238E27FC236}">
                <a16:creationId xmlns:a16="http://schemas.microsoft.com/office/drawing/2014/main" id="{17D99E1E-2DE5-C9AE-2B05-C9B59CB4B470}"/>
              </a:ext>
            </a:extLst>
          </p:cNvPr>
          <p:cNvSpPr txBox="1"/>
          <p:nvPr/>
        </p:nvSpPr>
        <p:spPr>
          <a:xfrm>
            <a:off x="1986301" y="4545428"/>
            <a:ext cx="70564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1484D"/>
                </a:solidFill>
                <a:effectLst/>
                <a:uLnTx/>
                <a:uFillTx/>
                <a:latin typeface="Metropolis"/>
                <a:ea typeface="+mn-ea"/>
                <a:cs typeface="+mn-cs"/>
              </a:rPr>
              <a:t>1920</a:t>
            </a:r>
          </a:p>
        </p:txBody>
      </p:sp>
      <p:sp>
        <p:nvSpPr>
          <p:cNvPr id="17" name="TextBox 16">
            <a:extLst>
              <a:ext uri="{FF2B5EF4-FFF2-40B4-BE49-F238E27FC236}">
                <a16:creationId xmlns:a16="http://schemas.microsoft.com/office/drawing/2014/main" id="{D7C70956-21BF-8329-189F-BEE8B2708990}"/>
              </a:ext>
            </a:extLst>
          </p:cNvPr>
          <p:cNvSpPr txBox="1"/>
          <p:nvPr/>
        </p:nvSpPr>
        <p:spPr>
          <a:xfrm>
            <a:off x="5196850" y="4545428"/>
            <a:ext cx="70884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1484D"/>
                </a:solidFill>
                <a:effectLst/>
                <a:uLnTx/>
                <a:uFillTx/>
                <a:latin typeface="Metropolis"/>
                <a:ea typeface="+mn-ea"/>
                <a:cs typeface="+mn-cs"/>
              </a:rPr>
              <a:t>1980</a:t>
            </a:r>
          </a:p>
        </p:txBody>
      </p:sp>
      <p:sp>
        <p:nvSpPr>
          <p:cNvPr id="18" name="TextBox 17">
            <a:extLst>
              <a:ext uri="{FF2B5EF4-FFF2-40B4-BE49-F238E27FC236}">
                <a16:creationId xmlns:a16="http://schemas.microsoft.com/office/drawing/2014/main" id="{783E260F-2837-CEAC-0B5E-130E115B4A50}"/>
              </a:ext>
            </a:extLst>
          </p:cNvPr>
          <p:cNvSpPr txBox="1"/>
          <p:nvPr/>
        </p:nvSpPr>
        <p:spPr>
          <a:xfrm>
            <a:off x="6926459" y="4545428"/>
            <a:ext cx="79701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1484D"/>
                </a:solidFill>
                <a:effectLst/>
                <a:uLnTx/>
                <a:uFillTx/>
                <a:latin typeface="Metropolis"/>
                <a:ea typeface="+mn-ea"/>
                <a:cs typeface="+mn-cs"/>
              </a:rPr>
              <a:t>2000</a:t>
            </a:r>
          </a:p>
        </p:txBody>
      </p:sp>
      <p:sp>
        <p:nvSpPr>
          <p:cNvPr id="19" name="TextBox 18">
            <a:extLst>
              <a:ext uri="{FF2B5EF4-FFF2-40B4-BE49-F238E27FC236}">
                <a16:creationId xmlns:a16="http://schemas.microsoft.com/office/drawing/2014/main" id="{121CA9BA-7E06-E91D-1D87-EDCD42BF5074}"/>
              </a:ext>
            </a:extLst>
          </p:cNvPr>
          <p:cNvSpPr txBox="1"/>
          <p:nvPr/>
        </p:nvSpPr>
        <p:spPr>
          <a:xfrm>
            <a:off x="7909808" y="4545428"/>
            <a:ext cx="69923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1484D"/>
                </a:solidFill>
                <a:effectLst/>
                <a:uLnTx/>
                <a:uFillTx/>
                <a:latin typeface="Metropolis"/>
                <a:ea typeface="+mn-ea"/>
                <a:cs typeface="+mn-cs"/>
              </a:rPr>
              <a:t>2015</a:t>
            </a:r>
          </a:p>
        </p:txBody>
      </p:sp>
      <p:sp>
        <p:nvSpPr>
          <p:cNvPr id="20" name="TextBox 19">
            <a:extLst>
              <a:ext uri="{FF2B5EF4-FFF2-40B4-BE49-F238E27FC236}">
                <a16:creationId xmlns:a16="http://schemas.microsoft.com/office/drawing/2014/main" id="{1C66C3A9-2585-7BE0-353F-85DDAB925E32}"/>
              </a:ext>
            </a:extLst>
          </p:cNvPr>
          <p:cNvSpPr txBox="1"/>
          <p:nvPr/>
        </p:nvSpPr>
        <p:spPr>
          <a:xfrm>
            <a:off x="630287" y="4545428"/>
            <a:ext cx="85311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1484D"/>
                </a:solidFill>
                <a:effectLst/>
                <a:uLnTx/>
                <a:uFillTx/>
                <a:latin typeface="Metropolis"/>
                <a:ea typeface="+mn-ea"/>
                <a:cs typeface="+mn-cs"/>
              </a:rPr>
              <a:t>3K BC</a:t>
            </a:r>
          </a:p>
        </p:txBody>
      </p:sp>
      <p:sp>
        <p:nvSpPr>
          <p:cNvPr id="21" name="Arrow: Down 20">
            <a:extLst>
              <a:ext uri="{FF2B5EF4-FFF2-40B4-BE49-F238E27FC236}">
                <a16:creationId xmlns:a16="http://schemas.microsoft.com/office/drawing/2014/main" id="{F4286D55-32F3-BCD1-2B66-0079AB595FD2}"/>
              </a:ext>
            </a:extLst>
          </p:cNvPr>
          <p:cNvSpPr/>
          <p:nvPr/>
        </p:nvSpPr>
        <p:spPr>
          <a:xfrm>
            <a:off x="2332962" y="3873357"/>
            <a:ext cx="139304" cy="40658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tropolis"/>
              <a:ea typeface="+mn-ea"/>
              <a:cs typeface="+mn-cs"/>
            </a:endParaRPr>
          </a:p>
        </p:txBody>
      </p:sp>
      <p:sp>
        <p:nvSpPr>
          <p:cNvPr id="22" name="Arrow: Down 21">
            <a:extLst>
              <a:ext uri="{FF2B5EF4-FFF2-40B4-BE49-F238E27FC236}">
                <a16:creationId xmlns:a16="http://schemas.microsoft.com/office/drawing/2014/main" id="{EAFF5896-DAAE-8812-FCFE-1F53786043D3}"/>
              </a:ext>
            </a:extLst>
          </p:cNvPr>
          <p:cNvSpPr/>
          <p:nvPr/>
        </p:nvSpPr>
        <p:spPr>
          <a:xfrm>
            <a:off x="5551274" y="3873357"/>
            <a:ext cx="139304" cy="40658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tropolis"/>
              <a:ea typeface="+mn-ea"/>
              <a:cs typeface="+mn-cs"/>
            </a:endParaRPr>
          </a:p>
        </p:txBody>
      </p:sp>
      <p:sp>
        <p:nvSpPr>
          <p:cNvPr id="23" name="Arrow: Down 22">
            <a:extLst>
              <a:ext uri="{FF2B5EF4-FFF2-40B4-BE49-F238E27FC236}">
                <a16:creationId xmlns:a16="http://schemas.microsoft.com/office/drawing/2014/main" id="{ECB34160-CC10-FFD3-DA04-E8934F18653E}"/>
              </a:ext>
            </a:extLst>
          </p:cNvPr>
          <p:cNvSpPr/>
          <p:nvPr/>
        </p:nvSpPr>
        <p:spPr>
          <a:xfrm>
            <a:off x="6590042" y="3783055"/>
            <a:ext cx="139304" cy="40658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tropolis"/>
              <a:ea typeface="+mn-ea"/>
              <a:cs typeface="+mn-cs"/>
            </a:endParaRPr>
          </a:p>
        </p:txBody>
      </p:sp>
      <p:sp>
        <p:nvSpPr>
          <p:cNvPr id="24" name="Arrow: Down 23">
            <a:extLst>
              <a:ext uri="{FF2B5EF4-FFF2-40B4-BE49-F238E27FC236}">
                <a16:creationId xmlns:a16="http://schemas.microsoft.com/office/drawing/2014/main" id="{C431A0B5-422E-D0AA-34A4-D97FA4F2DC80}"/>
              </a:ext>
            </a:extLst>
          </p:cNvPr>
          <p:cNvSpPr/>
          <p:nvPr/>
        </p:nvSpPr>
        <p:spPr>
          <a:xfrm>
            <a:off x="6719251" y="3698981"/>
            <a:ext cx="139304" cy="40658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tropolis"/>
              <a:ea typeface="+mn-ea"/>
              <a:cs typeface="+mn-cs"/>
            </a:endParaRPr>
          </a:p>
        </p:txBody>
      </p:sp>
      <p:sp>
        <p:nvSpPr>
          <p:cNvPr id="25" name="Arrow: Down 24">
            <a:extLst>
              <a:ext uri="{FF2B5EF4-FFF2-40B4-BE49-F238E27FC236}">
                <a16:creationId xmlns:a16="http://schemas.microsoft.com/office/drawing/2014/main" id="{2943ECBD-AEF1-DDB6-7974-EBB99FDF5B84}"/>
              </a:ext>
            </a:extLst>
          </p:cNvPr>
          <p:cNvSpPr/>
          <p:nvPr/>
        </p:nvSpPr>
        <p:spPr>
          <a:xfrm>
            <a:off x="7175566" y="3623841"/>
            <a:ext cx="139304" cy="40658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tropolis"/>
              <a:ea typeface="+mn-ea"/>
              <a:cs typeface="+mn-cs"/>
            </a:endParaRPr>
          </a:p>
        </p:txBody>
      </p:sp>
      <p:sp>
        <p:nvSpPr>
          <p:cNvPr id="26" name="Arrow: Down 25">
            <a:extLst>
              <a:ext uri="{FF2B5EF4-FFF2-40B4-BE49-F238E27FC236}">
                <a16:creationId xmlns:a16="http://schemas.microsoft.com/office/drawing/2014/main" id="{5D8A2117-78EC-7D20-B5AC-A4795077190E}"/>
              </a:ext>
            </a:extLst>
          </p:cNvPr>
          <p:cNvSpPr/>
          <p:nvPr/>
        </p:nvSpPr>
        <p:spPr>
          <a:xfrm>
            <a:off x="7046357" y="3724864"/>
            <a:ext cx="139304" cy="40658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tropolis"/>
              <a:ea typeface="+mn-ea"/>
              <a:cs typeface="+mn-cs"/>
            </a:endParaRPr>
          </a:p>
        </p:txBody>
      </p:sp>
      <p:sp>
        <p:nvSpPr>
          <p:cNvPr id="27" name="Arrow: Down 26">
            <a:extLst>
              <a:ext uri="{FF2B5EF4-FFF2-40B4-BE49-F238E27FC236}">
                <a16:creationId xmlns:a16="http://schemas.microsoft.com/office/drawing/2014/main" id="{5D515736-8C24-A198-DEA2-3BC3B3CF197D}"/>
              </a:ext>
            </a:extLst>
          </p:cNvPr>
          <p:cNvSpPr/>
          <p:nvPr/>
        </p:nvSpPr>
        <p:spPr>
          <a:xfrm>
            <a:off x="7436693" y="3623841"/>
            <a:ext cx="139304" cy="40658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tropolis"/>
              <a:ea typeface="+mn-ea"/>
              <a:cs typeface="+mn-cs"/>
            </a:endParaRPr>
          </a:p>
        </p:txBody>
      </p:sp>
      <p:sp>
        <p:nvSpPr>
          <p:cNvPr id="28" name="Arrow: Down 27">
            <a:extLst>
              <a:ext uri="{FF2B5EF4-FFF2-40B4-BE49-F238E27FC236}">
                <a16:creationId xmlns:a16="http://schemas.microsoft.com/office/drawing/2014/main" id="{10BA7ADC-DFED-7555-3222-CC380EA441D1}"/>
              </a:ext>
            </a:extLst>
          </p:cNvPr>
          <p:cNvSpPr/>
          <p:nvPr/>
        </p:nvSpPr>
        <p:spPr>
          <a:xfrm>
            <a:off x="7536106" y="3484021"/>
            <a:ext cx="139304" cy="40658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tropolis"/>
              <a:ea typeface="+mn-ea"/>
              <a:cs typeface="+mn-cs"/>
            </a:endParaRPr>
          </a:p>
        </p:txBody>
      </p:sp>
      <p:sp>
        <p:nvSpPr>
          <p:cNvPr id="29" name="Arrow: Down 28">
            <a:extLst>
              <a:ext uri="{FF2B5EF4-FFF2-40B4-BE49-F238E27FC236}">
                <a16:creationId xmlns:a16="http://schemas.microsoft.com/office/drawing/2014/main" id="{68AAF8A6-DFC8-280F-41D5-B8A1A04E9DEB}"/>
              </a:ext>
            </a:extLst>
          </p:cNvPr>
          <p:cNvSpPr/>
          <p:nvPr/>
        </p:nvSpPr>
        <p:spPr>
          <a:xfrm>
            <a:off x="7827831" y="3466777"/>
            <a:ext cx="139304" cy="40658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tropolis"/>
              <a:ea typeface="+mn-ea"/>
              <a:cs typeface="+mn-cs"/>
            </a:endParaRPr>
          </a:p>
        </p:txBody>
      </p:sp>
      <p:sp>
        <p:nvSpPr>
          <p:cNvPr id="30" name="Arrow: Down 29">
            <a:extLst>
              <a:ext uri="{FF2B5EF4-FFF2-40B4-BE49-F238E27FC236}">
                <a16:creationId xmlns:a16="http://schemas.microsoft.com/office/drawing/2014/main" id="{4FAEC884-DBAE-DAE2-335D-089F7053899A}"/>
              </a:ext>
            </a:extLst>
          </p:cNvPr>
          <p:cNvSpPr/>
          <p:nvPr/>
        </p:nvSpPr>
        <p:spPr>
          <a:xfrm>
            <a:off x="8088298" y="3252462"/>
            <a:ext cx="139304" cy="40658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tropolis"/>
              <a:ea typeface="+mn-ea"/>
              <a:cs typeface="+mn-cs"/>
            </a:endParaRPr>
          </a:p>
        </p:txBody>
      </p:sp>
      <p:sp>
        <p:nvSpPr>
          <p:cNvPr id="31" name="Arrow: Down 30">
            <a:extLst>
              <a:ext uri="{FF2B5EF4-FFF2-40B4-BE49-F238E27FC236}">
                <a16:creationId xmlns:a16="http://schemas.microsoft.com/office/drawing/2014/main" id="{FAA18305-FDB7-83C4-3AEF-2AE83B973F21}"/>
              </a:ext>
            </a:extLst>
          </p:cNvPr>
          <p:cNvSpPr/>
          <p:nvPr/>
        </p:nvSpPr>
        <p:spPr>
          <a:xfrm>
            <a:off x="8486025" y="2937063"/>
            <a:ext cx="139304" cy="40658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tropolis"/>
              <a:ea typeface="+mn-ea"/>
              <a:cs typeface="+mn-cs"/>
            </a:endParaRPr>
          </a:p>
        </p:txBody>
      </p:sp>
      <p:sp>
        <p:nvSpPr>
          <p:cNvPr id="33" name="TextBox 32">
            <a:extLst>
              <a:ext uri="{FF2B5EF4-FFF2-40B4-BE49-F238E27FC236}">
                <a16:creationId xmlns:a16="http://schemas.microsoft.com/office/drawing/2014/main" id="{EB78D349-37DE-08B9-D317-C37A960CB616}"/>
              </a:ext>
            </a:extLst>
          </p:cNvPr>
          <p:cNvSpPr txBox="1"/>
          <p:nvPr/>
        </p:nvSpPr>
        <p:spPr>
          <a:xfrm>
            <a:off x="8566288" y="4545428"/>
            <a:ext cx="77457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1484D"/>
                </a:solidFill>
                <a:effectLst/>
                <a:uLnTx/>
                <a:uFillTx/>
                <a:latin typeface="Metropolis"/>
                <a:ea typeface="+mn-ea"/>
                <a:cs typeface="+mn-cs"/>
              </a:rPr>
              <a:t>2020</a:t>
            </a:r>
          </a:p>
        </p:txBody>
      </p:sp>
      <p:sp>
        <p:nvSpPr>
          <p:cNvPr id="35" name="TextBox 34">
            <a:extLst>
              <a:ext uri="{FF2B5EF4-FFF2-40B4-BE49-F238E27FC236}">
                <a16:creationId xmlns:a16="http://schemas.microsoft.com/office/drawing/2014/main" id="{9F19DFCE-56DA-FC75-4925-D74B56AD6751}"/>
              </a:ext>
            </a:extLst>
          </p:cNvPr>
          <p:cNvSpPr txBox="1"/>
          <p:nvPr/>
        </p:nvSpPr>
        <p:spPr>
          <a:xfrm>
            <a:off x="9145657" y="1880105"/>
            <a:ext cx="561372" cy="273921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Metropolis"/>
                <a:ea typeface="+mn-ea"/>
                <a:cs typeface="+mn-cs"/>
              </a:rPr>
              <a:t>120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Metropoli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0000"/>
              </a:solidFill>
              <a:effectLst/>
              <a:uLnTx/>
              <a:uFillTx/>
              <a:latin typeface="Metropoli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0000"/>
              </a:solidFill>
              <a:effectLst/>
              <a:uLnTx/>
              <a:uFillTx/>
              <a:latin typeface="Metropoli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0000"/>
              </a:solidFill>
              <a:effectLst/>
              <a:uLnTx/>
              <a:uFillTx/>
              <a:latin typeface="Metropoli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0000"/>
              </a:solidFill>
              <a:effectLst/>
              <a:uLnTx/>
              <a:uFillTx/>
              <a:latin typeface="Metropoli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Metropoli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Metropoli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Metropoli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Metropolis"/>
                <a:ea typeface="+mn-ea"/>
                <a:cs typeface="+mn-cs"/>
              </a:rPr>
              <a:t>0</a:t>
            </a:r>
          </a:p>
        </p:txBody>
      </p:sp>
      <p:sp>
        <p:nvSpPr>
          <p:cNvPr id="36" name="Arrow: Down 35">
            <a:extLst>
              <a:ext uri="{FF2B5EF4-FFF2-40B4-BE49-F238E27FC236}">
                <a16:creationId xmlns:a16="http://schemas.microsoft.com/office/drawing/2014/main" id="{12B4D88A-1D16-A59A-F622-A0B566BF420B}"/>
              </a:ext>
            </a:extLst>
          </p:cNvPr>
          <p:cNvSpPr/>
          <p:nvPr/>
        </p:nvSpPr>
        <p:spPr>
          <a:xfrm>
            <a:off x="944801" y="3922501"/>
            <a:ext cx="139304" cy="40658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tropolis"/>
              <a:ea typeface="+mn-ea"/>
              <a:cs typeface="+mn-cs"/>
            </a:endParaRPr>
          </a:p>
        </p:txBody>
      </p:sp>
      <p:sp>
        <p:nvSpPr>
          <p:cNvPr id="37" name="TextBox 36">
            <a:extLst>
              <a:ext uri="{FF2B5EF4-FFF2-40B4-BE49-F238E27FC236}">
                <a16:creationId xmlns:a16="http://schemas.microsoft.com/office/drawing/2014/main" id="{D5C5D2F4-CE16-4C08-7CEC-A5AEB1228434}"/>
              </a:ext>
            </a:extLst>
          </p:cNvPr>
          <p:cNvSpPr txBox="1"/>
          <p:nvPr/>
        </p:nvSpPr>
        <p:spPr>
          <a:xfrm>
            <a:off x="9006865" y="1305503"/>
            <a:ext cx="790601"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Metropolis"/>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Metropolis"/>
                <a:ea typeface="+mn-ea"/>
                <a:cs typeface="+mn-cs"/>
              </a:rPr>
              <a:t>meds</a:t>
            </a:r>
          </a:p>
        </p:txBody>
      </p:sp>
      <p:sp>
        <p:nvSpPr>
          <p:cNvPr id="38" name="TextBox 37">
            <a:extLst>
              <a:ext uri="{FF2B5EF4-FFF2-40B4-BE49-F238E27FC236}">
                <a16:creationId xmlns:a16="http://schemas.microsoft.com/office/drawing/2014/main" id="{C75121D2-E29A-0BA4-DF28-72E00FE9A439}"/>
              </a:ext>
            </a:extLst>
          </p:cNvPr>
          <p:cNvSpPr txBox="1"/>
          <p:nvPr/>
        </p:nvSpPr>
        <p:spPr>
          <a:xfrm>
            <a:off x="9714295" y="1401596"/>
            <a:ext cx="1212191"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1964">
                    <a:lumMod val="50000"/>
                    <a:lumOff val="50000"/>
                  </a:srgbClr>
                </a:solidFill>
                <a:effectLst/>
                <a:uLnTx/>
                <a:uFillTx/>
                <a:latin typeface="Metropolis"/>
                <a:ea typeface="+mn-ea"/>
                <a:cs typeface="+mn-cs"/>
              </a:rPr>
              <a:t># Evidence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1964">
                    <a:lumMod val="50000"/>
                    <a:lumOff val="50000"/>
                  </a:srgbClr>
                </a:solidFill>
                <a:effectLst/>
                <a:uLnTx/>
                <a:uFillTx/>
                <a:latin typeface="Metropolis"/>
                <a:ea typeface="+mn-ea"/>
                <a:cs typeface="+mn-cs"/>
              </a:rPr>
              <a:t>based actions</a:t>
            </a:r>
          </a:p>
        </p:txBody>
      </p:sp>
      <p:sp>
        <p:nvSpPr>
          <p:cNvPr id="40" name="TextBox 39">
            <a:extLst>
              <a:ext uri="{FF2B5EF4-FFF2-40B4-BE49-F238E27FC236}">
                <a16:creationId xmlns:a16="http://schemas.microsoft.com/office/drawing/2014/main" id="{50A05A26-ADDC-57AE-1C04-259BEC4825A9}"/>
              </a:ext>
            </a:extLst>
          </p:cNvPr>
          <p:cNvSpPr txBox="1"/>
          <p:nvPr/>
        </p:nvSpPr>
        <p:spPr>
          <a:xfrm>
            <a:off x="10060218" y="1880105"/>
            <a:ext cx="460382" cy="273921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1964">
                    <a:lumMod val="50000"/>
                    <a:lumOff val="50000"/>
                  </a:srgbClr>
                </a:solidFill>
                <a:effectLst/>
                <a:uLnTx/>
                <a:uFillTx/>
                <a:latin typeface="Metropolis"/>
                <a:ea typeface="+mn-ea"/>
                <a:cs typeface="+mn-cs"/>
              </a:rPr>
              <a:t>82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1964">
                  <a:lumMod val="50000"/>
                  <a:lumOff val="50000"/>
                </a:srgbClr>
              </a:solidFill>
              <a:effectLst/>
              <a:uLnTx/>
              <a:uFillTx/>
              <a:latin typeface="Metropoli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1964">
                  <a:lumMod val="50000"/>
                  <a:lumOff val="50000"/>
                </a:srgbClr>
              </a:solidFill>
              <a:effectLst/>
              <a:uLnTx/>
              <a:uFillTx/>
              <a:latin typeface="Metropoli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1964">
                  <a:lumMod val="50000"/>
                  <a:lumOff val="50000"/>
                </a:srgbClr>
              </a:solidFill>
              <a:effectLst/>
              <a:uLnTx/>
              <a:uFillTx/>
              <a:latin typeface="Metropoli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1964">
                  <a:lumMod val="50000"/>
                  <a:lumOff val="50000"/>
                </a:srgbClr>
              </a:solidFill>
              <a:effectLst/>
              <a:uLnTx/>
              <a:uFillTx/>
              <a:latin typeface="Metropoli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1964">
                  <a:lumMod val="50000"/>
                  <a:lumOff val="50000"/>
                </a:srgbClr>
              </a:solidFill>
              <a:effectLst/>
              <a:uLnTx/>
              <a:uFillTx/>
              <a:latin typeface="Metropoli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1964">
                  <a:lumMod val="50000"/>
                  <a:lumOff val="50000"/>
                </a:srgbClr>
              </a:solidFill>
              <a:effectLst/>
              <a:uLnTx/>
              <a:uFillTx/>
              <a:latin typeface="Metropoli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1964">
                  <a:lumMod val="50000"/>
                  <a:lumOff val="50000"/>
                </a:srgbClr>
              </a:solidFill>
              <a:effectLst/>
              <a:uLnTx/>
              <a:uFillTx/>
              <a:latin typeface="Metropoli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1964">
                  <a:lumMod val="50000"/>
                  <a:lumOff val="50000"/>
                </a:srgbClr>
              </a:solidFill>
              <a:effectLst/>
              <a:uLnTx/>
              <a:uFillTx/>
              <a:latin typeface="Metropoli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1964">
                    <a:lumMod val="50000"/>
                    <a:lumOff val="50000"/>
                  </a:srgbClr>
                </a:solidFill>
                <a:effectLst/>
                <a:uLnTx/>
                <a:uFillTx/>
                <a:latin typeface="Metropolis"/>
                <a:ea typeface="+mn-ea"/>
                <a:cs typeface="+mn-cs"/>
              </a:rPr>
              <a:t>0</a:t>
            </a:r>
          </a:p>
        </p:txBody>
      </p:sp>
      <p:sp>
        <p:nvSpPr>
          <p:cNvPr id="41" name="TextBox 40">
            <a:extLst>
              <a:ext uri="{FF2B5EF4-FFF2-40B4-BE49-F238E27FC236}">
                <a16:creationId xmlns:a16="http://schemas.microsoft.com/office/drawing/2014/main" id="{4C2B9827-EB50-F130-BA0C-FE6A7FBAA615}"/>
              </a:ext>
            </a:extLst>
          </p:cNvPr>
          <p:cNvSpPr txBox="1"/>
          <p:nvPr/>
        </p:nvSpPr>
        <p:spPr>
          <a:xfrm>
            <a:off x="10880151" y="1347938"/>
            <a:ext cx="891591"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1484D"/>
                </a:solidFill>
                <a:effectLst/>
                <a:uLnTx/>
                <a:uFillTx/>
                <a:latin typeface="Metropolis"/>
                <a:ea typeface="+mn-ea"/>
                <a:cs typeface="+mn-cs"/>
              </a:rPr>
              <a:t>% PCP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1484D"/>
                </a:solidFill>
                <a:effectLst/>
                <a:uLnTx/>
                <a:uFillTx/>
                <a:latin typeface="Metropolis"/>
                <a:ea typeface="+mn-ea"/>
                <a:cs typeface="+mn-cs"/>
              </a:rPr>
              <a:t>Visits</a:t>
            </a:r>
          </a:p>
        </p:txBody>
      </p:sp>
      <p:sp>
        <p:nvSpPr>
          <p:cNvPr id="42" name="TextBox 41">
            <a:extLst>
              <a:ext uri="{FF2B5EF4-FFF2-40B4-BE49-F238E27FC236}">
                <a16:creationId xmlns:a16="http://schemas.microsoft.com/office/drawing/2014/main" id="{B1DC3EAA-CBA9-1552-DA20-1B2C41B83B76}"/>
              </a:ext>
            </a:extLst>
          </p:cNvPr>
          <p:cNvSpPr txBox="1"/>
          <p:nvPr/>
        </p:nvSpPr>
        <p:spPr>
          <a:xfrm>
            <a:off x="11106139" y="1907748"/>
            <a:ext cx="455574" cy="280076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1484D"/>
                </a:solidFill>
                <a:effectLst/>
                <a:uLnTx/>
                <a:uFillTx/>
                <a:latin typeface="Metropolis"/>
                <a:ea typeface="+mn-ea"/>
                <a:cs typeface="+mn-cs"/>
              </a:rPr>
              <a:t>23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1484D"/>
              </a:solidFill>
              <a:effectLst/>
              <a:uLnTx/>
              <a:uFillTx/>
              <a:latin typeface="Metropoli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1484D"/>
              </a:solidFill>
              <a:effectLst/>
              <a:uLnTx/>
              <a:uFillTx/>
              <a:latin typeface="Metropoli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41484D"/>
              </a:solidFill>
              <a:effectLst/>
              <a:uLnTx/>
              <a:uFillTx/>
              <a:latin typeface="Metropoli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41484D"/>
              </a:solidFill>
              <a:effectLst/>
              <a:uLnTx/>
              <a:uFillTx/>
              <a:latin typeface="Metropoli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41484D"/>
              </a:solidFill>
              <a:effectLst/>
              <a:uLnTx/>
              <a:uFillTx/>
              <a:latin typeface="Metropoli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1484D"/>
              </a:solidFill>
              <a:effectLst/>
              <a:uLnTx/>
              <a:uFillTx/>
              <a:latin typeface="Metropoli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1484D"/>
              </a:solidFill>
              <a:effectLst/>
              <a:uLnTx/>
              <a:uFillTx/>
              <a:latin typeface="Metropoli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1484D"/>
              </a:solidFill>
              <a:effectLst/>
              <a:uLnTx/>
              <a:uFillTx/>
              <a:latin typeface="Metropoli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1484D"/>
                </a:solidFill>
                <a:effectLst/>
                <a:uLnTx/>
                <a:uFillTx/>
                <a:latin typeface="Metropolis"/>
                <a:ea typeface="+mn-ea"/>
                <a:cs typeface="+mn-cs"/>
              </a:rPr>
              <a:t>0</a:t>
            </a:r>
          </a:p>
        </p:txBody>
      </p:sp>
      <p:sp>
        <p:nvSpPr>
          <p:cNvPr id="43" name="TextBox 42">
            <a:extLst>
              <a:ext uri="{FF2B5EF4-FFF2-40B4-BE49-F238E27FC236}">
                <a16:creationId xmlns:a16="http://schemas.microsoft.com/office/drawing/2014/main" id="{FE9E8EDF-DAE0-E626-EA45-BCE46956B5E2}"/>
              </a:ext>
            </a:extLst>
          </p:cNvPr>
          <p:cNvSpPr txBox="1"/>
          <p:nvPr/>
        </p:nvSpPr>
        <p:spPr>
          <a:xfrm rot="17936689">
            <a:off x="455021" y="2874359"/>
            <a:ext cx="1985586" cy="307777"/>
          </a:xfrm>
          <a:prstGeom prst="rect">
            <a:avLst/>
          </a:prstGeom>
          <a:noFill/>
        </p:spPr>
        <p:txBody>
          <a:bodyPr vert="horz"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1484D"/>
                </a:solidFill>
                <a:effectLst/>
                <a:uLnTx/>
                <a:uFillTx/>
                <a:latin typeface="Metropolis"/>
                <a:ea typeface="+mn-ea"/>
                <a:cs typeface="+mn-cs"/>
              </a:rPr>
              <a:t>Dietary modification</a:t>
            </a:r>
          </a:p>
        </p:txBody>
      </p:sp>
      <p:sp>
        <p:nvSpPr>
          <p:cNvPr id="44" name="TextBox 43">
            <a:extLst>
              <a:ext uri="{FF2B5EF4-FFF2-40B4-BE49-F238E27FC236}">
                <a16:creationId xmlns:a16="http://schemas.microsoft.com/office/drawing/2014/main" id="{669C3F57-4A45-3D99-62DC-D1A98D5EBC94}"/>
              </a:ext>
            </a:extLst>
          </p:cNvPr>
          <p:cNvSpPr txBox="1"/>
          <p:nvPr/>
        </p:nvSpPr>
        <p:spPr>
          <a:xfrm rot="17936689">
            <a:off x="1904779" y="2897143"/>
            <a:ext cx="1985586" cy="307777"/>
          </a:xfrm>
          <a:prstGeom prst="rect">
            <a:avLst/>
          </a:prstGeom>
          <a:noFill/>
        </p:spPr>
        <p:txBody>
          <a:bodyPr vert="horz"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1484D"/>
                </a:solidFill>
                <a:effectLst/>
                <a:uLnTx/>
                <a:uFillTx/>
                <a:latin typeface="Metropolis"/>
                <a:ea typeface="+mn-ea"/>
                <a:cs typeface="+mn-cs"/>
              </a:rPr>
              <a:t>Insulin</a:t>
            </a:r>
          </a:p>
        </p:txBody>
      </p:sp>
      <p:sp>
        <p:nvSpPr>
          <p:cNvPr id="45" name="TextBox 44">
            <a:extLst>
              <a:ext uri="{FF2B5EF4-FFF2-40B4-BE49-F238E27FC236}">
                <a16:creationId xmlns:a16="http://schemas.microsoft.com/office/drawing/2014/main" id="{91A51D07-61FA-7E18-B5C2-47B3059CED64}"/>
              </a:ext>
            </a:extLst>
          </p:cNvPr>
          <p:cNvSpPr txBox="1"/>
          <p:nvPr/>
        </p:nvSpPr>
        <p:spPr>
          <a:xfrm rot="17936689">
            <a:off x="5066882" y="2888107"/>
            <a:ext cx="1985586" cy="307777"/>
          </a:xfrm>
          <a:prstGeom prst="rect">
            <a:avLst/>
          </a:prstGeom>
          <a:noFill/>
        </p:spPr>
        <p:txBody>
          <a:bodyPr vert="horz"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1484D"/>
                </a:solidFill>
                <a:effectLst/>
                <a:uLnTx/>
                <a:uFillTx/>
                <a:latin typeface="Metropolis"/>
                <a:ea typeface="+mn-ea"/>
                <a:cs typeface="+mn-cs"/>
              </a:rPr>
              <a:t>Sulfonylureas</a:t>
            </a:r>
          </a:p>
        </p:txBody>
      </p:sp>
      <p:sp>
        <p:nvSpPr>
          <p:cNvPr id="46" name="TextBox 45">
            <a:extLst>
              <a:ext uri="{FF2B5EF4-FFF2-40B4-BE49-F238E27FC236}">
                <a16:creationId xmlns:a16="http://schemas.microsoft.com/office/drawing/2014/main" id="{495F642D-3995-5A8E-A128-3A60E697C7A9}"/>
              </a:ext>
            </a:extLst>
          </p:cNvPr>
          <p:cNvSpPr txBox="1"/>
          <p:nvPr/>
        </p:nvSpPr>
        <p:spPr>
          <a:xfrm rot="17936689">
            <a:off x="5993648" y="2713891"/>
            <a:ext cx="1985586" cy="307777"/>
          </a:xfrm>
          <a:prstGeom prst="rect">
            <a:avLst/>
          </a:prstGeom>
          <a:noFill/>
        </p:spPr>
        <p:txBody>
          <a:bodyPr vert="horz"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1484D"/>
                </a:solidFill>
                <a:effectLst/>
                <a:uLnTx/>
                <a:uFillTx/>
                <a:latin typeface="Metropolis"/>
                <a:ea typeface="+mn-ea"/>
                <a:cs typeface="+mn-cs"/>
              </a:rPr>
              <a:t>Biguanides</a:t>
            </a:r>
          </a:p>
        </p:txBody>
      </p:sp>
      <p:sp>
        <p:nvSpPr>
          <p:cNvPr id="47" name="TextBox 46">
            <a:extLst>
              <a:ext uri="{FF2B5EF4-FFF2-40B4-BE49-F238E27FC236}">
                <a16:creationId xmlns:a16="http://schemas.microsoft.com/office/drawing/2014/main" id="{2179C9F7-8F05-035E-D5CF-EBAB21C7D92A}"/>
              </a:ext>
            </a:extLst>
          </p:cNvPr>
          <p:cNvSpPr txBox="1"/>
          <p:nvPr/>
        </p:nvSpPr>
        <p:spPr>
          <a:xfrm rot="17936689">
            <a:off x="6247892" y="2625699"/>
            <a:ext cx="1985586" cy="307777"/>
          </a:xfrm>
          <a:prstGeom prst="rect">
            <a:avLst/>
          </a:prstGeom>
          <a:noFill/>
        </p:spPr>
        <p:txBody>
          <a:bodyPr vert="horz"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1484D"/>
                </a:solidFill>
                <a:effectLst/>
                <a:uLnTx/>
                <a:uFillTx/>
                <a:latin typeface="Metropolis"/>
                <a:ea typeface="+mn-ea"/>
                <a:cs typeface="+mn-cs"/>
              </a:rPr>
              <a:t>a-</a:t>
            </a:r>
            <a:r>
              <a:rPr kumimoji="0" lang="en-US" sz="1400" b="0" i="0" u="none" strike="noStrike" kern="1200" cap="none" spc="0" normalizeH="0" baseline="0" noProof="0" dirty="0" err="1">
                <a:ln>
                  <a:noFill/>
                </a:ln>
                <a:solidFill>
                  <a:srgbClr val="41484D"/>
                </a:solidFill>
                <a:effectLst/>
                <a:uLnTx/>
                <a:uFillTx/>
                <a:latin typeface="Metropolis"/>
                <a:ea typeface="+mn-ea"/>
                <a:cs typeface="+mn-cs"/>
              </a:rPr>
              <a:t>gluconidase</a:t>
            </a:r>
            <a:r>
              <a:rPr kumimoji="0" lang="en-US" sz="1400" b="0" i="0" u="none" strike="noStrike" kern="1200" cap="none" spc="0" normalizeH="0" baseline="0" noProof="0" dirty="0">
                <a:ln>
                  <a:noFill/>
                </a:ln>
                <a:solidFill>
                  <a:srgbClr val="41484D"/>
                </a:solidFill>
                <a:effectLst/>
                <a:uLnTx/>
                <a:uFillTx/>
                <a:latin typeface="Metropolis"/>
                <a:ea typeface="+mn-ea"/>
                <a:cs typeface="+mn-cs"/>
              </a:rPr>
              <a:t> </a:t>
            </a:r>
            <a:r>
              <a:rPr kumimoji="0" lang="en-US" sz="1400" b="0" i="0" u="none" strike="noStrike" kern="1200" cap="none" spc="0" normalizeH="0" baseline="0" noProof="0" dirty="0" err="1">
                <a:ln>
                  <a:noFill/>
                </a:ln>
                <a:solidFill>
                  <a:srgbClr val="41484D"/>
                </a:solidFill>
                <a:effectLst/>
                <a:uLnTx/>
                <a:uFillTx/>
                <a:latin typeface="Metropolis"/>
                <a:ea typeface="+mn-ea"/>
                <a:cs typeface="+mn-cs"/>
              </a:rPr>
              <a:t>inhib</a:t>
            </a:r>
            <a:endParaRPr kumimoji="0" lang="en-US" sz="1400" b="0" i="0" u="none" strike="noStrike" kern="1200" cap="none" spc="0" normalizeH="0" baseline="0" noProof="0" dirty="0">
              <a:ln>
                <a:noFill/>
              </a:ln>
              <a:solidFill>
                <a:srgbClr val="41484D"/>
              </a:solidFill>
              <a:effectLst/>
              <a:uLnTx/>
              <a:uFillTx/>
              <a:latin typeface="Metropolis"/>
              <a:ea typeface="+mn-ea"/>
              <a:cs typeface="+mn-cs"/>
            </a:endParaRPr>
          </a:p>
        </p:txBody>
      </p:sp>
      <p:sp>
        <p:nvSpPr>
          <p:cNvPr id="48" name="TextBox 47">
            <a:extLst>
              <a:ext uri="{FF2B5EF4-FFF2-40B4-BE49-F238E27FC236}">
                <a16:creationId xmlns:a16="http://schemas.microsoft.com/office/drawing/2014/main" id="{EDB85C89-FB94-C320-C197-62DCD8EAA47F}"/>
              </a:ext>
            </a:extLst>
          </p:cNvPr>
          <p:cNvSpPr txBox="1"/>
          <p:nvPr/>
        </p:nvSpPr>
        <p:spPr>
          <a:xfrm rot="17936689">
            <a:off x="6529437" y="2655804"/>
            <a:ext cx="1985586" cy="307777"/>
          </a:xfrm>
          <a:prstGeom prst="rect">
            <a:avLst/>
          </a:prstGeom>
          <a:noFill/>
        </p:spPr>
        <p:txBody>
          <a:bodyPr vert="horz"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1484D"/>
                </a:solidFill>
                <a:effectLst/>
                <a:uLnTx/>
                <a:uFillTx/>
                <a:latin typeface="Metropolis"/>
                <a:ea typeface="+mn-ea"/>
                <a:cs typeface="+mn-cs"/>
              </a:rPr>
              <a:t>TZDs</a:t>
            </a:r>
          </a:p>
        </p:txBody>
      </p:sp>
      <p:sp>
        <p:nvSpPr>
          <p:cNvPr id="49" name="TextBox 48">
            <a:extLst>
              <a:ext uri="{FF2B5EF4-FFF2-40B4-BE49-F238E27FC236}">
                <a16:creationId xmlns:a16="http://schemas.microsoft.com/office/drawing/2014/main" id="{18E4871B-E46A-003F-661E-7EFAF4F8D682}"/>
              </a:ext>
            </a:extLst>
          </p:cNvPr>
          <p:cNvSpPr txBox="1"/>
          <p:nvPr/>
        </p:nvSpPr>
        <p:spPr>
          <a:xfrm rot="17936689">
            <a:off x="6730778" y="2583623"/>
            <a:ext cx="1985586" cy="307777"/>
          </a:xfrm>
          <a:prstGeom prst="rect">
            <a:avLst/>
          </a:prstGeom>
          <a:noFill/>
        </p:spPr>
        <p:txBody>
          <a:bodyPr vert="horz"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41484D"/>
                </a:solidFill>
                <a:effectLst/>
                <a:uLnTx/>
                <a:uFillTx/>
                <a:latin typeface="Metropolis"/>
                <a:ea typeface="+mn-ea"/>
                <a:cs typeface="+mn-cs"/>
              </a:rPr>
              <a:t>Megltinides</a:t>
            </a:r>
            <a:endParaRPr kumimoji="0" lang="en-US" sz="1400" b="0" i="0" u="none" strike="noStrike" kern="1200" cap="none" spc="0" normalizeH="0" baseline="0" noProof="0" dirty="0">
              <a:ln>
                <a:noFill/>
              </a:ln>
              <a:solidFill>
                <a:srgbClr val="41484D"/>
              </a:solidFill>
              <a:effectLst/>
              <a:uLnTx/>
              <a:uFillTx/>
              <a:latin typeface="Metropolis"/>
              <a:ea typeface="+mn-ea"/>
              <a:cs typeface="+mn-cs"/>
            </a:endParaRPr>
          </a:p>
        </p:txBody>
      </p:sp>
      <p:sp>
        <p:nvSpPr>
          <p:cNvPr id="50" name="TextBox 49">
            <a:extLst>
              <a:ext uri="{FF2B5EF4-FFF2-40B4-BE49-F238E27FC236}">
                <a16:creationId xmlns:a16="http://schemas.microsoft.com/office/drawing/2014/main" id="{683A0156-68A5-D807-BAD2-F4593103C3F2}"/>
              </a:ext>
            </a:extLst>
          </p:cNvPr>
          <p:cNvSpPr txBox="1"/>
          <p:nvPr/>
        </p:nvSpPr>
        <p:spPr>
          <a:xfrm rot="17936689">
            <a:off x="6937150" y="2584279"/>
            <a:ext cx="1985586" cy="307777"/>
          </a:xfrm>
          <a:prstGeom prst="rect">
            <a:avLst/>
          </a:prstGeom>
          <a:noFill/>
        </p:spPr>
        <p:txBody>
          <a:bodyPr vert="horz"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1484D"/>
                </a:solidFill>
                <a:effectLst/>
                <a:uLnTx/>
                <a:uFillTx/>
                <a:latin typeface="Metropolis"/>
                <a:ea typeface="+mn-ea"/>
                <a:cs typeface="+mn-cs"/>
              </a:rPr>
              <a:t>Oral GLP-2 </a:t>
            </a:r>
            <a:r>
              <a:rPr kumimoji="0" lang="en-US" sz="1400" b="0" i="0" u="none" strike="noStrike" kern="1200" cap="none" spc="0" normalizeH="0" baseline="0" noProof="0" dirty="0" err="1">
                <a:ln>
                  <a:noFill/>
                </a:ln>
                <a:solidFill>
                  <a:srgbClr val="41484D"/>
                </a:solidFill>
                <a:effectLst/>
                <a:uLnTx/>
                <a:uFillTx/>
                <a:latin typeface="Metropolis"/>
                <a:ea typeface="+mn-ea"/>
                <a:cs typeface="+mn-cs"/>
              </a:rPr>
              <a:t>antag</a:t>
            </a:r>
            <a:r>
              <a:rPr kumimoji="0" lang="en-US" sz="1400" b="0" i="0" u="none" strike="noStrike" kern="1200" cap="none" spc="0" normalizeH="0" baseline="0" noProof="0" dirty="0">
                <a:ln>
                  <a:noFill/>
                </a:ln>
                <a:solidFill>
                  <a:srgbClr val="41484D"/>
                </a:solidFill>
                <a:effectLst/>
                <a:uLnTx/>
                <a:uFillTx/>
                <a:latin typeface="Metropolis"/>
                <a:ea typeface="+mn-ea"/>
                <a:cs typeface="+mn-cs"/>
              </a:rPr>
              <a:t>.</a:t>
            </a:r>
          </a:p>
        </p:txBody>
      </p:sp>
      <p:sp>
        <p:nvSpPr>
          <p:cNvPr id="51" name="TextBox 50">
            <a:extLst>
              <a:ext uri="{FF2B5EF4-FFF2-40B4-BE49-F238E27FC236}">
                <a16:creationId xmlns:a16="http://schemas.microsoft.com/office/drawing/2014/main" id="{94A1F59D-EE28-8986-BB4D-8256F1A23875}"/>
              </a:ext>
            </a:extLst>
          </p:cNvPr>
          <p:cNvSpPr txBox="1"/>
          <p:nvPr/>
        </p:nvSpPr>
        <p:spPr>
          <a:xfrm rot="17936689">
            <a:off x="7285800" y="2460472"/>
            <a:ext cx="1985586" cy="307777"/>
          </a:xfrm>
          <a:prstGeom prst="rect">
            <a:avLst/>
          </a:prstGeom>
          <a:noFill/>
        </p:spPr>
        <p:txBody>
          <a:bodyPr vert="horz"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1484D"/>
                </a:solidFill>
                <a:effectLst/>
                <a:uLnTx/>
                <a:uFillTx/>
                <a:latin typeface="Metropolis"/>
                <a:ea typeface="+mn-ea"/>
                <a:cs typeface="+mn-cs"/>
              </a:rPr>
              <a:t>DPPP-4</a:t>
            </a:r>
          </a:p>
        </p:txBody>
      </p:sp>
      <p:sp>
        <p:nvSpPr>
          <p:cNvPr id="52" name="TextBox 51">
            <a:extLst>
              <a:ext uri="{FF2B5EF4-FFF2-40B4-BE49-F238E27FC236}">
                <a16:creationId xmlns:a16="http://schemas.microsoft.com/office/drawing/2014/main" id="{0AB2B549-BB95-1DC3-3EDC-234A5422E546}"/>
              </a:ext>
            </a:extLst>
          </p:cNvPr>
          <p:cNvSpPr txBox="1"/>
          <p:nvPr/>
        </p:nvSpPr>
        <p:spPr>
          <a:xfrm rot="17936689">
            <a:off x="7577269" y="2213300"/>
            <a:ext cx="1985586" cy="307777"/>
          </a:xfrm>
          <a:prstGeom prst="rect">
            <a:avLst/>
          </a:prstGeom>
          <a:noFill/>
        </p:spPr>
        <p:txBody>
          <a:bodyPr vert="horz"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1484D"/>
                </a:solidFill>
                <a:effectLst/>
                <a:uLnTx/>
                <a:uFillTx/>
                <a:latin typeface="Metropolis"/>
                <a:ea typeface="+mn-ea"/>
                <a:cs typeface="+mn-cs"/>
              </a:rPr>
              <a:t>Bile Acid </a:t>
            </a:r>
            <a:r>
              <a:rPr kumimoji="0" lang="en-US" sz="1400" b="0" i="0" u="none" strike="noStrike" kern="1200" cap="none" spc="0" normalizeH="0" baseline="0" noProof="0" dirty="0" err="1">
                <a:ln>
                  <a:noFill/>
                </a:ln>
                <a:solidFill>
                  <a:srgbClr val="41484D"/>
                </a:solidFill>
                <a:effectLst/>
                <a:uLnTx/>
                <a:uFillTx/>
                <a:latin typeface="Metropolis"/>
                <a:ea typeface="+mn-ea"/>
                <a:cs typeface="+mn-cs"/>
              </a:rPr>
              <a:t>Sequest</a:t>
            </a:r>
            <a:r>
              <a:rPr kumimoji="0" lang="en-US" sz="1400" b="0" i="0" u="none" strike="noStrike" kern="1200" cap="none" spc="0" normalizeH="0" baseline="0" noProof="0" dirty="0">
                <a:ln>
                  <a:noFill/>
                </a:ln>
                <a:solidFill>
                  <a:srgbClr val="41484D"/>
                </a:solidFill>
                <a:effectLst/>
                <a:uLnTx/>
                <a:uFillTx/>
                <a:latin typeface="Metropolis"/>
                <a:ea typeface="+mn-ea"/>
                <a:cs typeface="+mn-cs"/>
              </a:rPr>
              <a:t>.</a:t>
            </a:r>
          </a:p>
        </p:txBody>
      </p:sp>
      <p:sp>
        <p:nvSpPr>
          <p:cNvPr id="53" name="TextBox 52">
            <a:extLst>
              <a:ext uri="{FF2B5EF4-FFF2-40B4-BE49-F238E27FC236}">
                <a16:creationId xmlns:a16="http://schemas.microsoft.com/office/drawing/2014/main" id="{258A3B1C-0B4C-D154-268D-E44E79CE452B}"/>
              </a:ext>
            </a:extLst>
          </p:cNvPr>
          <p:cNvSpPr txBox="1"/>
          <p:nvPr/>
        </p:nvSpPr>
        <p:spPr>
          <a:xfrm rot="17936689">
            <a:off x="7949507" y="1883635"/>
            <a:ext cx="1985586" cy="307777"/>
          </a:xfrm>
          <a:prstGeom prst="rect">
            <a:avLst/>
          </a:prstGeom>
          <a:noFill/>
        </p:spPr>
        <p:txBody>
          <a:bodyPr vert="horz"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1484D"/>
                </a:solidFill>
                <a:effectLst/>
                <a:uLnTx/>
                <a:uFillTx/>
                <a:latin typeface="Metropolis"/>
                <a:ea typeface="+mn-ea"/>
                <a:cs typeface="+mn-cs"/>
              </a:rPr>
              <a:t>SGLPT-2</a:t>
            </a:r>
          </a:p>
        </p:txBody>
      </p:sp>
      <p:sp>
        <p:nvSpPr>
          <p:cNvPr id="54" name="Star: 5 Points 53">
            <a:extLst>
              <a:ext uri="{FF2B5EF4-FFF2-40B4-BE49-F238E27FC236}">
                <a16:creationId xmlns:a16="http://schemas.microsoft.com/office/drawing/2014/main" id="{A6D06CC8-2468-AD4B-D144-957E7004C24F}"/>
              </a:ext>
            </a:extLst>
          </p:cNvPr>
          <p:cNvSpPr/>
          <p:nvPr/>
        </p:nvSpPr>
        <p:spPr>
          <a:xfrm>
            <a:off x="4813432" y="4043804"/>
            <a:ext cx="254913" cy="26618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tropolis"/>
              <a:ea typeface="+mn-ea"/>
              <a:cs typeface="+mn-cs"/>
            </a:endParaRPr>
          </a:p>
        </p:txBody>
      </p:sp>
      <p:sp>
        <p:nvSpPr>
          <p:cNvPr id="55" name="Star: 5 Points 54">
            <a:extLst>
              <a:ext uri="{FF2B5EF4-FFF2-40B4-BE49-F238E27FC236}">
                <a16:creationId xmlns:a16="http://schemas.microsoft.com/office/drawing/2014/main" id="{49356D08-F680-9DE8-7F18-5E265C9053DB}"/>
              </a:ext>
            </a:extLst>
          </p:cNvPr>
          <p:cNvSpPr/>
          <p:nvPr/>
        </p:nvSpPr>
        <p:spPr>
          <a:xfrm>
            <a:off x="5240605" y="4033784"/>
            <a:ext cx="254913" cy="26618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etropolis"/>
              <a:ea typeface="+mn-ea"/>
              <a:cs typeface="+mn-cs"/>
            </a:endParaRPr>
          </a:p>
        </p:txBody>
      </p:sp>
      <p:sp>
        <p:nvSpPr>
          <p:cNvPr id="56" name="Star: 5 Points 55">
            <a:extLst>
              <a:ext uri="{FF2B5EF4-FFF2-40B4-BE49-F238E27FC236}">
                <a16:creationId xmlns:a16="http://schemas.microsoft.com/office/drawing/2014/main" id="{D378A898-B84B-FCEF-E4AE-F245227E7E2B}"/>
              </a:ext>
            </a:extLst>
          </p:cNvPr>
          <p:cNvSpPr/>
          <p:nvPr/>
        </p:nvSpPr>
        <p:spPr>
          <a:xfrm>
            <a:off x="7276727" y="4139383"/>
            <a:ext cx="254913" cy="26618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tropolis"/>
              <a:ea typeface="+mn-ea"/>
              <a:cs typeface="+mn-cs"/>
            </a:endParaRPr>
          </a:p>
        </p:txBody>
      </p:sp>
      <p:sp>
        <p:nvSpPr>
          <p:cNvPr id="63" name="Star: 5 Points 62">
            <a:extLst>
              <a:ext uri="{FF2B5EF4-FFF2-40B4-BE49-F238E27FC236}">
                <a16:creationId xmlns:a16="http://schemas.microsoft.com/office/drawing/2014/main" id="{618A7AC4-1C36-E5EA-7D04-8CA9F414E358}"/>
              </a:ext>
            </a:extLst>
          </p:cNvPr>
          <p:cNvSpPr/>
          <p:nvPr/>
        </p:nvSpPr>
        <p:spPr>
          <a:xfrm>
            <a:off x="7483645" y="4095679"/>
            <a:ext cx="254913" cy="26618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tropolis"/>
              <a:ea typeface="+mn-ea"/>
              <a:cs typeface="+mn-cs"/>
            </a:endParaRPr>
          </a:p>
        </p:txBody>
      </p:sp>
      <p:sp>
        <p:nvSpPr>
          <p:cNvPr id="64" name="Star: 5 Points 63">
            <a:extLst>
              <a:ext uri="{FF2B5EF4-FFF2-40B4-BE49-F238E27FC236}">
                <a16:creationId xmlns:a16="http://schemas.microsoft.com/office/drawing/2014/main" id="{BA1CA8AC-104A-467E-5DE6-9D257F9492FA}"/>
              </a:ext>
            </a:extLst>
          </p:cNvPr>
          <p:cNvSpPr/>
          <p:nvPr/>
        </p:nvSpPr>
        <p:spPr>
          <a:xfrm>
            <a:off x="7707924" y="4126397"/>
            <a:ext cx="254913" cy="26618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tropolis"/>
              <a:ea typeface="+mn-ea"/>
              <a:cs typeface="+mn-cs"/>
            </a:endParaRPr>
          </a:p>
        </p:txBody>
      </p:sp>
      <p:sp>
        <p:nvSpPr>
          <p:cNvPr id="65" name="Star: 5 Points 64">
            <a:extLst>
              <a:ext uri="{FF2B5EF4-FFF2-40B4-BE49-F238E27FC236}">
                <a16:creationId xmlns:a16="http://schemas.microsoft.com/office/drawing/2014/main" id="{C805DE9C-71EB-EC78-871C-B228F1ECDF67}"/>
              </a:ext>
            </a:extLst>
          </p:cNvPr>
          <p:cNvSpPr/>
          <p:nvPr/>
        </p:nvSpPr>
        <p:spPr>
          <a:xfrm>
            <a:off x="7828097" y="3979555"/>
            <a:ext cx="254913" cy="26618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tropolis"/>
              <a:ea typeface="+mn-ea"/>
              <a:cs typeface="+mn-cs"/>
            </a:endParaRPr>
          </a:p>
        </p:txBody>
      </p:sp>
      <p:sp>
        <p:nvSpPr>
          <p:cNvPr id="66" name="Star: 5 Points 65">
            <a:extLst>
              <a:ext uri="{FF2B5EF4-FFF2-40B4-BE49-F238E27FC236}">
                <a16:creationId xmlns:a16="http://schemas.microsoft.com/office/drawing/2014/main" id="{DAE7BFEF-8104-780D-6137-56903BEEDD79}"/>
              </a:ext>
            </a:extLst>
          </p:cNvPr>
          <p:cNvSpPr/>
          <p:nvPr/>
        </p:nvSpPr>
        <p:spPr>
          <a:xfrm>
            <a:off x="7968901" y="4125096"/>
            <a:ext cx="254913" cy="26618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tropolis"/>
              <a:ea typeface="+mn-ea"/>
              <a:cs typeface="+mn-cs"/>
            </a:endParaRPr>
          </a:p>
        </p:txBody>
      </p:sp>
      <p:sp>
        <p:nvSpPr>
          <p:cNvPr id="67" name="Star: 5 Points 66">
            <a:extLst>
              <a:ext uri="{FF2B5EF4-FFF2-40B4-BE49-F238E27FC236}">
                <a16:creationId xmlns:a16="http://schemas.microsoft.com/office/drawing/2014/main" id="{228E67C1-4199-3270-DB04-0F0A85AE5DF4}"/>
              </a:ext>
            </a:extLst>
          </p:cNvPr>
          <p:cNvSpPr/>
          <p:nvPr/>
        </p:nvSpPr>
        <p:spPr>
          <a:xfrm>
            <a:off x="8592696" y="3615465"/>
            <a:ext cx="254913" cy="26618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tropolis"/>
              <a:ea typeface="+mn-ea"/>
              <a:cs typeface="+mn-cs"/>
            </a:endParaRPr>
          </a:p>
        </p:txBody>
      </p:sp>
      <p:sp>
        <p:nvSpPr>
          <p:cNvPr id="68" name="Star: 5 Points 67">
            <a:extLst>
              <a:ext uri="{FF2B5EF4-FFF2-40B4-BE49-F238E27FC236}">
                <a16:creationId xmlns:a16="http://schemas.microsoft.com/office/drawing/2014/main" id="{25D9E310-8571-7335-2CD2-D836A61D1DDF}"/>
              </a:ext>
            </a:extLst>
          </p:cNvPr>
          <p:cNvSpPr/>
          <p:nvPr/>
        </p:nvSpPr>
        <p:spPr>
          <a:xfrm>
            <a:off x="8458464" y="3724004"/>
            <a:ext cx="254913" cy="26618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tropolis"/>
              <a:ea typeface="+mn-ea"/>
              <a:cs typeface="+mn-cs"/>
            </a:endParaRPr>
          </a:p>
        </p:txBody>
      </p:sp>
      <p:sp>
        <p:nvSpPr>
          <p:cNvPr id="69" name="Star: 5 Points 68">
            <a:extLst>
              <a:ext uri="{FF2B5EF4-FFF2-40B4-BE49-F238E27FC236}">
                <a16:creationId xmlns:a16="http://schemas.microsoft.com/office/drawing/2014/main" id="{7F4C25AA-BCA0-AAA1-1C44-05E87F9B405E}"/>
              </a:ext>
            </a:extLst>
          </p:cNvPr>
          <p:cNvSpPr/>
          <p:nvPr/>
        </p:nvSpPr>
        <p:spPr>
          <a:xfrm>
            <a:off x="8506285" y="3496546"/>
            <a:ext cx="254913" cy="26618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tropolis"/>
              <a:ea typeface="+mn-ea"/>
              <a:cs typeface="+mn-cs"/>
            </a:endParaRPr>
          </a:p>
        </p:txBody>
      </p:sp>
      <p:sp>
        <p:nvSpPr>
          <p:cNvPr id="70" name="Star: 5 Points 69">
            <a:extLst>
              <a:ext uri="{FF2B5EF4-FFF2-40B4-BE49-F238E27FC236}">
                <a16:creationId xmlns:a16="http://schemas.microsoft.com/office/drawing/2014/main" id="{69B8FE3B-AD0A-4991-5B40-486B83D7A776}"/>
              </a:ext>
            </a:extLst>
          </p:cNvPr>
          <p:cNvSpPr/>
          <p:nvPr/>
        </p:nvSpPr>
        <p:spPr>
          <a:xfrm>
            <a:off x="8032190" y="3987396"/>
            <a:ext cx="254913" cy="26618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tropolis"/>
              <a:ea typeface="+mn-ea"/>
              <a:cs typeface="+mn-cs"/>
            </a:endParaRPr>
          </a:p>
        </p:txBody>
      </p:sp>
      <p:sp>
        <p:nvSpPr>
          <p:cNvPr id="71" name="Star: 5 Points 70">
            <a:extLst>
              <a:ext uri="{FF2B5EF4-FFF2-40B4-BE49-F238E27FC236}">
                <a16:creationId xmlns:a16="http://schemas.microsoft.com/office/drawing/2014/main" id="{B50B9804-D85D-29EE-DACB-C634F0D7B12D}"/>
              </a:ext>
            </a:extLst>
          </p:cNvPr>
          <p:cNvSpPr/>
          <p:nvPr/>
        </p:nvSpPr>
        <p:spPr>
          <a:xfrm>
            <a:off x="8307028" y="3964184"/>
            <a:ext cx="254913" cy="26618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tropolis"/>
              <a:ea typeface="+mn-ea"/>
              <a:cs typeface="+mn-cs"/>
            </a:endParaRPr>
          </a:p>
        </p:txBody>
      </p:sp>
      <p:sp>
        <p:nvSpPr>
          <p:cNvPr id="72" name="Star: 5 Points 71">
            <a:extLst>
              <a:ext uri="{FF2B5EF4-FFF2-40B4-BE49-F238E27FC236}">
                <a16:creationId xmlns:a16="http://schemas.microsoft.com/office/drawing/2014/main" id="{229BFA63-1558-D9E8-85C1-2B7B246F4046}"/>
              </a:ext>
            </a:extLst>
          </p:cNvPr>
          <p:cNvSpPr/>
          <p:nvPr/>
        </p:nvSpPr>
        <p:spPr>
          <a:xfrm>
            <a:off x="8138213" y="3845828"/>
            <a:ext cx="254913" cy="26618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tropolis"/>
              <a:ea typeface="+mn-ea"/>
              <a:cs typeface="+mn-cs"/>
            </a:endParaRPr>
          </a:p>
        </p:txBody>
      </p:sp>
      <p:sp>
        <p:nvSpPr>
          <p:cNvPr id="73" name="Star: 5 Points 72">
            <a:extLst>
              <a:ext uri="{FF2B5EF4-FFF2-40B4-BE49-F238E27FC236}">
                <a16:creationId xmlns:a16="http://schemas.microsoft.com/office/drawing/2014/main" id="{8BD8795B-7586-AD7B-4337-6ECEE8DC8A2F}"/>
              </a:ext>
            </a:extLst>
          </p:cNvPr>
          <p:cNvSpPr/>
          <p:nvPr/>
        </p:nvSpPr>
        <p:spPr>
          <a:xfrm>
            <a:off x="8363902" y="3742168"/>
            <a:ext cx="254913" cy="26618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tropolis"/>
              <a:ea typeface="+mn-ea"/>
              <a:cs typeface="+mn-cs"/>
            </a:endParaRPr>
          </a:p>
        </p:txBody>
      </p:sp>
      <p:sp>
        <p:nvSpPr>
          <p:cNvPr id="74" name="Star: 5 Points 73">
            <a:extLst>
              <a:ext uri="{FF2B5EF4-FFF2-40B4-BE49-F238E27FC236}">
                <a16:creationId xmlns:a16="http://schemas.microsoft.com/office/drawing/2014/main" id="{CDAD8D4C-2644-EE1A-ECA9-C2D9C1C047D7}"/>
              </a:ext>
            </a:extLst>
          </p:cNvPr>
          <p:cNvSpPr/>
          <p:nvPr/>
        </p:nvSpPr>
        <p:spPr>
          <a:xfrm>
            <a:off x="8555287" y="3873200"/>
            <a:ext cx="254913" cy="26618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tropolis"/>
              <a:ea typeface="+mn-ea"/>
              <a:cs typeface="+mn-cs"/>
            </a:endParaRPr>
          </a:p>
        </p:txBody>
      </p:sp>
      <p:sp>
        <p:nvSpPr>
          <p:cNvPr id="75" name="Star: 5 Points 74">
            <a:extLst>
              <a:ext uri="{FF2B5EF4-FFF2-40B4-BE49-F238E27FC236}">
                <a16:creationId xmlns:a16="http://schemas.microsoft.com/office/drawing/2014/main" id="{0F7C2F12-177F-6CDB-9593-BD94BDAEB011}"/>
              </a:ext>
            </a:extLst>
          </p:cNvPr>
          <p:cNvSpPr/>
          <p:nvPr/>
        </p:nvSpPr>
        <p:spPr>
          <a:xfrm>
            <a:off x="8708354" y="3626044"/>
            <a:ext cx="254913" cy="26618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tropolis"/>
              <a:ea typeface="+mn-ea"/>
              <a:cs typeface="+mn-cs"/>
            </a:endParaRPr>
          </a:p>
        </p:txBody>
      </p:sp>
      <p:sp>
        <p:nvSpPr>
          <p:cNvPr id="76" name="Star: 5 Points 75">
            <a:extLst>
              <a:ext uri="{FF2B5EF4-FFF2-40B4-BE49-F238E27FC236}">
                <a16:creationId xmlns:a16="http://schemas.microsoft.com/office/drawing/2014/main" id="{51C6D58A-7C5B-1AB1-02A6-6E7E4F1F8B1D}"/>
              </a:ext>
            </a:extLst>
          </p:cNvPr>
          <p:cNvSpPr/>
          <p:nvPr/>
        </p:nvSpPr>
        <p:spPr>
          <a:xfrm>
            <a:off x="8810200" y="3808373"/>
            <a:ext cx="254913" cy="26618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tropolis"/>
              <a:ea typeface="+mn-ea"/>
              <a:cs typeface="+mn-cs"/>
            </a:endParaRPr>
          </a:p>
        </p:txBody>
      </p:sp>
      <p:sp>
        <p:nvSpPr>
          <p:cNvPr id="77" name="Star: 5 Points 76">
            <a:extLst>
              <a:ext uri="{FF2B5EF4-FFF2-40B4-BE49-F238E27FC236}">
                <a16:creationId xmlns:a16="http://schemas.microsoft.com/office/drawing/2014/main" id="{4A62D3B4-526E-1E97-7390-123551283D89}"/>
              </a:ext>
            </a:extLst>
          </p:cNvPr>
          <p:cNvSpPr/>
          <p:nvPr/>
        </p:nvSpPr>
        <p:spPr>
          <a:xfrm>
            <a:off x="8604325" y="3386223"/>
            <a:ext cx="254913" cy="26618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tropolis"/>
              <a:ea typeface="+mn-ea"/>
              <a:cs typeface="+mn-cs"/>
            </a:endParaRPr>
          </a:p>
        </p:txBody>
      </p:sp>
      <p:sp>
        <p:nvSpPr>
          <p:cNvPr id="78" name="Star: 5 Points 77">
            <a:extLst>
              <a:ext uri="{FF2B5EF4-FFF2-40B4-BE49-F238E27FC236}">
                <a16:creationId xmlns:a16="http://schemas.microsoft.com/office/drawing/2014/main" id="{9402B778-7C70-F805-5D07-7677516EC903}"/>
              </a:ext>
            </a:extLst>
          </p:cNvPr>
          <p:cNvSpPr/>
          <p:nvPr/>
        </p:nvSpPr>
        <p:spPr>
          <a:xfrm>
            <a:off x="8735881" y="3355234"/>
            <a:ext cx="254913" cy="26618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tropolis"/>
              <a:ea typeface="+mn-ea"/>
              <a:cs typeface="+mn-cs"/>
            </a:endParaRPr>
          </a:p>
        </p:txBody>
      </p:sp>
      <p:sp>
        <p:nvSpPr>
          <p:cNvPr id="79" name="Star: 5 Points 78">
            <a:extLst>
              <a:ext uri="{FF2B5EF4-FFF2-40B4-BE49-F238E27FC236}">
                <a16:creationId xmlns:a16="http://schemas.microsoft.com/office/drawing/2014/main" id="{22AB4F04-5ABE-AE45-FEB0-FF415D5EB431}"/>
              </a:ext>
            </a:extLst>
          </p:cNvPr>
          <p:cNvSpPr/>
          <p:nvPr/>
        </p:nvSpPr>
        <p:spPr>
          <a:xfrm>
            <a:off x="8761188" y="3505654"/>
            <a:ext cx="254913" cy="26618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tropolis"/>
              <a:ea typeface="+mn-ea"/>
              <a:cs typeface="+mn-cs"/>
            </a:endParaRPr>
          </a:p>
        </p:txBody>
      </p:sp>
      <p:sp>
        <p:nvSpPr>
          <p:cNvPr id="80" name="Star: 5 Points 79">
            <a:extLst>
              <a:ext uri="{FF2B5EF4-FFF2-40B4-BE49-F238E27FC236}">
                <a16:creationId xmlns:a16="http://schemas.microsoft.com/office/drawing/2014/main" id="{EF73A914-5B5C-6FEA-94C0-81659C709A89}"/>
              </a:ext>
            </a:extLst>
          </p:cNvPr>
          <p:cNvSpPr/>
          <p:nvPr/>
        </p:nvSpPr>
        <p:spPr>
          <a:xfrm>
            <a:off x="8813068" y="3249507"/>
            <a:ext cx="254913" cy="26618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tropolis"/>
              <a:ea typeface="+mn-ea"/>
              <a:cs typeface="+mn-cs"/>
            </a:endParaRPr>
          </a:p>
        </p:txBody>
      </p:sp>
      <p:sp>
        <p:nvSpPr>
          <p:cNvPr id="81" name="Star: 5 Points 80">
            <a:extLst>
              <a:ext uri="{FF2B5EF4-FFF2-40B4-BE49-F238E27FC236}">
                <a16:creationId xmlns:a16="http://schemas.microsoft.com/office/drawing/2014/main" id="{FD637B50-8487-B5BE-16AA-35048477942F}"/>
              </a:ext>
            </a:extLst>
          </p:cNvPr>
          <p:cNvSpPr/>
          <p:nvPr/>
        </p:nvSpPr>
        <p:spPr>
          <a:xfrm>
            <a:off x="8737894" y="3155172"/>
            <a:ext cx="254913" cy="26618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tropolis"/>
              <a:ea typeface="+mn-ea"/>
              <a:cs typeface="+mn-cs"/>
            </a:endParaRPr>
          </a:p>
        </p:txBody>
      </p:sp>
      <p:sp>
        <p:nvSpPr>
          <p:cNvPr id="82" name="Star: 5 Points 81">
            <a:extLst>
              <a:ext uri="{FF2B5EF4-FFF2-40B4-BE49-F238E27FC236}">
                <a16:creationId xmlns:a16="http://schemas.microsoft.com/office/drawing/2014/main" id="{13D13B1B-A3F8-820D-E454-AADA563428E2}"/>
              </a:ext>
            </a:extLst>
          </p:cNvPr>
          <p:cNvSpPr/>
          <p:nvPr/>
        </p:nvSpPr>
        <p:spPr>
          <a:xfrm>
            <a:off x="6106163" y="4010714"/>
            <a:ext cx="254913" cy="26618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tropolis"/>
              <a:ea typeface="+mn-ea"/>
              <a:cs typeface="+mn-cs"/>
            </a:endParaRPr>
          </a:p>
        </p:txBody>
      </p:sp>
      <p:sp>
        <p:nvSpPr>
          <p:cNvPr id="83" name="Star: 5 Points 82">
            <a:extLst>
              <a:ext uri="{FF2B5EF4-FFF2-40B4-BE49-F238E27FC236}">
                <a16:creationId xmlns:a16="http://schemas.microsoft.com/office/drawing/2014/main" id="{2B81C83D-630A-D723-6AC8-338E64197041}"/>
              </a:ext>
            </a:extLst>
          </p:cNvPr>
          <p:cNvSpPr/>
          <p:nvPr/>
        </p:nvSpPr>
        <p:spPr>
          <a:xfrm>
            <a:off x="2150532" y="4049224"/>
            <a:ext cx="254913" cy="26618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tropolis"/>
              <a:ea typeface="+mn-ea"/>
              <a:cs typeface="+mn-cs"/>
            </a:endParaRPr>
          </a:p>
        </p:txBody>
      </p:sp>
      <p:sp>
        <p:nvSpPr>
          <p:cNvPr id="84" name="Star: 5 Points 83">
            <a:extLst>
              <a:ext uri="{FF2B5EF4-FFF2-40B4-BE49-F238E27FC236}">
                <a16:creationId xmlns:a16="http://schemas.microsoft.com/office/drawing/2014/main" id="{5BAA0ACE-2FAC-2921-A114-CA7266CC6848}"/>
              </a:ext>
            </a:extLst>
          </p:cNvPr>
          <p:cNvSpPr/>
          <p:nvPr/>
        </p:nvSpPr>
        <p:spPr>
          <a:xfrm>
            <a:off x="6266042" y="3969521"/>
            <a:ext cx="254913" cy="26618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etropolis"/>
              <a:ea typeface="+mn-ea"/>
              <a:cs typeface="+mn-cs"/>
            </a:endParaRPr>
          </a:p>
        </p:txBody>
      </p:sp>
      <p:sp>
        <p:nvSpPr>
          <p:cNvPr id="85" name="Star: 5 Points 84">
            <a:extLst>
              <a:ext uri="{FF2B5EF4-FFF2-40B4-BE49-F238E27FC236}">
                <a16:creationId xmlns:a16="http://schemas.microsoft.com/office/drawing/2014/main" id="{0E07AE2B-E907-69F7-12AC-5F604ED703CA}"/>
              </a:ext>
            </a:extLst>
          </p:cNvPr>
          <p:cNvSpPr/>
          <p:nvPr/>
        </p:nvSpPr>
        <p:spPr>
          <a:xfrm>
            <a:off x="6816691" y="3867244"/>
            <a:ext cx="254913" cy="26618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etropolis"/>
              <a:ea typeface="+mn-ea"/>
              <a:cs typeface="+mn-cs"/>
            </a:endParaRPr>
          </a:p>
        </p:txBody>
      </p:sp>
      <p:sp>
        <p:nvSpPr>
          <p:cNvPr id="7" name="TextBox 6">
            <a:extLst>
              <a:ext uri="{FF2B5EF4-FFF2-40B4-BE49-F238E27FC236}">
                <a16:creationId xmlns:a16="http://schemas.microsoft.com/office/drawing/2014/main" id="{9ED6CC0B-E93D-9780-481C-5B9089A77032}"/>
              </a:ext>
            </a:extLst>
          </p:cNvPr>
          <p:cNvSpPr txBox="1"/>
          <p:nvPr/>
        </p:nvSpPr>
        <p:spPr>
          <a:xfrm>
            <a:off x="3584521" y="6417497"/>
            <a:ext cx="225895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200" normalizeH="0" baseline="0" noProof="0" dirty="0">
                <a:ln>
                  <a:noFill/>
                </a:ln>
                <a:solidFill>
                  <a:srgbClr val="41484D"/>
                </a:solidFill>
                <a:effectLst/>
                <a:uLnTx/>
                <a:uFillTx/>
                <a:latin typeface="Metropolis"/>
                <a:ea typeface="+mn-ea"/>
                <a:cs typeface="+mn-cs"/>
              </a:rPr>
              <a:t>AND INFORMATICS</a:t>
            </a:r>
          </a:p>
        </p:txBody>
      </p:sp>
      <p:sp>
        <p:nvSpPr>
          <p:cNvPr id="8" name="Rectangle 7">
            <a:extLst>
              <a:ext uri="{FF2B5EF4-FFF2-40B4-BE49-F238E27FC236}">
                <a16:creationId xmlns:a16="http://schemas.microsoft.com/office/drawing/2014/main" id="{20081A0C-034A-B850-62DB-40AE4A8F7446}"/>
              </a:ext>
            </a:extLst>
          </p:cNvPr>
          <p:cNvSpPr/>
          <p:nvPr/>
        </p:nvSpPr>
        <p:spPr>
          <a:xfrm>
            <a:off x="1483406" y="9717"/>
            <a:ext cx="9892452" cy="76944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w="12700">
                  <a:solidFill>
                    <a:srgbClr val="065DBA"/>
                  </a:solidFill>
                  <a:prstDash val="solid"/>
                </a:ln>
                <a:pattFill prst="pct50">
                  <a:fgClr>
                    <a:srgbClr val="065DBA"/>
                  </a:fgClr>
                  <a:bgClr>
                    <a:srgbClr val="065DBA">
                      <a:lumMod val="20000"/>
                      <a:lumOff val="80000"/>
                    </a:srgbClr>
                  </a:bgClr>
                </a:pattFill>
                <a:effectLst>
                  <a:outerShdw dist="38100" dir="2640000" algn="bl" rotWithShape="0">
                    <a:srgbClr val="065DBA"/>
                  </a:outerShdw>
                </a:effectLst>
                <a:uLnTx/>
                <a:uFillTx/>
                <a:latin typeface="Metropolis"/>
                <a:ea typeface="+mn-ea"/>
                <a:cs typeface="+mn-cs"/>
              </a:rPr>
              <a:t>Medical Success </a:t>
            </a:r>
            <a:r>
              <a:rPr kumimoji="0" lang="en-US" sz="4400" b="1" i="0" u="none" strike="noStrike" kern="1200" cap="none" spc="0" normalizeH="0" baseline="0" noProof="0" dirty="0">
                <a:ln w="12700">
                  <a:solidFill>
                    <a:srgbClr val="065DBA"/>
                  </a:solidFill>
                  <a:prstDash val="solid"/>
                </a:ln>
                <a:pattFill prst="pct50">
                  <a:fgClr>
                    <a:srgbClr val="065DBA"/>
                  </a:fgClr>
                  <a:bgClr>
                    <a:srgbClr val="065DBA">
                      <a:lumMod val="20000"/>
                      <a:lumOff val="80000"/>
                    </a:srgbClr>
                  </a:bgClr>
                </a:pattFill>
                <a:effectLst>
                  <a:outerShdw dist="38100" dir="2640000" algn="bl" rotWithShape="0">
                    <a:srgbClr val="065DBA"/>
                  </a:outerShdw>
                </a:effectLst>
                <a:uLnTx/>
                <a:uFillTx/>
                <a:latin typeface="Metropolis"/>
                <a:ea typeface="+mn-ea"/>
                <a:cs typeface="+mn-cs"/>
                <a:sym typeface="Wingdings" panose="05000000000000000000" pitchFamily="2" charset="2"/>
              </a:rPr>
              <a:t>= Escalating Work</a:t>
            </a:r>
            <a:endParaRPr kumimoji="0" lang="en-US" sz="4400" b="1" i="0" u="none" strike="noStrike" kern="1200" cap="none" spc="0" normalizeH="0" baseline="0" noProof="0" dirty="0">
              <a:ln w="12700">
                <a:solidFill>
                  <a:srgbClr val="065DBA"/>
                </a:solidFill>
                <a:prstDash val="solid"/>
              </a:ln>
              <a:pattFill prst="pct50">
                <a:fgClr>
                  <a:srgbClr val="065DBA"/>
                </a:fgClr>
                <a:bgClr>
                  <a:srgbClr val="065DBA">
                    <a:lumMod val="20000"/>
                    <a:lumOff val="80000"/>
                  </a:srgbClr>
                </a:bgClr>
              </a:pattFill>
              <a:effectLst>
                <a:outerShdw dist="38100" dir="2640000" algn="bl" rotWithShape="0">
                  <a:srgbClr val="065DBA"/>
                </a:outerShdw>
              </a:effectLst>
              <a:uLnTx/>
              <a:uFillTx/>
              <a:latin typeface="Metropolis"/>
              <a:ea typeface="+mn-ea"/>
              <a:cs typeface="+mn-cs"/>
            </a:endParaRPr>
          </a:p>
        </p:txBody>
      </p:sp>
      <p:sp>
        <p:nvSpPr>
          <p:cNvPr id="9" name="TextBox 8">
            <a:extLst>
              <a:ext uri="{FF2B5EF4-FFF2-40B4-BE49-F238E27FC236}">
                <a16:creationId xmlns:a16="http://schemas.microsoft.com/office/drawing/2014/main" id="{5F28352E-8785-FE53-7CEA-D617F0E7B45B}"/>
              </a:ext>
            </a:extLst>
          </p:cNvPr>
          <p:cNvSpPr txBox="1"/>
          <p:nvPr/>
        </p:nvSpPr>
        <p:spPr>
          <a:xfrm>
            <a:off x="1802167" y="754602"/>
            <a:ext cx="98924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1484D"/>
                </a:solidFill>
                <a:effectLst/>
                <a:uLnTx/>
                <a:uFillTx/>
                <a:latin typeface="Metropolis"/>
                <a:ea typeface="+mn-ea"/>
                <a:cs typeface="+mn-cs"/>
              </a:rPr>
              <a:t>Diabetic Work = Cognitive burden… 30-fold increase within 1 generation of workers </a:t>
            </a:r>
          </a:p>
        </p:txBody>
      </p:sp>
      <p:sp>
        <p:nvSpPr>
          <p:cNvPr id="14" name="TextBox 13">
            <a:extLst>
              <a:ext uri="{FF2B5EF4-FFF2-40B4-BE49-F238E27FC236}">
                <a16:creationId xmlns:a16="http://schemas.microsoft.com/office/drawing/2014/main" id="{8AEF9C1F-10C6-F0AC-EC03-496F65F81E75}"/>
              </a:ext>
            </a:extLst>
          </p:cNvPr>
          <p:cNvSpPr txBox="1"/>
          <p:nvPr/>
        </p:nvSpPr>
        <p:spPr>
          <a:xfrm>
            <a:off x="6358027" y="5216165"/>
            <a:ext cx="816249"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1484D"/>
                </a:solidFill>
                <a:effectLst/>
                <a:uLnTx/>
                <a:uFillTx/>
                <a:latin typeface="Metropolis"/>
                <a:ea typeface="+mn-ea"/>
                <a:cs typeface="+mn-cs"/>
              </a:rPr>
              <a:t>4 meds,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1484D"/>
                </a:solidFill>
                <a:effectLst/>
                <a:uLnTx/>
                <a:uFillTx/>
                <a:latin typeface="Metropolis"/>
                <a:ea typeface="+mn-ea"/>
                <a:cs typeface="+mn-cs"/>
              </a:rPr>
              <a:t>3 goals,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1484D"/>
                </a:solidFill>
                <a:effectLst/>
                <a:uLnTx/>
                <a:uFillTx/>
                <a:latin typeface="Metropolis"/>
                <a:ea typeface="+mn-ea"/>
                <a:cs typeface="+mn-cs"/>
              </a:rPr>
              <a:t>4% visits</a:t>
            </a:r>
          </a:p>
        </p:txBody>
      </p:sp>
      <p:sp>
        <p:nvSpPr>
          <p:cNvPr id="32" name="Rectangle 31">
            <a:extLst>
              <a:ext uri="{FF2B5EF4-FFF2-40B4-BE49-F238E27FC236}">
                <a16:creationId xmlns:a16="http://schemas.microsoft.com/office/drawing/2014/main" id="{BA66BD4B-405E-FE08-6D87-CC95FEC721B3}"/>
              </a:ext>
            </a:extLst>
          </p:cNvPr>
          <p:cNvSpPr/>
          <p:nvPr/>
        </p:nvSpPr>
        <p:spPr>
          <a:xfrm>
            <a:off x="5843473" y="5216165"/>
            <a:ext cx="1264953" cy="6454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tropolis"/>
              <a:ea typeface="+mn-ea"/>
              <a:cs typeface="+mn-cs"/>
            </a:endParaRPr>
          </a:p>
        </p:txBody>
      </p:sp>
      <p:sp>
        <p:nvSpPr>
          <p:cNvPr id="34" name="Arrow: Up 33">
            <a:extLst>
              <a:ext uri="{FF2B5EF4-FFF2-40B4-BE49-F238E27FC236}">
                <a16:creationId xmlns:a16="http://schemas.microsoft.com/office/drawing/2014/main" id="{EC8CA817-22B2-7121-9251-B87CF0E66F60}"/>
              </a:ext>
            </a:extLst>
          </p:cNvPr>
          <p:cNvSpPr/>
          <p:nvPr/>
        </p:nvSpPr>
        <p:spPr>
          <a:xfrm>
            <a:off x="5905698" y="4496523"/>
            <a:ext cx="451066" cy="74369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Metropolis"/>
                <a:ea typeface="+mn-ea"/>
                <a:cs typeface="+mn-cs"/>
              </a:rPr>
              <a:t>1994</a:t>
            </a:r>
          </a:p>
        </p:txBody>
      </p:sp>
      <p:sp>
        <p:nvSpPr>
          <p:cNvPr id="39" name="Rectangle 38">
            <a:extLst>
              <a:ext uri="{FF2B5EF4-FFF2-40B4-BE49-F238E27FC236}">
                <a16:creationId xmlns:a16="http://schemas.microsoft.com/office/drawing/2014/main" id="{38493E10-FC77-41B5-BB01-C320A3273A55}"/>
              </a:ext>
            </a:extLst>
          </p:cNvPr>
          <p:cNvSpPr/>
          <p:nvPr/>
        </p:nvSpPr>
        <p:spPr>
          <a:xfrm>
            <a:off x="9144394" y="5170055"/>
            <a:ext cx="1472656" cy="6454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tropolis"/>
              <a:ea typeface="+mn-ea"/>
              <a:cs typeface="+mn-cs"/>
            </a:endParaRPr>
          </a:p>
        </p:txBody>
      </p:sp>
      <p:sp>
        <p:nvSpPr>
          <p:cNvPr id="57" name="TextBox 56">
            <a:extLst>
              <a:ext uri="{FF2B5EF4-FFF2-40B4-BE49-F238E27FC236}">
                <a16:creationId xmlns:a16="http://schemas.microsoft.com/office/drawing/2014/main" id="{CA6591AF-0B90-9BB1-6C74-1AF933A85B73}"/>
              </a:ext>
            </a:extLst>
          </p:cNvPr>
          <p:cNvSpPr txBox="1"/>
          <p:nvPr/>
        </p:nvSpPr>
        <p:spPr>
          <a:xfrm>
            <a:off x="9691797" y="5184932"/>
            <a:ext cx="92525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1484D"/>
                </a:solidFill>
                <a:effectLst/>
                <a:uLnTx/>
                <a:uFillTx/>
                <a:latin typeface="Metropolis"/>
                <a:ea typeface="+mn-ea"/>
                <a:cs typeface="+mn-cs"/>
              </a:rPr>
              <a:t>120 meds,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1484D"/>
                </a:solidFill>
                <a:effectLst/>
                <a:uLnTx/>
                <a:uFillTx/>
                <a:latin typeface="Metropolis"/>
                <a:ea typeface="+mn-ea"/>
                <a:cs typeface="+mn-cs"/>
              </a:rPr>
              <a:t>82 goals,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1484D"/>
                </a:solidFill>
                <a:effectLst/>
                <a:uLnTx/>
                <a:uFillTx/>
                <a:latin typeface="Metropolis"/>
                <a:ea typeface="+mn-ea"/>
                <a:cs typeface="+mn-cs"/>
              </a:rPr>
              <a:t>23% visits</a:t>
            </a:r>
          </a:p>
        </p:txBody>
      </p:sp>
      <p:sp>
        <p:nvSpPr>
          <p:cNvPr id="59" name="Arrow: Up 58">
            <a:extLst>
              <a:ext uri="{FF2B5EF4-FFF2-40B4-BE49-F238E27FC236}">
                <a16:creationId xmlns:a16="http://schemas.microsoft.com/office/drawing/2014/main" id="{4D1B338F-E5D2-D213-5A53-569084274CD9}"/>
              </a:ext>
            </a:extLst>
          </p:cNvPr>
          <p:cNvSpPr/>
          <p:nvPr/>
        </p:nvSpPr>
        <p:spPr>
          <a:xfrm>
            <a:off x="9222285" y="4537894"/>
            <a:ext cx="451066" cy="71146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Metropolis"/>
                <a:ea typeface="+mn-ea"/>
                <a:cs typeface="+mn-cs"/>
              </a:rPr>
              <a:t>2024</a:t>
            </a:r>
          </a:p>
        </p:txBody>
      </p:sp>
      <p:sp>
        <p:nvSpPr>
          <p:cNvPr id="87" name="Arrow: Down 86">
            <a:extLst>
              <a:ext uri="{FF2B5EF4-FFF2-40B4-BE49-F238E27FC236}">
                <a16:creationId xmlns:a16="http://schemas.microsoft.com/office/drawing/2014/main" id="{E8204D81-0775-68A7-3A1F-9D5FAAE7C367}"/>
              </a:ext>
            </a:extLst>
          </p:cNvPr>
          <p:cNvSpPr/>
          <p:nvPr/>
        </p:nvSpPr>
        <p:spPr>
          <a:xfrm>
            <a:off x="308823" y="5173662"/>
            <a:ext cx="112474" cy="21695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tropolis"/>
              <a:ea typeface="+mn-ea"/>
              <a:cs typeface="+mn-cs"/>
            </a:endParaRPr>
          </a:p>
        </p:txBody>
      </p:sp>
      <p:sp>
        <p:nvSpPr>
          <p:cNvPr id="88" name="TextBox 87">
            <a:extLst>
              <a:ext uri="{FF2B5EF4-FFF2-40B4-BE49-F238E27FC236}">
                <a16:creationId xmlns:a16="http://schemas.microsoft.com/office/drawing/2014/main" id="{5BF6A814-B781-F1E6-44E3-0CD9E3C29B52}"/>
              </a:ext>
            </a:extLst>
          </p:cNvPr>
          <p:cNvSpPr txBox="1"/>
          <p:nvPr/>
        </p:nvSpPr>
        <p:spPr>
          <a:xfrm>
            <a:off x="559338" y="4973631"/>
            <a:ext cx="3484513"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1484D"/>
                </a:solidFill>
                <a:effectLst/>
                <a:uLnTx/>
                <a:uFillTx/>
                <a:latin typeface="Metropolis"/>
                <a:ea typeface="+mn-ea"/>
                <a:cs typeface="+mn-cs"/>
              </a:rPr>
              <a:t>LEGEND: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1484D"/>
                </a:solidFill>
                <a:effectLst/>
                <a:uLnTx/>
                <a:uFillTx/>
                <a:latin typeface="Metropolis"/>
                <a:ea typeface="+mn-ea"/>
                <a:cs typeface="+mn-cs"/>
              </a:rPr>
              <a:t>Novel treatment discovery (FDA med class)</a:t>
            </a:r>
            <a:br>
              <a:rPr kumimoji="0" lang="en-US" sz="1200" b="0" i="0" u="none" strike="noStrike" kern="1200" cap="none" spc="0" normalizeH="0" baseline="0" noProof="0" dirty="0">
                <a:ln>
                  <a:noFill/>
                </a:ln>
                <a:solidFill>
                  <a:srgbClr val="41484D"/>
                </a:solidFill>
                <a:effectLst/>
                <a:uLnTx/>
                <a:uFillTx/>
                <a:latin typeface="Metropolis"/>
                <a:ea typeface="+mn-ea"/>
                <a:cs typeface="+mn-cs"/>
              </a:rPr>
            </a:br>
            <a:endParaRPr kumimoji="0" lang="en-US" sz="1200" b="0" i="0" u="none" strike="noStrike" kern="1200" cap="none" spc="0" normalizeH="0" baseline="0" noProof="0" dirty="0">
              <a:ln>
                <a:noFill/>
              </a:ln>
              <a:solidFill>
                <a:srgbClr val="41484D"/>
              </a:solidFill>
              <a:effectLst/>
              <a:uLnTx/>
              <a:uFillTx/>
              <a:latin typeface="Metropoli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1484D"/>
                </a:solidFill>
                <a:effectLst/>
                <a:uLnTx/>
                <a:uFillTx/>
                <a:latin typeface="Metropolis"/>
                <a:ea typeface="+mn-ea"/>
                <a:cs typeface="+mn-cs"/>
              </a:rPr>
              <a:t>Evidence based action (goal/standard)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41484D"/>
              </a:solidFill>
              <a:latin typeface="Metropoli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1484D"/>
                </a:solidFill>
                <a:effectLst/>
                <a:uLnTx/>
                <a:uFillTx/>
                <a:latin typeface="Metropolis"/>
                <a:ea typeface="+mn-ea"/>
                <a:cs typeface="+mn-cs"/>
              </a:rPr>
              <a:t>Amount of relative  cognition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41484D"/>
              </a:solidFill>
              <a:effectLst/>
              <a:uLnTx/>
              <a:uFillTx/>
              <a:latin typeface="Metropolis"/>
              <a:ea typeface="+mn-ea"/>
              <a:cs typeface="+mn-cs"/>
            </a:endParaRPr>
          </a:p>
        </p:txBody>
      </p:sp>
      <p:sp>
        <p:nvSpPr>
          <p:cNvPr id="89" name="Star: 5 Points 88">
            <a:extLst>
              <a:ext uri="{FF2B5EF4-FFF2-40B4-BE49-F238E27FC236}">
                <a16:creationId xmlns:a16="http://schemas.microsoft.com/office/drawing/2014/main" id="{B8DB14F8-70CB-F1F3-F94D-6C32EADC2F56}"/>
              </a:ext>
            </a:extLst>
          </p:cNvPr>
          <p:cNvSpPr/>
          <p:nvPr/>
        </p:nvSpPr>
        <p:spPr>
          <a:xfrm>
            <a:off x="277710" y="5547354"/>
            <a:ext cx="174699" cy="21695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etropolis"/>
              <a:ea typeface="+mn-ea"/>
              <a:cs typeface="+mn-cs"/>
            </a:endParaRPr>
          </a:p>
        </p:txBody>
      </p:sp>
      <p:pic>
        <p:nvPicPr>
          <p:cNvPr id="1026" name="Picture 2">
            <a:extLst>
              <a:ext uri="{FF2B5EF4-FFF2-40B4-BE49-F238E27FC236}">
                <a16:creationId xmlns:a16="http://schemas.microsoft.com/office/drawing/2014/main" id="{21742EC8-B7AC-82EB-A539-D5917D078E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6269" y="5289832"/>
            <a:ext cx="442535" cy="531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 name="Straight Connector 1">
            <a:extLst>
              <a:ext uri="{FF2B5EF4-FFF2-40B4-BE49-F238E27FC236}">
                <a16:creationId xmlns:a16="http://schemas.microsoft.com/office/drawing/2014/main" id="{00D78E8E-EFF5-F634-23DB-270DF7CB9F1A}"/>
              </a:ext>
            </a:extLst>
          </p:cNvPr>
          <p:cNvCxnSpPr>
            <a:cxnSpLocks/>
          </p:cNvCxnSpPr>
          <p:nvPr/>
        </p:nvCxnSpPr>
        <p:spPr>
          <a:xfrm>
            <a:off x="308823" y="6038715"/>
            <a:ext cx="289128" cy="0"/>
          </a:xfrm>
          <a:prstGeom prst="line">
            <a:avLst/>
          </a:prstGeom>
          <a:ln w="57150">
            <a:solidFill>
              <a:srgbClr val="EBE6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884545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57D42-B4A8-1C30-53B7-805AE3023B04}"/>
              </a:ext>
            </a:extLst>
          </p:cNvPr>
          <p:cNvSpPr>
            <a:spLocks noGrp="1"/>
          </p:cNvSpPr>
          <p:nvPr>
            <p:ph type="title"/>
          </p:nvPr>
        </p:nvSpPr>
        <p:spPr>
          <a:xfrm>
            <a:off x="364761" y="549004"/>
            <a:ext cx="11198710" cy="390495"/>
          </a:xfrm>
        </p:spPr>
        <p:txBody>
          <a:bodyPr>
            <a:noAutofit/>
          </a:bodyPr>
          <a:lstStyle/>
          <a:p>
            <a:pPr algn="ctr"/>
            <a:r>
              <a:rPr lang="en-US" sz="2800" dirty="0"/>
              <a:t>The </a:t>
            </a:r>
            <a:r>
              <a:rPr lang="en-US" sz="2800" i="1" dirty="0"/>
              <a:t>cognitive challenge </a:t>
            </a:r>
            <a:r>
              <a:rPr lang="en-US" sz="2800" dirty="0"/>
              <a:t>effects the diffusion curve </a:t>
            </a:r>
            <a:br>
              <a:rPr lang="en-US" sz="2800" dirty="0"/>
            </a:br>
            <a:r>
              <a:rPr lang="en-US" sz="2800" dirty="0"/>
              <a:t>The Development + Diffusion of Innovation Effectiveness</a:t>
            </a:r>
          </a:p>
        </p:txBody>
      </p:sp>
      <p:sp>
        <p:nvSpPr>
          <p:cNvPr id="3" name="Rectangle 2">
            <a:extLst>
              <a:ext uri="{FF2B5EF4-FFF2-40B4-BE49-F238E27FC236}">
                <a16:creationId xmlns:a16="http://schemas.microsoft.com/office/drawing/2014/main" id="{439B0B0B-BED2-1080-F734-6BCF3FDEB795}"/>
              </a:ext>
            </a:extLst>
          </p:cNvPr>
          <p:cNvSpPr/>
          <p:nvPr/>
        </p:nvSpPr>
        <p:spPr>
          <a:xfrm>
            <a:off x="980074" y="2407371"/>
            <a:ext cx="5840553" cy="3405434"/>
          </a:xfrm>
          <a:prstGeom prst="rect">
            <a:avLst/>
          </a:prstGeom>
          <a:solidFill>
            <a:schemeClr val="bg2">
              <a:lumMod val="20000"/>
              <a:lumOff val="8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4492" rtl="0" eaLnBrk="1" fontAlgn="auto" latinLnBrk="0" hangingPunct="1">
              <a:lnSpc>
                <a:spcPct val="100000"/>
              </a:lnSpc>
              <a:spcBef>
                <a:spcPts val="0"/>
              </a:spcBef>
              <a:spcAft>
                <a:spcPts val="0"/>
              </a:spcAft>
              <a:buClrTx/>
              <a:buSzTx/>
              <a:buFontTx/>
              <a:buNone/>
              <a:tabLst/>
              <a:defRPr/>
            </a:pPr>
            <a:endParaRPr kumimoji="0" lang="en-US" sz="1092" b="0" i="0" u="none" strike="noStrike" kern="0" cap="none" spc="0" normalizeH="0" baseline="0" noProof="0" dirty="0">
              <a:ln>
                <a:noFill/>
              </a:ln>
              <a:solidFill>
                <a:prstClr val="white"/>
              </a:solidFill>
              <a:effectLst/>
              <a:uLnTx/>
              <a:uFillTx/>
              <a:latin typeface="Calibri"/>
              <a:ea typeface="+mn-ea"/>
              <a:cs typeface="+mn-cs"/>
            </a:endParaRPr>
          </a:p>
        </p:txBody>
      </p:sp>
      <p:sp>
        <p:nvSpPr>
          <p:cNvPr id="4" name="Freeform: Shape 3">
            <a:extLst>
              <a:ext uri="{FF2B5EF4-FFF2-40B4-BE49-F238E27FC236}">
                <a16:creationId xmlns:a16="http://schemas.microsoft.com/office/drawing/2014/main" id="{CF570D9C-91C7-CF86-2D0B-F1BB4DA3D871}"/>
              </a:ext>
            </a:extLst>
          </p:cNvPr>
          <p:cNvSpPr/>
          <p:nvPr/>
        </p:nvSpPr>
        <p:spPr>
          <a:xfrm>
            <a:off x="1325283" y="2565979"/>
            <a:ext cx="5094156" cy="2810658"/>
          </a:xfrm>
          <a:custGeom>
            <a:avLst/>
            <a:gdLst>
              <a:gd name="connsiteX0" fmla="*/ 0 w 4777273"/>
              <a:gd name="connsiteY0" fmla="*/ 2752531 h 2764202"/>
              <a:gd name="connsiteX1" fmla="*/ 886408 w 4777273"/>
              <a:gd name="connsiteY1" fmla="*/ 2752531 h 2764202"/>
              <a:gd name="connsiteX2" fmla="*/ 1903445 w 4777273"/>
              <a:gd name="connsiteY2" fmla="*/ 2631233 h 2764202"/>
              <a:gd name="connsiteX3" fmla="*/ 3097763 w 4777273"/>
              <a:gd name="connsiteY3" fmla="*/ 2146041 h 2764202"/>
              <a:gd name="connsiteX4" fmla="*/ 4096139 w 4777273"/>
              <a:gd name="connsiteY4" fmla="*/ 1073021 h 2764202"/>
              <a:gd name="connsiteX5" fmla="*/ 4777273 w 4777273"/>
              <a:gd name="connsiteY5" fmla="*/ 0 h 276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77273" h="2764202">
                <a:moveTo>
                  <a:pt x="0" y="2752531"/>
                </a:moveTo>
                <a:cubicBezTo>
                  <a:pt x="284583" y="2762639"/>
                  <a:pt x="569167" y="2772747"/>
                  <a:pt x="886408" y="2752531"/>
                </a:cubicBezTo>
                <a:cubicBezTo>
                  <a:pt x="1203649" y="2732315"/>
                  <a:pt x="1534886" y="2732315"/>
                  <a:pt x="1903445" y="2631233"/>
                </a:cubicBezTo>
                <a:cubicBezTo>
                  <a:pt x="2272004" y="2530151"/>
                  <a:pt x="2732314" y="2405743"/>
                  <a:pt x="3097763" y="2146041"/>
                </a:cubicBezTo>
                <a:cubicBezTo>
                  <a:pt x="3463212" y="1886339"/>
                  <a:pt x="3816221" y="1430694"/>
                  <a:pt x="4096139" y="1073021"/>
                </a:cubicBezTo>
                <a:cubicBezTo>
                  <a:pt x="4376057" y="715347"/>
                  <a:pt x="4576665" y="357673"/>
                  <a:pt x="4777273" y="0"/>
                </a:cubicBezTo>
              </a:path>
            </a:pathLst>
          </a:custGeom>
          <a:ln w="57150"/>
        </p:spPr>
        <p:style>
          <a:lnRef idx="1">
            <a:schemeClr val="accent2"/>
          </a:lnRef>
          <a:fillRef idx="0">
            <a:schemeClr val="accent2"/>
          </a:fillRef>
          <a:effectRef idx="0">
            <a:schemeClr val="accent2"/>
          </a:effectRef>
          <a:fontRef idx="minor">
            <a:schemeClr val="tx1"/>
          </a:fontRef>
        </p:style>
        <p:txBody>
          <a:bodyPr rtlCol="0" anchor="ctr"/>
          <a:lstStyle/>
          <a:p>
            <a:pPr marL="0" marR="0" lvl="0" indent="0" algn="ctr" defTabSz="554492" rtl="0" eaLnBrk="1" fontAlgn="auto" latinLnBrk="0" hangingPunct="1">
              <a:lnSpc>
                <a:spcPct val="100000"/>
              </a:lnSpc>
              <a:spcBef>
                <a:spcPts val="0"/>
              </a:spcBef>
              <a:spcAft>
                <a:spcPts val="0"/>
              </a:spcAft>
              <a:buClrTx/>
              <a:buSzTx/>
              <a:buFontTx/>
              <a:buNone/>
              <a:tabLst/>
              <a:defRPr/>
            </a:pPr>
            <a:endParaRPr kumimoji="0" lang="en-US" sz="1092" b="0" i="0" u="none" strike="noStrike" kern="0" cap="none" spc="0" normalizeH="0" baseline="0" noProof="0">
              <a:ln>
                <a:noFill/>
              </a:ln>
              <a:solidFill>
                <a:prstClr val="black"/>
              </a:solidFill>
              <a:effectLst/>
              <a:uLnTx/>
              <a:uFillTx/>
              <a:latin typeface="Calibri"/>
              <a:ea typeface="+mn-ea"/>
              <a:cs typeface="+mn-cs"/>
            </a:endParaRPr>
          </a:p>
        </p:txBody>
      </p:sp>
      <p:sp>
        <p:nvSpPr>
          <p:cNvPr id="5" name="Freeform: Shape 4">
            <a:extLst>
              <a:ext uri="{FF2B5EF4-FFF2-40B4-BE49-F238E27FC236}">
                <a16:creationId xmlns:a16="http://schemas.microsoft.com/office/drawing/2014/main" id="{09CD2EBC-8DE2-2F53-80BD-4E99A5406B4D}"/>
              </a:ext>
            </a:extLst>
          </p:cNvPr>
          <p:cNvSpPr/>
          <p:nvPr/>
        </p:nvSpPr>
        <p:spPr>
          <a:xfrm>
            <a:off x="1325281" y="3599710"/>
            <a:ext cx="4962590" cy="1882665"/>
          </a:xfrm>
          <a:custGeom>
            <a:avLst/>
            <a:gdLst>
              <a:gd name="connsiteX0" fmla="*/ 0 w 4777273"/>
              <a:gd name="connsiteY0" fmla="*/ 2752531 h 2764202"/>
              <a:gd name="connsiteX1" fmla="*/ 886408 w 4777273"/>
              <a:gd name="connsiteY1" fmla="*/ 2752531 h 2764202"/>
              <a:gd name="connsiteX2" fmla="*/ 1903445 w 4777273"/>
              <a:gd name="connsiteY2" fmla="*/ 2631233 h 2764202"/>
              <a:gd name="connsiteX3" fmla="*/ 3097763 w 4777273"/>
              <a:gd name="connsiteY3" fmla="*/ 2146041 h 2764202"/>
              <a:gd name="connsiteX4" fmla="*/ 4096139 w 4777273"/>
              <a:gd name="connsiteY4" fmla="*/ 1073021 h 2764202"/>
              <a:gd name="connsiteX5" fmla="*/ 4777273 w 4777273"/>
              <a:gd name="connsiteY5" fmla="*/ 0 h 276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77273" h="2764202">
                <a:moveTo>
                  <a:pt x="0" y="2752531"/>
                </a:moveTo>
                <a:cubicBezTo>
                  <a:pt x="284583" y="2762639"/>
                  <a:pt x="569167" y="2772747"/>
                  <a:pt x="886408" y="2752531"/>
                </a:cubicBezTo>
                <a:cubicBezTo>
                  <a:pt x="1203649" y="2732315"/>
                  <a:pt x="1534886" y="2732315"/>
                  <a:pt x="1903445" y="2631233"/>
                </a:cubicBezTo>
                <a:cubicBezTo>
                  <a:pt x="2272004" y="2530151"/>
                  <a:pt x="2732314" y="2405743"/>
                  <a:pt x="3097763" y="2146041"/>
                </a:cubicBezTo>
                <a:cubicBezTo>
                  <a:pt x="3463212" y="1886339"/>
                  <a:pt x="3816221" y="1430694"/>
                  <a:pt x="4096139" y="1073021"/>
                </a:cubicBezTo>
                <a:cubicBezTo>
                  <a:pt x="4376057" y="715347"/>
                  <a:pt x="4576665" y="357673"/>
                  <a:pt x="4777273" y="0"/>
                </a:cubicBezTo>
              </a:path>
            </a:pathLst>
          </a:custGeom>
          <a:ln w="57150"/>
        </p:spPr>
        <p:style>
          <a:lnRef idx="2">
            <a:schemeClr val="accent4"/>
          </a:lnRef>
          <a:fillRef idx="0">
            <a:schemeClr val="accent4"/>
          </a:fillRef>
          <a:effectRef idx="1">
            <a:schemeClr val="accent4"/>
          </a:effectRef>
          <a:fontRef idx="minor">
            <a:schemeClr val="tx1"/>
          </a:fontRef>
        </p:style>
        <p:txBody>
          <a:bodyPr rtlCol="0" anchor="ctr"/>
          <a:lstStyle/>
          <a:p>
            <a:pPr marL="0" marR="0" lvl="0" indent="0" algn="ctr" defTabSz="554492" rtl="0" eaLnBrk="1" fontAlgn="auto" latinLnBrk="0" hangingPunct="1">
              <a:lnSpc>
                <a:spcPct val="100000"/>
              </a:lnSpc>
              <a:spcBef>
                <a:spcPts val="0"/>
              </a:spcBef>
              <a:spcAft>
                <a:spcPts val="0"/>
              </a:spcAft>
              <a:buClrTx/>
              <a:buSzTx/>
              <a:buFontTx/>
              <a:buNone/>
              <a:tabLst/>
              <a:defRPr/>
            </a:pPr>
            <a:endParaRPr kumimoji="0" lang="en-US" sz="1092" b="0" i="0" u="none" strike="noStrike" kern="0" cap="none" spc="0" normalizeH="0" baseline="0" noProof="0">
              <a:ln>
                <a:noFill/>
              </a:ln>
              <a:solidFill>
                <a:prstClr val="black"/>
              </a:solidFill>
              <a:effectLst/>
              <a:uLnTx/>
              <a:uFillTx/>
              <a:latin typeface="Calibri"/>
              <a:ea typeface="+mn-ea"/>
              <a:cs typeface="+mn-cs"/>
            </a:endParaRPr>
          </a:p>
        </p:txBody>
      </p:sp>
      <p:sp>
        <p:nvSpPr>
          <p:cNvPr id="6" name="TextBox 5">
            <a:extLst>
              <a:ext uri="{FF2B5EF4-FFF2-40B4-BE49-F238E27FC236}">
                <a16:creationId xmlns:a16="http://schemas.microsoft.com/office/drawing/2014/main" id="{F3906B59-7F86-4BAF-21AE-815754E6E642}"/>
              </a:ext>
            </a:extLst>
          </p:cNvPr>
          <p:cNvSpPr txBox="1"/>
          <p:nvPr/>
        </p:nvSpPr>
        <p:spPr>
          <a:xfrm>
            <a:off x="1203263" y="5780837"/>
            <a:ext cx="5430765" cy="811954"/>
          </a:xfrm>
          <a:prstGeom prst="rect">
            <a:avLst/>
          </a:prstGeom>
          <a:noFill/>
        </p:spPr>
        <p:txBody>
          <a:bodyPr wrap="square" rtlCol="0">
            <a:spAutoFit/>
          </a:bodyPr>
          <a:lstStyle/>
          <a:p>
            <a:pPr marL="342884" marR="0" lvl="0" indent="-342884" algn="l" defTabSz="554492" rtl="0" eaLnBrk="1" fontAlgn="auto" latinLnBrk="0" hangingPunct="1">
              <a:lnSpc>
                <a:spcPct val="100000"/>
              </a:lnSpc>
              <a:spcBef>
                <a:spcPts val="0"/>
              </a:spcBef>
              <a:spcAft>
                <a:spcPts val="0"/>
              </a:spcAft>
              <a:buClrTx/>
              <a:buSzTx/>
              <a:buFontTx/>
              <a:buAutoNum type="arabicPlain" startAt="1995"/>
              <a:tabLst/>
              <a:defRPr/>
            </a:pPr>
            <a:r>
              <a:rPr kumimoji="0" lang="en-US" sz="1400" b="0" i="0" u="none" strike="noStrike" kern="0" cap="none" spc="0" normalizeH="0" baseline="0" noProof="0" dirty="0">
                <a:ln>
                  <a:noFill/>
                </a:ln>
                <a:solidFill>
                  <a:sysClr val="windowText" lastClr="000000"/>
                </a:solidFill>
                <a:effectLst/>
                <a:uLnTx/>
                <a:uFillTx/>
                <a:latin typeface="Metropolis"/>
                <a:ea typeface="+mn-ea"/>
                <a:cs typeface="+mn-cs"/>
              </a:rPr>
              <a:t>      2000         2005         2010         2015         2020</a:t>
            </a:r>
          </a:p>
          <a:p>
            <a:pPr marL="0" marR="0" lvl="0" indent="0" algn="ctr" defTabSz="554492" rtl="0" eaLnBrk="1" fontAlgn="auto" latinLnBrk="0" hangingPunct="1">
              <a:lnSpc>
                <a:spcPct val="100000"/>
              </a:lnSpc>
              <a:spcBef>
                <a:spcPts val="0"/>
              </a:spcBef>
              <a:spcAft>
                <a:spcPts val="0"/>
              </a:spcAft>
              <a:buClrTx/>
              <a:buSzTx/>
              <a:buFontTx/>
              <a:buNone/>
              <a:tabLst/>
              <a:defRPr/>
            </a:pPr>
            <a:r>
              <a:rPr kumimoji="0" lang="en-US" sz="1092" b="0" i="0" u="none" strike="noStrike" kern="0" cap="none" spc="0" normalizeH="0" baseline="0" noProof="0" dirty="0">
                <a:ln>
                  <a:noFill/>
                </a:ln>
                <a:solidFill>
                  <a:sysClr val="windowText" lastClr="000000"/>
                </a:solidFill>
                <a:effectLst/>
                <a:uLnTx/>
                <a:uFillTx/>
                <a:latin typeface="Metropolis"/>
                <a:ea typeface="+mn-ea"/>
                <a:cs typeface="+mn-cs"/>
              </a:rPr>
              <a:t>Investment</a:t>
            </a:r>
          </a:p>
          <a:p>
            <a:pPr marL="0" marR="0" lvl="0" indent="0" algn="ctr" defTabSz="554492" rtl="0" eaLnBrk="1" fontAlgn="auto" latinLnBrk="0" hangingPunct="1">
              <a:lnSpc>
                <a:spcPct val="100000"/>
              </a:lnSpc>
              <a:spcBef>
                <a:spcPts val="0"/>
              </a:spcBef>
              <a:spcAft>
                <a:spcPts val="0"/>
              </a:spcAft>
              <a:buClrTx/>
              <a:buSzTx/>
              <a:buFontTx/>
              <a:buNone/>
              <a:tabLst/>
              <a:defRPr/>
            </a:pPr>
            <a:r>
              <a:rPr kumimoji="0" lang="en-US" sz="1092" b="0" i="0" u="none" strike="noStrike" kern="0" cap="none" spc="0" normalizeH="0" baseline="0" noProof="0" dirty="0">
                <a:ln>
                  <a:noFill/>
                </a:ln>
                <a:solidFill>
                  <a:sysClr val="windowText" lastClr="000000"/>
                </a:solidFill>
                <a:effectLst/>
                <a:uLnTx/>
                <a:uFillTx/>
                <a:latin typeface="Metropolis"/>
                <a:ea typeface="+mn-ea"/>
                <a:cs typeface="+mn-cs"/>
              </a:rPr>
              <a:t>(time + money)</a:t>
            </a:r>
          </a:p>
          <a:p>
            <a:pPr marL="0" marR="0" lvl="0" indent="0" algn="l" defTabSz="554492" rtl="0" eaLnBrk="1" fontAlgn="auto" latinLnBrk="0" hangingPunct="1">
              <a:lnSpc>
                <a:spcPct val="100000"/>
              </a:lnSpc>
              <a:spcBef>
                <a:spcPts val="0"/>
              </a:spcBef>
              <a:spcAft>
                <a:spcPts val="0"/>
              </a:spcAft>
              <a:buClrTx/>
              <a:buSzTx/>
              <a:buFontTx/>
              <a:buNone/>
              <a:tabLst/>
              <a:defRPr/>
            </a:pPr>
            <a:r>
              <a:rPr kumimoji="0" lang="en-US" sz="1092" b="0" i="0" u="none" strike="noStrike" kern="0" cap="none" spc="0" normalizeH="0" baseline="0" noProof="0" dirty="0">
                <a:ln>
                  <a:noFill/>
                </a:ln>
                <a:solidFill>
                  <a:sysClr val="windowText" lastClr="000000"/>
                </a:solidFill>
                <a:effectLst/>
                <a:uLnTx/>
                <a:uFillTx/>
                <a:latin typeface="Metropolis"/>
                <a:ea typeface="+mn-ea"/>
                <a:cs typeface="+mn-cs"/>
              </a:rPr>
              <a:t>                                          </a:t>
            </a:r>
          </a:p>
        </p:txBody>
      </p:sp>
      <p:cxnSp>
        <p:nvCxnSpPr>
          <p:cNvPr id="8" name="Straight Connector 7">
            <a:extLst>
              <a:ext uri="{FF2B5EF4-FFF2-40B4-BE49-F238E27FC236}">
                <a16:creationId xmlns:a16="http://schemas.microsoft.com/office/drawing/2014/main" id="{7BA308F1-668C-E1F7-8A6F-54624C9213A2}"/>
              </a:ext>
            </a:extLst>
          </p:cNvPr>
          <p:cNvCxnSpPr>
            <a:cxnSpLocks/>
          </p:cNvCxnSpPr>
          <p:nvPr/>
        </p:nvCxnSpPr>
        <p:spPr>
          <a:xfrm>
            <a:off x="1203263" y="6232652"/>
            <a:ext cx="20138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DF29308-C9A2-1210-00A2-850A18CE56D9}"/>
              </a:ext>
            </a:extLst>
          </p:cNvPr>
          <p:cNvCxnSpPr>
            <a:cxnSpLocks/>
          </p:cNvCxnSpPr>
          <p:nvPr/>
        </p:nvCxnSpPr>
        <p:spPr>
          <a:xfrm>
            <a:off x="4581343" y="6232652"/>
            <a:ext cx="17199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Isosceles Triangle 9">
            <a:extLst>
              <a:ext uri="{FF2B5EF4-FFF2-40B4-BE49-F238E27FC236}">
                <a16:creationId xmlns:a16="http://schemas.microsoft.com/office/drawing/2014/main" id="{D214B54C-D972-4DEC-7D1B-043619ADAD2D}"/>
              </a:ext>
            </a:extLst>
          </p:cNvPr>
          <p:cNvSpPr/>
          <p:nvPr/>
        </p:nvSpPr>
        <p:spPr>
          <a:xfrm rot="5400000">
            <a:off x="6301259" y="6103979"/>
            <a:ext cx="223189" cy="249963"/>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4492" rtl="0" eaLnBrk="1" fontAlgn="auto" latinLnBrk="0" hangingPunct="1">
              <a:lnSpc>
                <a:spcPct val="100000"/>
              </a:lnSpc>
              <a:spcBef>
                <a:spcPts val="0"/>
              </a:spcBef>
              <a:spcAft>
                <a:spcPts val="0"/>
              </a:spcAft>
              <a:buClrTx/>
              <a:buSzTx/>
              <a:buFontTx/>
              <a:buNone/>
              <a:tabLst/>
              <a:defRPr/>
            </a:pPr>
            <a:endParaRPr kumimoji="0" lang="en-US" sz="1092" b="0" i="0" u="none" strike="noStrike" kern="0" cap="none" spc="0" normalizeH="0" baseline="0" noProof="0">
              <a:ln>
                <a:noFill/>
              </a:ln>
              <a:solidFill>
                <a:prstClr val="white"/>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DB011EFA-30CF-78A1-F800-A2DE0EB2A351}"/>
              </a:ext>
            </a:extLst>
          </p:cNvPr>
          <p:cNvSpPr txBox="1"/>
          <p:nvPr/>
        </p:nvSpPr>
        <p:spPr>
          <a:xfrm rot="16200000">
            <a:off x="-65632" y="3887950"/>
            <a:ext cx="1635462" cy="260392"/>
          </a:xfrm>
          <a:prstGeom prst="rect">
            <a:avLst/>
          </a:prstGeom>
          <a:noFill/>
        </p:spPr>
        <p:txBody>
          <a:bodyPr wrap="square" rtlCol="0">
            <a:spAutoFit/>
          </a:bodyPr>
          <a:lstStyle/>
          <a:p>
            <a:pPr marL="0" marR="0" lvl="0" indent="0" algn="l" defTabSz="554492" rtl="0" eaLnBrk="1" fontAlgn="auto" latinLnBrk="0" hangingPunct="1">
              <a:lnSpc>
                <a:spcPct val="100000"/>
              </a:lnSpc>
              <a:spcBef>
                <a:spcPts val="0"/>
              </a:spcBef>
              <a:spcAft>
                <a:spcPts val="0"/>
              </a:spcAft>
              <a:buClrTx/>
              <a:buSzTx/>
              <a:buFontTx/>
              <a:buNone/>
              <a:tabLst/>
              <a:defRPr/>
            </a:pPr>
            <a:r>
              <a:rPr kumimoji="0" lang="en-US" sz="1092" b="0" i="0" u="none" strike="noStrike" kern="0" cap="none" spc="0" normalizeH="0" baseline="0" noProof="0" dirty="0">
                <a:ln>
                  <a:noFill/>
                </a:ln>
                <a:solidFill>
                  <a:sysClr val="windowText" lastClr="000000"/>
                </a:solidFill>
                <a:effectLst/>
                <a:uLnTx/>
                <a:uFillTx/>
                <a:latin typeface="Metropolis"/>
                <a:ea typeface="+mn-ea"/>
                <a:cs typeface="+mn-cs"/>
              </a:rPr>
              <a:t>Effectiveness</a:t>
            </a:r>
          </a:p>
        </p:txBody>
      </p:sp>
      <p:sp>
        <p:nvSpPr>
          <p:cNvPr id="12" name="Rectangle 11">
            <a:extLst>
              <a:ext uri="{FF2B5EF4-FFF2-40B4-BE49-F238E27FC236}">
                <a16:creationId xmlns:a16="http://schemas.microsoft.com/office/drawing/2014/main" id="{40794FD0-957A-3152-A0ED-420EBDC25553}"/>
              </a:ext>
            </a:extLst>
          </p:cNvPr>
          <p:cNvSpPr/>
          <p:nvPr/>
        </p:nvSpPr>
        <p:spPr>
          <a:xfrm>
            <a:off x="8593318" y="3116446"/>
            <a:ext cx="2500429" cy="209924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4492" rtl="0" eaLnBrk="1" fontAlgn="auto" latinLnBrk="0" hangingPunct="1">
              <a:lnSpc>
                <a:spcPct val="100000"/>
              </a:lnSpc>
              <a:spcBef>
                <a:spcPts val="0"/>
              </a:spcBef>
              <a:spcAft>
                <a:spcPts val="0"/>
              </a:spcAft>
              <a:buClrTx/>
              <a:buSzTx/>
              <a:buFontTx/>
              <a:buNone/>
              <a:tabLst/>
              <a:defRPr/>
            </a:pPr>
            <a:endParaRPr kumimoji="0" lang="en-US" sz="1092" b="0" i="0" u="none" strike="noStrike" kern="0" cap="none" spc="0" normalizeH="0" baseline="0" noProof="0">
              <a:ln>
                <a:noFill/>
              </a:ln>
              <a:solidFill>
                <a:prstClr val="white"/>
              </a:solidFill>
              <a:effectLst/>
              <a:uLnTx/>
              <a:uFillTx/>
              <a:latin typeface="Calibri"/>
              <a:ea typeface="+mn-ea"/>
              <a:cs typeface="+mn-cs"/>
            </a:endParaRPr>
          </a:p>
        </p:txBody>
      </p:sp>
      <p:cxnSp>
        <p:nvCxnSpPr>
          <p:cNvPr id="13" name="Straight Connector 12">
            <a:extLst>
              <a:ext uri="{FF2B5EF4-FFF2-40B4-BE49-F238E27FC236}">
                <a16:creationId xmlns:a16="http://schemas.microsoft.com/office/drawing/2014/main" id="{FFEEF1CF-6EF8-2661-56CE-65CEF70C3C4B}"/>
              </a:ext>
            </a:extLst>
          </p:cNvPr>
          <p:cNvCxnSpPr>
            <a:cxnSpLocks/>
            <a:endCxn id="11" idx="1"/>
          </p:cNvCxnSpPr>
          <p:nvPr/>
        </p:nvCxnSpPr>
        <p:spPr>
          <a:xfrm flipV="1">
            <a:off x="743498" y="4835877"/>
            <a:ext cx="8601" cy="9145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8D2090-BF49-A9C9-CC50-61F30B2FCBDE}"/>
              </a:ext>
            </a:extLst>
          </p:cNvPr>
          <p:cNvCxnSpPr>
            <a:cxnSpLocks/>
          </p:cNvCxnSpPr>
          <p:nvPr/>
        </p:nvCxnSpPr>
        <p:spPr>
          <a:xfrm>
            <a:off x="743498" y="2565979"/>
            <a:ext cx="8601" cy="741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Isosceles Triangle 14">
            <a:extLst>
              <a:ext uri="{FF2B5EF4-FFF2-40B4-BE49-F238E27FC236}">
                <a16:creationId xmlns:a16="http://schemas.microsoft.com/office/drawing/2014/main" id="{8B186D3E-5BAA-ADAE-5BC7-7AD4B54804A2}"/>
              </a:ext>
            </a:extLst>
          </p:cNvPr>
          <p:cNvSpPr/>
          <p:nvPr/>
        </p:nvSpPr>
        <p:spPr>
          <a:xfrm>
            <a:off x="640504" y="2407370"/>
            <a:ext cx="223189" cy="249963"/>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4492" rtl="0" eaLnBrk="1" fontAlgn="auto" latinLnBrk="0" hangingPunct="1">
              <a:lnSpc>
                <a:spcPct val="100000"/>
              </a:lnSpc>
              <a:spcBef>
                <a:spcPts val="0"/>
              </a:spcBef>
              <a:spcAft>
                <a:spcPts val="0"/>
              </a:spcAft>
              <a:buClrTx/>
              <a:buSzTx/>
              <a:buFontTx/>
              <a:buNone/>
              <a:tabLst/>
              <a:defRPr/>
            </a:pPr>
            <a:endParaRPr kumimoji="0" lang="en-US" sz="1092" b="0" i="0" u="none" strike="noStrike" kern="0" cap="none" spc="0" normalizeH="0" baseline="0" noProof="0">
              <a:ln>
                <a:noFill/>
              </a:ln>
              <a:solidFill>
                <a:prstClr val="white"/>
              </a:solidFill>
              <a:effectLst/>
              <a:uLnTx/>
              <a:uFillTx/>
              <a:latin typeface="Calibri"/>
              <a:ea typeface="+mn-ea"/>
              <a:cs typeface="+mn-cs"/>
            </a:endParaRPr>
          </a:p>
        </p:txBody>
      </p:sp>
      <p:sp>
        <p:nvSpPr>
          <p:cNvPr id="19" name="TextBox 18">
            <a:extLst>
              <a:ext uri="{FF2B5EF4-FFF2-40B4-BE49-F238E27FC236}">
                <a16:creationId xmlns:a16="http://schemas.microsoft.com/office/drawing/2014/main" id="{DE783B24-8E8F-0BB7-1E5B-388687472D9F}"/>
              </a:ext>
            </a:extLst>
          </p:cNvPr>
          <p:cNvSpPr txBox="1"/>
          <p:nvPr/>
        </p:nvSpPr>
        <p:spPr>
          <a:xfrm rot="16200000">
            <a:off x="7285181" y="3954804"/>
            <a:ext cx="2183210" cy="338554"/>
          </a:xfrm>
          <a:prstGeom prst="rect">
            <a:avLst/>
          </a:prstGeom>
          <a:noFill/>
        </p:spPr>
        <p:txBody>
          <a:bodyPr wrap="square" rtlCol="0">
            <a:spAutoFit/>
          </a:bodyPr>
          <a:lstStyle/>
          <a:p>
            <a:pPr marL="0" marR="0" lvl="0" indent="0" algn="l" defTabSz="554492"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Metropolis"/>
                <a:ea typeface="+mn-ea"/>
                <a:cs typeface="+mn-cs"/>
              </a:rPr>
              <a:t>Diffusion/Adoption</a:t>
            </a:r>
          </a:p>
        </p:txBody>
      </p:sp>
      <p:sp>
        <p:nvSpPr>
          <p:cNvPr id="20" name="TextBox 19">
            <a:extLst>
              <a:ext uri="{FF2B5EF4-FFF2-40B4-BE49-F238E27FC236}">
                <a16:creationId xmlns:a16="http://schemas.microsoft.com/office/drawing/2014/main" id="{621B0C5B-48A0-DA8B-681B-DF7C10B36C7A}"/>
              </a:ext>
            </a:extLst>
          </p:cNvPr>
          <p:cNvSpPr txBox="1"/>
          <p:nvPr/>
        </p:nvSpPr>
        <p:spPr>
          <a:xfrm>
            <a:off x="8803447" y="5215686"/>
            <a:ext cx="2183210" cy="260392"/>
          </a:xfrm>
          <a:prstGeom prst="rect">
            <a:avLst/>
          </a:prstGeom>
          <a:noFill/>
        </p:spPr>
        <p:txBody>
          <a:bodyPr wrap="square" rtlCol="0">
            <a:spAutoFit/>
          </a:bodyPr>
          <a:lstStyle/>
          <a:p>
            <a:pPr marL="0" marR="0" lvl="0" indent="0" algn="ctr" defTabSz="554492" rtl="0" eaLnBrk="1" fontAlgn="auto" latinLnBrk="0" hangingPunct="1">
              <a:lnSpc>
                <a:spcPct val="100000"/>
              </a:lnSpc>
              <a:spcBef>
                <a:spcPts val="0"/>
              </a:spcBef>
              <a:spcAft>
                <a:spcPts val="0"/>
              </a:spcAft>
              <a:buClrTx/>
              <a:buSzTx/>
              <a:buFontTx/>
              <a:buNone/>
              <a:tabLst/>
              <a:defRPr/>
            </a:pPr>
            <a:r>
              <a:rPr kumimoji="0" lang="en-US" sz="1092" b="0" i="0" u="none" strike="noStrike" kern="0" cap="none" spc="0" normalizeH="0" baseline="0" noProof="0" dirty="0">
                <a:ln>
                  <a:noFill/>
                </a:ln>
                <a:solidFill>
                  <a:sysClr val="windowText" lastClr="000000"/>
                </a:solidFill>
                <a:effectLst/>
                <a:uLnTx/>
                <a:uFillTx/>
                <a:latin typeface="Metropolis"/>
                <a:ea typeface="+mn-ea"/>
                <a:cs typeface="+mn-cs"/>
              </a:rPr>
              <a:t>Development</a:t>
            </a:r>
          </a:p>
        </p:txBody>
      </p:sp>
      <p:cxnSp>
        <p:nvCxnSpPr>
          <p:cNvPr id="22" name="Straight Connector 21">
            <a:extLst>
              <a:ext uri="{FF2B5EF4-FFF2-40B4-BE49-F238E27FC236}">
                <a16:creationId xmlns:a16="http://schemas.microsoft.com/office/drawing/2014/main" id="{E8A80975-7407-4D7E-4BC8-D5F70530D33F}"/>
              </a:ext>
            </a:extLst>
          </p:cNvPr>
          <p:cNvCxnSpPr>
            <a:cxnSpLocks/>
          </p:cNvCxnSpPr>
          <p:nvPr/>
        </p:nvCxnSpPr>
        <p:spPr>
          <a:xfrm flipV="1">
            <a:off x="8593318" y="3429000"/>
            <a:ext cx="2198760" cy="1786686"/>
          </a:xfrm>
          <a:prstGeom prst="line">
            <a:avLst/>
          </a:prstGeom>
          <a:ln w="28575"/>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146106D8-2213-83A4-0277-B7CBEE240964}"/>
              </a:ext>
            </a:extLst>
          </p:cNvPr>
          <p:cNvSpPr txBox="1"/>
          <p:nvPr/>
        </p:nvSpPr>
        <p:spPr>
          <a:xfrm>
            <a:off x="1030056" y="4857258"/>
            <a:ext cx="2187099" cy="389081"/>
          </a:xfrm>
          <a:prstGeom prst="rect">
            <a:avLst/>
          </a:prstGeom>
          <a:noFill/>
        </p:spPr>
        <p:txBody>
          <a:bodyPr wrap="none" rtlCol="0">
            <a:prstTxWarp prst="textArchDown">
              <a:avLst/>
            </a:prstTxWarp>
            <a:spAutoFit/>
          </a:bodyPr>
          <a:lstStyle/>
          <a:p>
            <a:pPr marL="0" marR="0" lvl="0" indent="0" algn="l" defTabSz="554492" rtl="0" eaLnBrk="1" fontAlgn="auto" latinLnBrk="0" hangingPunct="1">
              <a:lnSpc>
                <a:spcPct val="100000"/>
              </a:lnSpc>
              <a:spcBef>
                <a:spcPts val="0"/>
              </a:spcBef>
              <a:spcAft>
                <a:spcPts val="0"/>
              </a:spcAft>
              <a:buClrTx/>
              <a:buSzTx/>
              <a:buFontTx/>
              <a:buNone/>
              <a:tabLst/>
              <a:defRPr/>
            </a:pPr>
            <a:r>
              <a:rPr kumimoji="0" lang="en-US" sz="1092" b="0" i="0" u="none" strike="noStrike" kern="0" cap="none" spc="0" normalizeH="0" baseline="0" noProof="0" dirty="0">
                <a:ln>
                  <a:noFill/>
                </a:ln>
                <a:solidFill>
                  <a:srgbClr val="00B050"/>
                </a:solidFill>
                <a:effectLst/>
                <a:uLnTx/>
                <a:uFillTx/>
                <a:latin typeface="Metropolis"/>
                <a:ea typeface="+mn-ea"/>
                <a:cs typeface="+mn-cs"/>
              </a:rPr>
              <a:t>                  Development </a:t>
            </a:r>
          </a:p>
        </p:txBody>
      </p:sp>
      <p:sp>
        <p:nvSpPr>
          <p:cNvPr id="25" name="TextBox 24">
            <a:extLst>
              <a:ext uri="{FF2B5EF4-FFF2-40B4-BE49-F238E27FC236}">
                <a16:creationId xmlns:a16="http://schemas.microsoft.com/office/drawing/2014/main" id="{DC1520DD-BFB5-639F-EE6E-1D7CB710321E}"/>
              </a:ext>
            </a:extLst>
          </p:cNvPr>
          <p:cNvSpPr txBox="1"/>
          <p:nvPr/>
        </p:nvSpPr>
        <p:spPr>
          <a:xfrm rot="21318084">
            <a:off x="1703548" y="5287605"/>
            <a:ext cx="2187099" cy="389081"/>
          </a:xfrm>
          <a:prstGeom prst="rect">
            <a:avLst/>
          </a:prstGeom>
          <a:noFill/>
        </p:spPr>
        <p:txBody>
          <a:bodyPr wrap="none" rtlCol="0">
            <a:prstTxWarp prst="textArchDown">
              <a:avLst/>
            </a:prstTxWarp>
            <a:spAutoFit/>
          </a:bodyPr>
          <a:lstStyle/>
          <a:p>
            <a:pPr marL="0" marR="0" lvl="0" indent="0" algn="l" defTabSz="554492" rtl="0" eaLnBrk="1" fontAlgn="auto" latinLnBrk="0" hangingPunct="1">
              <a:lnSpc>
                <a:spcPct val="100000"/>
              </a:lnSpc>
              <a:spcBef>
                <a:spcPts val="0"/>
              </a:spcBef>
              <a:spcAft>
                <a:spcPts val="0"/>
              </a:spcAft>
              <a:buClrTx/>
              <a:buSzTx/>
              <a:buFontTx/>
              <a:buNone/>
              <a:tabLst/>
              <a:defRPr/>
            </a:pPr>
            <a:r>
              <a:rPr kumimoji="0" lang="en-US" sz="1092" b="0" i="0" u="none" strike="noStrike" kern="0" cap="none" spc="0" normalizeH="0" baseline="0" noProof="0" dirty="0">
                <a:ln>
                  <a:noFill/>
                </a:ln>
                <a:solidFill>
                  <a:srgbClr val="00B050"/>
                </a:solidFill>
                <a:effectLst/>
                <a:uLnTx/>
                <a:uFillTx/>
                <a:latin typeface="Metropolis"/>
                <a:ea typeface="+mn-ea"/>
                <a:cs typeface="+mn-cs"/>
              </a:rPr>
              <a:t>                  </a:t>
            </a:r>
            <a:r>
              <a:rPr kumimoji="0" lang="en-US" sz="1092" b="0" i="0" u="none" strike="noStrike" kern="0" cap="none" spc="0" normalizeH="0" baseline="0" noProof="0" dirty="0">
                <a:ln>
                  <a:noFill/>
                </a:ln>
                <a:solidFill>
                  <a:srgbClr val="8064A2">
                    <a:lumMod val="75000"/>
                  </a:srgbClr>
                </a:solidFill>
                <a:effectLst/>
                <a:uLnTx/>
                <a:uFillTx/>
                <a:latin typeface="Metropolis"/>
                <a:ea typeface="+mn-ea"/>
                <a:cs typeface="+mn-cs"/>
              </a:rPr>
              <a:t>Diffusion</a:t>
            </a:r>
            <a:r>
              <a:rPr kumimoji="0" lang="en-US" sz="1092" b="0" i="0" u="none" strike="noStrike" kern="0" cap="none" spc="0" normalizeH="0" baseline="0" noProof="0" dirty="0">
                <a:ln>
                  <a:noFill/>
                </a:ln>
                <a:solidFill>
                  <a:srgbClr val="00B050"/>
                </a:solidFill>
                <a:effectLst/>
                <a:uLnTx/>
                <a:uFillTx/>
                <a:latin typeface="Metropolis"/>
                <a:ea typeface="+mn-ea"/>
                <a:cs typeface="+mn-cs"/>
              </a:rPr>
              <a:t> </a:t>
            </a:r>
          </a:p>
        </p:txBody>
      </p:sp>
      <p:sp>
        <p:nvSpPr>
          <p:cNvPr id="26" name="TextBox 25">
            <a:extLst>
              <a:ext uri="{FF2B5EF4-FFF2-40B4-BE49-F238E27FC236}">
                <a16:creationId xmlns:a16="http://schemas.microsoft.com/office/drawing/2014/main" id="{310B1183-2E51-9A83-5883-79398AF78BAD}"/>
              </a:ext>
            </a:extLst>
          </p:cNvPr>
          <p:cNvSpPr txBox="1"/>
          <p:nvPr/>
        </p:nvSpPr>
        <p:spPr>
          <a:xfrm>
            <a:off x="2173424" y="3577340"/>
            <a:ext cx="2929007" cy="584775"/>
          </a:xfrm>
          <a:prstGeom prst="rect">
            <a:avLst/>
          </a:prstGeom>
          <a:noFill/>
        </p:spPr>
        <p:txBody>
          <a:bodyPr wrap="none" rtlCol="0">
            <a:spAutoFit/>
          </a:bodyPr>
          <a:lstStyle/>
          <a:p>
            <a:pPr marL="0" marR="0" lvl="0" indent="0" algn="l" defTabSz="554492"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B050"/>
                </a:solidFill>
                <a:effectLst/>
                <a:uLnTx/>
                <a:uFillTx/>
                <a:latin typeface="Metropolis"/>
                <a:ea typeface="+mn-ea"/>
                <a:cs typeface="+mn-cs"/>
              </a:rPr>
              <a:t>Development </a:t>
            </a:r>
            <a:r>
              <a:rPr kumimoji="0" lang="en-US" sz="1600" b="0" i="0" u="none" strike="noStrike" kern="0" cap="none" spc="0" normalizeH="0" baseline="0" noProof="0" dirty="0">
                <a:ln>
                  <a:noFill/>
                </a:ln>
                <a:solidFill>
                  <a:srgbClr val="00B050"/>
                </a:solidFill>
                <a:effectLst/>
                <a:uLnTx/>
                <a:uFillTx/>
                <a:latin typeface="Metropolis"/>
                <a:ea typeface="+mn-ea"/>
                <a:cs typeface="+mn-cs"/>
                <a:sym typeface="Wingdings" panose="05000000000000000000" pitchFamily="2" charset="2"/>
              </a:rPr>
              <a:t> </a:t>
            </a:r>
            <a:r>
              <a:rPr kumimoji="0" lang="en-US" sz="1600" b="0" i="0" u="none" strike="noStrike" kern="0" cap="none" spc="0" normalizeH="0" baseline="0" noProof="0" dirty="0">
                <a:ln>
                  <a:noFill/>
                </a:ln>
                <a:solidFill>
                  <a:srgbClr val="00B050"/>
                </a:solidFill>
                <a:effectLst/>
                <a:uLnTx/>
                <a:uFillTx/>
                <a:latin typeface="Metropolis"/>
                <a:ea typeface="+mn-ea"/>
                <a:cs typeface="+mn-cs"/>
              </a:rPr>
              <a:t>yields headlines</a:t>
            </a:r>
          </a:p>
          <a:p>
            <a:pPr marL="0" marR="0" lvl="0" indent="0" algn="l" defTabSz="554492"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B050"/>
                </a:solidFill>
                <a:effectLst/>
                <a:uLnTx/>
                <a:uFillTx/>
                <a:latin typeface="Metropolis"/>
                <a:ea typeface="+mn-ea"/>
                <a:cs typeface="+mn-cs"/>
              </a:rPr>
              <a:t>(Boards/c-suites happy)</a:t>
            </a:r>
          </a:p>
        </p:txBody>
      </p:sp>
      <p:sp>
        <p:nvSpPr>
          <p:cNvPr id="27" name="TextBox 26">
            <a:extLst>
              <a:ext uri="{FF2B5EF4-FFF2-40B4-BE49-F238E27FC236}">
                <a16:creationId xmlns:a16="http://schemas.microsoft.com/office/drawing/2014/main" id="{CCA19323-9B17-07F0-F1C0-DA54FDEBF446}"/>
              </a:ext>
            </a:extLst>
          </p:cNvPr>
          <p:cNvSpPr txBox="1"/>
          <p:nvPr/>
        </p:nvSpPr>
        <p:spPr>
          <a:xfrm>
            <a:off x="4126179" y="5280940"/>
            <a:ext cx="2416046" cy="584775"/>
          </a:xfrm>
          <a:prstGeom prst="rect">
            <a:avLst/>
          </a:prstGeom>
          <a:noFill/>
        </p:spPr>
        <p:txBody>
          <a:bodyPr wrap="none" rtlCol="0">
            <a:spAutoFit/>
          </a:bodyPr>
          <a:lstStyle/>
          <a:p>
            <a:pPr marL="0" marR="0" lvl="0" indent="0" algn="l" defTabSz="554492"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8064A2">
                    <a:lumMod val="75000"/>
                  </a:srgbClr>
                </a:solidFill>
                <a:effectLst/>
                <a:uLnTx/>
                <a:uFillTx/>
                <a:latin typeface="Metropolis"/>
                <a:ea typeface="+mn-ea"/>
                <a:cs typeface="+mn-cs"/>
              </a:rPr>
              <a:t>Diffusion </a:t>
            </a:r>
            <a:r>
              <a:rPr kumimoji="0" lang="en-US" sz="1600" b="0" i="0" u="none" strike="noStrike" kern="0" cap="none" spc="0" normalizeH="0" baseline="0" noProof="0" dirty="0">
                <a:ln>
                  <a:noFill/>
                </a:ln>
                <a:solidFill>
                  <a:srgbClr val="8064A2">
                    <a:lumMod val="75000"/>
                  </a:srgbClr>
                </a:solidFill>
                <a:effectLst/>
                <a:uLnTx/>
                <a:uFillTx/>
                <a:latin typeface="Metropolis"/>
                <a:ea typeface="+mn-ea"/>
                <a:cs typeface="+mn-cs"/>
                <a:sym typeface="Wingdings" panose="05000000000000000000" pitchFamily="2" charset="2"/>
              </a:rPr>
              <a:t> </a:t>
            </a:r>
            <a:r>
              <a:rPr kumimoji="0" lang="en-US" sz="1600" b="0" i="0" u="none" strike="noStrike" kern="0" cap="none" spc="0" normalizeH="0" baseline="0" noProof="0" dirty="0">
                <a:ln>
                  <a:noFill/>
                </a:ln>
                <a:solidFill>
                  <a:srgbClr val="8064A2">
                    <a:lumMod val="75000"/>
                  </a:srgbClr>
                </a:solidFill>
                <a:effectLst/>
                <a:uLnTx/>
                <a:uFillTx/>
                <a:latin typeface="Metropolis"/>
                <a:ea typeface="+mn-ea"/>
                <a:cs typeface="+mn-cs"/>
              </a:rPr>
              <a:t>yields results</a:t>
            </a:r>
          </a:p>
          <a:p>
            <a:pPr marL="0" marR="0" lvl="0" indent="0" algn="l" defTabSz="554492"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8064A2">
                    <a:lumMod val="75000"/>
                  </a:srgbClr>
                </a:solidFill>
                <a:effectLst/>
                <a:uLnTx/>
                <a:uFillTx/>
                <a:latin typeface="Metropolis"/>
                <a:ea typeface="+mn-ea"/>
                <a:cs typeface="+mn-cs"/>
              </a:rPr>
              <a:t>(Providers/patients happy)</a:t>
            </a:r>
          </a:p>
        </p:txBody>
      </p:sp>
      <p:sp>
        <p:nvSpPr>
          <p:cNvPr id="31" name="Flowchart: Extract 30">
            <a:extLst>
              <a:ext uri="{FF2B5EF4-FFF2-40B4-BE49-F238E27FC236}">
                <a16:creationId xmlns:a16="http://schemas.microsoft.com/office/drawing/2014/main" id="{8E792737-6667-4C5D-0328-401B71B6E854}"/>
              </a:ext>
            </a:extLst>
          </p:cNvPr>
          <p:cNvSpPr/>
          <p:nvPr/>
        </p:nvSpPr>
        <p:spPr>
          <a:xfrm>
            <a:off x="5547626" y="3634902"/>
            <a:ext cx="339786" cy="363338"/>
          </a:xfrm>
          <a:prstGeom prst="flowChartExtract">
            <a:avLst/>
          </a:prstGeom>
          <a:solidFill>
            <a:srgbClr val="DEE1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4492"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Bell MT" panose="02020503060305020303" pitchFamily="18" charset="0"/>
                <a:ea typeface="+mn-ea"/>
                <a:cs typeface="+mn-cs"/>
              </a:rPr>
              <a:t>I</a:t>
            </a:r>
          </a:p>
        </p:txBody>
      </p:sp>
      <p:sp>
        <p:nvSpPr>
          <p:cNvPr id="7" name="Rectangle 6">
            <a:extLst>
              <a:ext uri="{FF2B5EF4-FFF2-40B4-BE49-F238E27FC236}">
                <a16:creationId xmlns:a16="http://schemas.microsoft.com/office/drawing/2014/main" id="{5752EA86-A505-E20C-B0C7-72D116D6D410}"/>
              </a:ext>
            </a:extLst>
          </p:cNvPr>
          <p:cNvSpPr/>
          <p:nvPr/>
        </p:nvSpPr>
        <p:spPr>
          <a:xfrm>
            <a:off x="8593318" y="3090054"/>
            <a:ext cx="2500429" cy="209924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4492" rtl="0" eaLnBrk="1" fontAlgn="auto" latinLnBrk="0" hangingPunct="1">
              <a:lnSpc>
                <a:spcPct val="100000"/>
              </a:lnSpc>
              <a:spcBef>
                <a:spcPts val="0"/>
              </a:spcBef>
              <a:spcAft>
                <a:spcPts val="0"/>
              </a:spcAft>
              <a:buClrTx/>
              <a:buSzTx/>
              <a:buFontTx/>
              <a:buNone/>
              <a:tabLst/>
              <a:defRPr/>
            </a:pPr>
            <a:endParaRPr kumimoji="0" lang="en-US" sz="1092" b="0" i="0" u="none" strike="noStrike" kern="0" cap="none" spc="0" normalizeH="0" baseline="0" noProof="0">
              <a:ln>
                <a:noFill/>
              </a:ln>
              <a:solidFill>
                <a:prstClr val="white"/>
              </a:solidFill>
              <a:effectLst/>
              <a:uLnTx/>
              <a:uFillTx/>
              <a:latin typeface="Calibri"/>
              <a:ea typeface="+mn-ea"/>
              <a:cs typeface="+mn-cs"/>
            </a:endParaRPr>
          </a:p>
        </p:txBody>
      </p:sp>
      <p:sp>
        <p:nvSpPr>
          <p:cNvPr id="16" name="Freeform: Shape 15">
            <a:extLst>
              <a:ext uri="{FF2B5EF4-FFF2-40B4-BE49-F238E27FC236}">
                <a16:creationId xmlns:a16="http://schemas.microsoft.com/office/drawing/2014/main" id="{BC32576E-BA4F-F194-C0EC-3BC6233FF61D}"/>
              </a:ext>
            </a:extLst>
          </p:cNvPr>
          <p:cNvSpPr/>
          <p:nvPr/>
        </p:nvSpPr>
        <p:spPr>
          <a:xfrm>
            <a:off x="8655199" y="3980292"/>
            <a:ext cx="2376667" cy="1235395"/>
          </a:xfrm>
          <a:custGeom>
            <a:avLst/>
            <a:gdLst>
              <a:gd name="connsiteX0" fmla="*/ 0 w 2376834"/>
              <a:gd name="connsiteY0" fmla="*/ 1352779 h 1381010"/>
              <a:gd name="connsiteX1" fmla="*/ 361950 w 2376834"/>
              <a:gd name="connsiteY1" fmla="*/ 1219429 h 1381010"/>
              <a:gd name="connsiteX2" fmla="*/ 704850 w 2376834"/>
              <a:gd name="connsiteY2" fmla="*/ 733654 h 1381010"/>
              <a:gd name="connsiteX3" fmla="*/ 1009650 w 2376834"/>
              <a:gd name="connsiteY3" fmla="*/ 57379 h 1381010"/>
              <a:gd name="connsiteX4" fmla="*/ 1438275 w 2376834"/>
              <a:gd name="connsiteY4" fmla="*/ 105004 h 1381010"/>
              <a:gd name="connsiteX5" fmla="*/ 1647825 w 2376834"/>
              <a:gd name="connsiteY5" fmla="*/ 657454 h 1381010"/>
              <a:gd name="connsiteX6" fmla="*/ 1962150 w 2376834"/>
              <a:gd name="connsiteY6" fmla="*/ 1248004 h 1381010"/>
              <a:gd name="connsiteX7" fmla="*/ 2343150 w 2376834"/>
              <a:gd name="connsiteY7" fmla="*/ 1371829 h 1381010"/>
              <a:gd name="connsiteX8" fmla="*/ 2333625 w 2376834"/>
              <a:gd name="connsiteY8" fmla="*/ 1362304 h 1381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6834" h="1381010">
                <a:moveTo>
                  <a:pt x="0" y="1352779"/>
                </a:moveTo>
                <a:cubicBezTo>
                  <a:pt x="122237" y="1337697"/>
                  <a:pt x="244475" y="1322616"/>
                  <a:pt x="361950" y="1219429"/>
                </a:cubicBezTo>
                <a:cubicBezTo>
                  <a:pt x="479425" y="1116242"/>
                  <a:pt x="596900" y="927329"/>
                  <a:pt x="704850" y="733654"/>
                </a:cubicBezTo>
                <a:cubicBezTo>
                  <a:pt x="812800" y="539979"/>
                  <a:pt x="887413" y="162154"/>
                  <a:pt x="1009650" y="57379"/>
                </a:cubicBezTo>
                <a:cubicBezTo>
                  <a:pt x="1131888" y="-47396"/>
                  <a:pt x="1331913" y="4992"/>
                  <a:pt x="1438275" y="105004"/>
                </a:cubicBezTo>
                <a:cubicBezTo>
                  <a:pt x="1544637" y="205016"/>
                  <a:pt x="1560513" y="466954"/>
                  <a:pt x="1647825" y="657454"/>
                </a:cubicBezTo>
                <a:cubicBezTo>
                  <a:pt x="1735137" y="847954"/>
                  <a:pt x="1846263" y="1128942"/>
                  <a:pt x="1962150" y="1248004"/>
                </a:cubicBezTo>
                <a:cubicBezTo>
                  <a:pt x="2078037" y="1367066"/>
                  <a:pt x="2281237" y="1352779"/>
                  <a:pt x="2343150" y="1371829"/>
                </a:cubicBezTo>
                <a:cubicBezTo>
                  <a:pt x="2405063" y="1390879"/>
                  <a:pt x="2369344" y="1376591"/>
                  <a:pt x="2333625" y="1362304"/>
                </a:cubicBezTo>
              </a:path>
            </a:pathLst>
          </a:custGeom>
          <a:ln w="28575"/>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554492" rtl="0" eaLnBrk="1" fontAlgn="auto" latinLnBrk="0" hangingPunct="1">
              <a:lnSpc>
                <a:spcPct val="100000"/>
              </a:lnSpc>
              <a:spcBef>
                <a:spcPts val="0"/>
              </a:spcBef>
              <a:spcAft>
                <a:spcPts val="0"/>
              </a:spcAft>
              <a:buClrTx/>
              <a:buSzTx/>
              <a:buFontTx/>
              <a:buNone/>
              <a:tabLst/>
              <a:defRPr/>
            </a:pPr>
            <a:endParaRPr kumimoji="0" lang="en-US" sz="1092" b="0" i="0" u="none" strike="noStrike" kern="0" cap="none" spc="0" normalizeH="0" baseline="0" noProof="0">
              <a:ln>
                <a:noFill/>
              </a:ln>
              <a:solidFill>
                <a:prstClr val="black"/>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B317E811-B0B2-A135-325A-B88B40BB9852}"/>
              </a:ext>
            </a:extLst>
          </p:cNvPr>
          <p:cNvSpPr/>
          <p:nvPr/>
        </p:nvSpPr>
        <p:spPr>
          <a:xfrm>
            <a:off x="8592692" y="3109131"/>
            <a:ext cx="2500429" cy="209924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4492" rtl="0" eaLnBrk="1" fontAlgn="auto" latinLnBrk="0" hangingPunct="1">
              <a:lnSpc>
                <a:spcPct val="100000"/>
              </a:lnSpc>
              <a:spcBef>
                <a:spcPts val="0"/>
              </a:spcBef>
              <a:spcAft>
                <a:spcPts val="0"/>
              </a:spcAft>
              <a:buClrTx/>
              <a:buSzTx/>
              <a:buFontTx/>
              <a:buNone/>
              <a:tabLst/>
              <a:defRPr/>
            </a:pPr>
            <a:endParaRPr kumimoji="0" lang="en-US" sz="1092" b="0" i="0" u="none" strike="noStrike" kern="0" cap="none" spc="0" normalizeH="0" baseline="0" noProof="0">
              <a:ln>
                <a:noFill/>
              </a:ln>
              <a:solidFill>
                <a:prstClr val="white"/>
              </a:solidFill>
              <a:effectLst/>
              <a:uLnTx/>
              <a:uFillTx/>
              <a:latin typeface="Calibri"/>
              <a:ea typeface="+mn-ea"/>
              <a:cs typeface="+mn-cs"/>
            </a:endParaRPr>
          </a:p>
        </p:txBody>
      </p:sp>
      <p:sp>
        <p:nvSpPr>
          <p:cNvPr id="18" name="Freeform: Shape 17">
            <a:extLst>
              <a:ext uri="{FF2B5EF4-FFF2-40B4-BE49-F238E27FC236}">
                <a16:creationId xmlns:a16="http://schemas.microsoft.com/office/drawing/2014/main" id="{A549F9DE-F7C1-5C02-9DC6-299F3D17EC92}"/>
              </a:ext>
            </a:extLst>
          </p:cNvPr>
          <p:cNvSpPr/>
          <p:nvPr/>
        </p:nvSpPr>
        <p:spPr>
          <a:xfrm>
            <a:off x="8619035" y="3810594"/>
            <a:ext cx="2474085" cy="1397778"/>
          </a:xfrm>
          <a:custGeom>
            <a:avLst/>
            <a:gdLst>
              <a:gd name="connsiteX0" fmla="*/ 0 w 2474259"/>
              <a:gd name="connsiteY0" fmla="*/ 1388911 h 1397876"/>
              <a:gd name="connsiteX1" fmla="*/ 251012 w 2474259"/>
              <a:gd name="connsiteY1" fmla="*/ 1353052 h 1397876"/>
              <a:gd name="connsiteX2" fmla="*/ 681318 w 2474259"/>
              <a:gd name="connsiteY2" fmla="*/ 1093076 h 1397876"/>
              <a:gd name="connsiteX3" fmla="*/ 1039906 w 2474259"/>
              <a:gd name="connsiteY3" fmla="*/ 662770 h 1397876"/>
              <a:gd name="connsiteX4" fmla="*/ 1443318 w 2474259"/>
              <a:gd name="connsiteY4" fmla="*/ 62135 h 1397876"/>
              <a:gd name="connsiteX5" fmla="*/ 1891553 w 2474259"/>
              <a:gd name="connsiteY5" fmla="*/ 35241 h 1397876"/>
              <a:gd name="connsiteX6" fmla="*/ 2106706 w 2474259"/>
              <a:gd name="connsiteY6" fmla="*/ 205570 h 1397876"/>
              <a:gd name="connsiteX7" fmla="*/ 2268071 w 2474259"/>
              <a:gd name="connsiteY7" fmla="*/ 859993 h 1397876"/>
              <a:gd name="connsiteX8" fmla="*/ 2474259 w 2474259"/>
              <a:gd name="connsiteY8" fmla="*/ 1397876 h 1397876"/>
              <a:gd name="connsiteX9" fmla="*/ 2474259 w 2474259"/>
              <a:gd name="connsiteY9" fmla="*/ 1397876 h 1397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74259" h="1397876">
                <a:moveTo>
                  <a:pt x="0" y="1388911"/>
                </a:moveTo>
                <a:cubicBezTo>
                  <a:pt x="68729" y="1395634"/>
                  <a:pt x="137459" y="1402358"/>
                  <a:pt x="251012" y="1353052"/>
                </a:cubicBezTo>
                <a:cubicBezTo>
                  <a:pt x="364565" y="1303746"/>
                  <a:pt x="549836" y="1208123"/>
                  <a:pt x="681318" y="1093076"/>
                </a:cubicBezTo>
                <a:cubicBezTo>
                  <a:pt x="812800" y="978029"/>
                  <a:pt x="912906" y="834593"/>
                  <a:pt x="1039906" y="662770"/>
                </a:cubicBezTo>
                <a:cubicBezTo>
                  <a:pt x="1166906" y="490947"/>
                  <a:pt x="1301377" y="166723"/>
                  <a:pt x="1443318" y="62135"/>
                </a:cubicBezTo>
                <a:cubicBezTo>
                  <a:pt x="1585259" y="-42453"/>
                  <a:pt x="1780988" y="11335"/>
                  <a:pt x="1891553" y="35241"/>
                </a:cubicBezTo>
                <a:cubicBezTo>
                  <a:pt x="2002118" y="59147"/>
                  <a:pt x="2043953" y="68111"/>
                  <a:pt x="2106706" y="205570"/>
                </a:cubicBezTo>
                <a:cubicBezTo>
                  <a:pt x="2169459" y="343029"/>
                  <a:pt x="2206812" y="661275"/>
                  <a:pt x="2268071" y="859993"/>
                </a:cubicBezTo>
                <a:cubicBezTo>
                  <a:pt x="2329330" y="1058711"/>
                  <a:pt x="2474259" y="1397876"/>
                  <a:pt x="2474259" y="1397876"/>
                </a:cubicBezTo>
                <a:lnTo>
                  <a:pt x="2474259" y="1397876"/>
                </a:lnTo>
              </a:path>
            </a:pathLst>
          </a:custGeom>
          <a:ln w="28575"/>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554492" rtl="0" eaLnBrk="1" fontAlgn="auto" latinLnBrk="0" hangingPunct="1">
              <a:lnSpc>
                <a:spcPct val="100000"/>
              </a:lnSpc>
              <a:spcBef>
                <a:spcPts val="0"/>
              </a:spcBef>
              <a:spcAft>
                <a:spcPts val="0"/>
              </a:spcAft>
              <a:buClrTx/>
              <a:buSzTx/>
              <a:buFontTx/>
              <a:buNone/>
              <a:tabLst/>
              <a:defRPr/>
            </a:pPr>
            <a:endParaRPr kumimoji="0" lang="en-US" sz="1092" b="0" i="0" u="none" strike="noStrike" kern="0" cap="none" spc="0" normalizeH="0" baseline="0" noProof="0">
              <a:ln>
                <a:noFill/>
              </a:ln>
              <a:solidFill>
                <a:prstClr val="black"/>
              </a:solidFill>
              <a:effectLst/>
              <a:uLnTx/>
              <a:uFillTx/>
              <a:latin typeface="Calibri"/>
              <a:ea typeface="+mn-ea"/>
              <a:cs typeface="+mn-cs"/>
            </a:endParaRPr>
          </a:p>
        </p:txBody>
      </p:sp>
      <p:sp>
        <p:nvSpPr>
          <p:cNvPr id="21" name="Rectangle 20">
            <a:extLst>
              <a:ext uri="{FF2B5EF4-FFF2-40B4-BE49-F238E27FC236}">
                <a16:creationId xmlns:a16="http://schemas.microsoft.com/office/drawing/2014/main" id="{5B7C5702-3E72-7F02-82FA-38D98B6CE0F8}"/>
              </a:ext>
            </a:extLst>
          </p:cNvPr>
          <p:cNvSpPr/>
          <p:nvPr/>
        </p:nvSpPr>
        <p:spPr>
          <a:xfrm>
            <a:off x="8605862" y="3106210"/>
            <a:ext cx="2500429" cy="209924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4492" rtl="0" eaLnBrk="1" fontAlgn="auto" latinLnBrk="0" hangingPunct="1">
              <a:lnSpc>
                <a:spcPct val="100000"/>
              </a:lnSpc>
              <a:spcBef>
                <a:spcPts val="0"/>
              </a:spcBef>
              <a:spcAft>
                <a:spcPts val="0"/>
              </a:spcAft>
              <a:buClrTx/>
              <a:buSzTx/>
              <a:buFontTx/>
              <a:buNone/>
              <a:tabLst/>
              <a:defRPr/>
            </a:pPr>
            <a:endParaRPr kumimoji="0" lang="en-US" sz="1092" b="0" i="0" u="none" strike="noStrike" kern="0" cap="none" spc="0" normalizeH="0" baseline="0" noProof="0">
              <a:ln>
                <a:noFill/>
              </a:ln>
              <a:solidFill>
                <a:prstClr val="white"/>
              </a:solidFill>
              <a:effectLst/>
              <a:uLnTx/>
              <a:uFillTx/>
              <a:latin typeface="Calibri"/>
              <a:ea typeface="+mn-ea"/>
              <a:cs typeface="+mn-cs"/>
            </a:endParaRPr>
          </a:p>
        </p:txBody>
      </p:sp>
      <p:sp>
        <p:nvSpPr>
          <p:cNvPr id="23" name="Freeform: Shape 22">
            <a:extLst>
              <a:ext uri="{FF2B5EF4-FFF2-40B4-BE49-F238E27FC236}">
                <a16:creationId xmlns:a16="http://schemas.microsoft.com/office/drawing/2014/main" id="{8717592F-FCF8-EDBD-77EB-335D8016255A}"/>
              </a:ext>
            </a:extLst>
          </p:cNvPr>
          <p:cNvSpPr/>
          <p:nvPr/>
        </p:nvSpPr>
        <p:spPr>
          <a:xfrm>
            <a:off x="8601109" y="3757450"/>
            <a:ext cx="2429264" cy="1478094"/>
          </a:xfrm>
          <a:custGeom>
            <a:avLst/>
            <a:gdLst>
              <a:gd name="connsiteX0" fmla="*/ 0 w 2429435"/>
              <a:gd name="connsiteY0" fmla="*/ 1467304 h 1478198"/>
              <a:gd name="connsiteX1" fmla="*/ 35859 w 2429435"/>
              <a:gd name="connsiteY1" fmla="*/ 1413515 h 1478198"/>
              <a:gd name="connsiteX2" fmla="*/ 215153 w 2429435"/>
              <a:gd name="connsiteY2" fmla="*/ 974245 h 1478198"/>
              <a:gd name="connsiteX3" fmla="*/ 313764 w 2429435"/>
              <a:gd name="connsiteY3" fmla="*/ 212245 h 1478198"/>
              <a:gd name="connsiteX4" fmla="*/ 555812 w 2429435"/>
              <a:gd name="connsiteY4" fmla="*/ 59845 h 1478198"/>
              <a:gd name="connsiteX5" fmla="*/ 1048870 w 2429435"/>
              <a:gd name="connsiteY5" fmla="*/ 1081821 h 1478198"/>
              <a:gd name="connsiteX6" fmla="*/ 1757082 w 2429435"/>
              <a:gd name="connsiteY6" fmla="*/ 1350762 h 1478198"/>
              <a:gd name="connsiteX7" fmla="*/ 2429435 w 2429435"/>
              <a:gd name="connsiteY7" fmla="*/ 1449374 h 147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9435" h="1478198">
                <a:moveTo>
                  <a:pt x="0" y="1467304"/>
                </a:moveTo>
                <a:cubicBezTo>
                  <a:pt x="0" y="1481498"/>
                  <a:pt x="0" y="1495692"/>
                  <a:pt x="35859" y="1413515"/>
                </a:cubicBezTo>
                <a:cubicBezTo>
                  <a:pt x="71718" y="1331338"/>
                  <a:pt x="168836" y="1174457"/>
                  <a:pt x="215153" y="974245"/>
                </a:cubicBezTo>
                <a:cubicBezTo>
                  <a:pt x="261471" y="774033"/>
                  <a:pt x="256988" y="364645"/>
                  <a:pt x="313764" y="212245"/>
                </a:cubicBezTo>
                <a:cubicBezTo>
                  <a:pt x="370541" y="59845"/>
                  <a:pt x="433294" y="-85084"/>
                  <a:pt x="555812" y="59845"/>
                </a:cubicBezTo>
                <a:cubicBezTo>
                  <a:pt x="678330" y="204774"/>
                  <a:pt x="848658" y="866668"/>
                  <a:pt x="1048870" y="1081821"/>
                </a:cubicBezTo>
                <a:cubicBezTo>
                  <a:pt x="1249082" y="1296974"/>
                  <a:pt x="1526988" y="1289503"/>
                  <a:pt x="1757082" y="1350762"/>
                </a:cubicBezTo>
                <a:cubicBezTo>
                  <a:pt x="1987176" y="1412021"/>
                  <a:pt x="2208305" y="1430697"/>
                  <a:pt x="2429435" y="1449374"/>
                </a:cubicBezTo>
              </a:path>
            </a:pathLst>
          </a:custGeom>
          <a:ln w="28575"/>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554492" rtl="0" eaLnBrk="1" fontAlgn="auto" latinLnBrk="0" hangingPunct="1">
              <a:lnSpc>
                <a:spcPct val="100000"/>
              </a:lnSpc>
              <a:spcBef>
                <a:spcPts val="0"/>
              </a:spcBef>
              <a:spcAft>
                <a:spcPts val="0"/>
              </a:spcAft>
              <a:buClrTx/>
              <a:buSzTx/>
              <a:buFontTx/>
              <a:buNone/>
              <a:tabLst/>
              <a:defRPr/>
            </a:pPr>
            <a:endParaRPr kumimoji="0" lang="en-US" sz="1092" b="0" i="0" u="none" strike="noStrike" kern="0" cap="none" spc="0" normalizeH="0" baseline="0" noProof="0">
              <a:ln>
                <a:noFill/>
              </a:ln>
              <a:solidFill>
                <a:prstClr val="black"/>
              </a:solidFill>
              <a:effectLst/>
              <a:uLnTx/>
              <a:uFillTx/>
              <a:latin typeface="Calibri"/>
              <a:ea typeface="+mn-ea"/>
              <a:cs typeface="+mn-cs"/>
            </a:endParaRPr>
          </a:p>
        </p:txBody>
      </p:sp>
      <p:sp>
        <p:nvSpPr>
          <p:cNvPr id="28" name="Rectangle 27">
            <a:extLst>
              <a:ext uri="{FF2B5EF4-FFF2-40B4-BE49-F238E27FC236}">
                <a16:creationId xmlns:a16="http://schemas.microsoft.com/office/drawing/2014/main" id="{8A197617-D93D-D2BC-7613-0B754885414D}"/>
              </a:ext>
            </a:extLst>
          </p:cNvPr>
          <p:cNvSpPr/>
          <p:nvPr/>
        </p:nvSpPr>
        <p:spPr>
          <a:xfrm>
            <a:off x="577352" y="1783222"/>
            <a:ext cx="6285684" cy="646325"/>
          </a:xfrm>
          <a:prstGeom prst="rect">
            <a:avLst/>
          </a:prstGeom>
          <a:noFill/>
        </p:spPr>
        <p:txBody>
          <a:bodyPr wrap="none" lIns="91434" tIns="45717" rIns="91434" bIns="45717">
            <a:spAutoFit/>
          </a:bodyPr>
          <a:lstStyle/>
          <a:p>
            <a:pPr marL="0" marR="0" lvl="0" indent="0" algn="ctr" defTabSz="554492"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Metropolis"/>
                <a:ea typeface="+mn-ea"/>
                <a:cs typeface="+mn-cs"/>
              </a:rPr>
              <a:t>Innovation Effectiveness Curves</a:t>
            </a:r>
          </a:p>
        </p:txBody>
      </p:sp>
      <p:sp>
        <p:nvSpPr>
          <p:cNvPr id="30" name="Freeform: Shape 29">
            <a:extLst>
              <a:ext uri="{FF2B5EF4-FFF2-40B4-BE49-F238E27FC236}">
                <a16:creationId xmlns:a16="http://schemas.microsoft.com/office/drawing/2014/main" id="{D7FDD9F8-B35C-7206-2431-9DF5439EBC34}"/>
              </a:ext>
            </a:extLst>
          </p:cNvPr>
          <p:cNvSpPr/>
          <p:nvPr/>
        </p:nvSpPr>
        <p:spPr>
          <a:xfrm>
            <a:off x="1349940" y="4222321"/>
            <a:ext cx="5077287" cy="1269603"/>
          </a:xfrm>
          <a:custGeom>
            <a:avLst/>
            <a:gdLst>
              <a:gd name="connsiteX0" fmla="*/ 0 w 4777273"/>
              <a:gd name="connsiteY0" fmla="*/ 2752531 h 2764202"/>
              <a:gd name="connsiteX1" fmla="*/ 886408 w 4777273"/>
              <a:gd name="connsiteY1" fmla="*/ 2752531 h 2764202"/>
              <a:gd name="connsiteX2" fmla="*/ 1903445 w 4777273"/>
              <a:gd name="connsiteY2" fmla="*/ 2631233 h 2764202"/>
              <a:gd name="connsiteX3" fmla="*/ 3097763 w 4777273"/>
              <a:gd name="connsiteY3" fmla="*/ 2146041 h 2764202"/>
              <a:gd name="connsiteX4" fmla="*/ 4096139 w 4777273"/>
              <a:gd name="connsiteY4" fmla="*/ 1073021 h 2764202"/>
              <a:gd name="connsiteX5" fmla="*/ 4777273 w 4777273"/>
              <a:gd name="connsiteY5" fmla="*/ 0 h 276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77273" h="2764202">
                <a:moveTo>
                  <a:pt x="0" y="2752531"/>
                </a:moveTo>
                <a:cubicBezTo>
                  <a:pt x="284583" y="2762639"/>
                  <a:pt x="569167" y="2772747"/>
                  <a:pt x="886408" y="2752531"/>
                </a:cubicBezTo>
                <a:cubicBezTo>
                  <a:pt x="1203649" y="2732315"/>
                  <a:pt x="1534886" y="2732315"/>
                  <a:pt x="1903445" y="2631233"/>
                </a:cubicBezTo>
                <a:cubicBezTo>
                  <a:pt x="2272004" y="2530151"/>
                  <a:pt x="2732314" y="2405743"/>
                  <a:pt x="3097763" y="2146041"/>
                </a:cubicBezTo>
                <a:cubicBezTo>
                  <a:pt x="3463212" y="1886339"/>
                  <a:pt x="3816221" y="1430694"/>
                  <a:pt x="4096139" y="1073021"/>
                </a:cubicBezTo>
                <a:cubicBezTo>
                  <a:pt x="4376057" y="715347"/>
                  <a:pt x="4576665" y="357673"/>
                  <a:pt x="4777273" y="0"/>
                </a:cubicBezTo>
              </a:path>
            </a:pathLst>
          </a:custGeom>
          <a:ln w="57150"/>
        </p:spPr>
        <p:style>
          <a:lnRef idx="2">
            <a:schemeClr val="accent4"/>
          </a:lnRef>
          <a:fillRef idx="0">
            <a:schemeClr val="accent4"/>
          </a:fillRef>
          <a:effectRef idx="1">
            <a:schemeClr val="accent4"/>
          </a:effectRef>
          <a:fontRef idx="minor">
            <a:schemeClr val="tx1"/>
          </a:fontRef>
        </p:style>
        <p:txBody>
          <a:bodyPr rtlCol="0" anchor="ctr"/>
          <a:lstStyle/>
          <a:p>
            <a:pPr marL="0" marR="0" lvl="0" indent="0" algn="ctr" defTabSz="554492" rtl="0" eaLnBrk="1" fontAlgn="auto" latinLnBrk="0" hangingPunct="1">
              <a:lnSpc>
                <a:spcPct val="100000"/>
              </a:lnSpc>
              <a:spcBef>
                <a:spcPts val="0"/>
              </a:spcBef>
              <a:spcAft>
                <a:spcPts val="0"/>
              </a:spcAft>
              <a:buClrTx/>
              <a:buSzTx/>
              <a:buFontTx/>
              <a:buNone/>
              <a:tabLst/>
              <a:defRPr/>
            </a:pPr>
            <a:endParaRPr kumimoji="0" lang="en-US" sz="1092" b="0" i="0" u="none" strike="noStrike" kern="0" cap="none" spc="0" normalizeH="0" baseline="0" noProof="0">
              <a:ln>
                <a:noFill/>
              </a:ln>
              <a:solidFill>
                <a:prstClr val="black"/>
              </a:solidFill>
              <a:effectLst/>
              <a:uLnTx/>
              <a:uFillTx/>
              <a:latin typeface="Calibri"/>
              <a:ea typeface="+mn-ea"/>
              <a:cs typeface="+mn-cs"/>
            </a:endParaRPr>
          </a:p>
        </p:txBody>
      </p:sp>
      <p:sp>
        <p:nvSpPr>
          <p:cNvPr id="32" name="Freeform: Shape 31">
            <a:extLst>
              <a:ext uri="{FF2B5EF4-FFF2-40B4-BE49-F238E27FC236}">
                <a16:creationId xmlns:a16="http://schemas.microsoft.com/office/drawing/2014/main" id="{AFBAF3F2-3BBE-D601-4382-593599F37671}"/>
              </a:ext>
            </a:extLst>
          </p:cNvPr>
          <p:cNvSpPr/>
          <p:nvPr/>
        </p:nvSpPr>
        <p:spPr>
          <a:xfrm>
            <a:off x="1340697" y="4686562"/>
            <a:ext cx="4385081" cy="808434"/>
          </a:xfrm>
          <a:custGeom>
            <a:avLst/>
            <a:gdLst>
              <a:gd name="connsiteX0" fmla="*/ 0 w 4777273"/>
              <a:gd name="connsiteY0" fmla="*/ 2752531 h 2764202"/>
              <a:gd name="connsiteX1" fmla="*/ 886408 w 4777273"/>
              <a:gd name="connsiteY1" fmla="*/ 2752531 h 2764202"/>
              <a:gd name="connsiteX2" fmla="*/ 1903445 w 4777273"/>
              <a:gd name="connsiteY2" fmla="*/ 2631233 h 2764202"/>
              <a:gd name="connsiteX3" fmla="*/ 3097763 w 4777273"/>
              <a:gd name="connsiteY3" fmla="*/ 2146041 h 2764202"/>
              <a:gd name="connsiteX4" fmla="*/ 4096139 w 4777273"/>
              <a:gd name="connsiteY4" fmla="*/ 1073021 h 2764202"/>
              <a:gd name="connsiteX5" fmla="*/ 4777273 w 4777273"/>
              <a:gd name="connsiteY5" fmla="*/ 0 h 276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77273" h="2764202">
                <a:moveTo>
                  <a:pt x="0" y="2752531"/>
                </a:moveTo>
                <a:cubicBezTo>
                  <a:pt x="284583" y="2762639"/>
                  <a:pt x="569167" y="2772747"/>
                  <a:pt x="886408" y="2752531"/>
                </a:cubicBezTo>
                <a:cubicBezTo>
                  <a:pt x="1203649" y="2732315"/>
                  <a:pt x="1534886" y="2732315"/>
                  <a:pt x="1903445" y="2631233"/>
                </a:cubicBezTo>
                <a:cubicBezTo>
                  <a:pt x="2272004" y="2530151"/>
                  <a:pt x="2732314" y="2405743"/>
                  <a:pt x="3097763" y="2146041"/>
                </a:cubicBezTo>
                <a:cubicBezTo>
                  <a:pt x="3463212" y="1886339"/>
                  <a:pt x="3816221" y="1430694"/>
                  <a:pt x="4096139" y="1073021"/>
                </a:cubicBezTo>
                <a:cubicBezTo>
                  <a:pt x="4376057" y="715347"/>
                  <a:pt x="4576665" y="357673"/>
                  <a:pt x="4777273" y="0"/>
                </a:cubicBezTo>
              </a:path>
            </a:pathLst>
          </a:custGeom>
          <a:ln w="57150"/>
        </p:spPr>
        <p:style>
          <a:lnRef idx="2">
            <a:schemeClr val="accent4"/>
          </a:lnRef>
          <a:fillRef idx="0">
            <a:schemeClr val="accent4"/>
          </a:fillRef>
          <a:effectRef idx="1">
            <a:schemeClr val="accent4"/>
          </a:effectRef>
          <a:fontRef idx="minor">
            <a:schemeClr val="tx1"/>
          </a:fontRef>
        </p:style>
        <p:txBody>
          <a:bodyPr rtlCol="0" anchor="ctr"/>
          <a:lstStyle/>
          <a:p>
            <a:pPr marL="0" marR="0" lvl="0" indent="0" algn="ctr" defTabSz="554492" rtl="0" eaLnBrk="1" fontAlgn="auto" latinLnBrk="0" hangingPunct="1">
              <a:lnSpc>
                <a:spcPct val="100000"/>
              </a:lnSpc>
              <a:spcBef>
                <a:spcPts val="0"/>
              </a:spcBef>
              <a:spcAft>
                <a:spcPts val="0"/>
              </a:spcAft>
              <a:buClrTx/>
              <a:buSzTx/>
              <a:buFontTx/>
              <a:buNone/>
              <a:tabLst/>
              <a:defRPr/>
            </a:pPr>
            <a:endParaRPr kumimoji="0" lang="en-US" sz="1092" b="0" i="0" u="none" strike="noStrike" kern="0" cap="none" spc="0" normalizeH="0" baseline="0" noProof="0">
              <a:ln>
                <a:noFill/>
              </a:ln>
              <a:solidFill>
                <a:prstClr val="black"/>
              </a:solidFill>
              <a:effectLst/>
              <a:uLnTx/>
              <a:uFillTx/>
              <a:latin typeface="Calibri"/>
              <a:ea typeface="+mn-ea"/>
              <a:cs typeface="+mn-cs"/>
            </a:endParaRPr>
          </a:p>
        </p:txBody>
      </p:sp>
      <p:sp>
        <p:nvSpPr>
          <p:cNvPr id="33" name="Freeform: Shape 32">
            <a:extLst>
              <a:ext uri="{FF2B5EF4-FFF2-40B4-BE49-F238E27FC236}">
                <a16:creationId xmlns:a16="http://schemas.microsoft.com/office/drawing/2014/main" id="{C90F3B76-F9D8-B271-6F2F-984132420D10}"/>
              </a:ext>
            </a:extLst>
          </p:cNvPr>
          <p:cNvSpPr/>
          <p:nvPr/>
        </p:nvSpPr>
        <p:spPr>
          <a:xfrm>
            <a:off x="5717519" y="4644053"/>
            <a:ext cx="896408" cy="296494"/>
          </a:xfrm>
          <a:custGeom>
            <a:avLst/>
            <a:gdLst>
              <a:gd name="connsiteX0" fmla="*/ 0 w 896471"/>
              <a:gd name="connsiteY0" fmla="*/ 44824 h 296515"/>
              <a:gd name="connsiteX1" fmla="*/ 98612 w 896471"/>
              <a:gd name="connsiteY1" fmla="*/ 8965 h 296515"/>
              <a:gd name="connsiteX2" fmla="*/ 134471 w 896471"/>
              <a:gd name="connsiteY2" fmla="*/ 0 h 296515"/>
              <a:gd name="connsiteX3" fmla="*/ 286871 w 896471"/>
              <a:gd name="connsiteY3" fmla="*/ 17930 h 296515"/>
              <a:gd name="connsiteX4" fmla="*/ 331694 w 896471"/>
              <a:gd name="connsiteY4" fmla="*/ 53789 h 296515"/>
              <a:gd name="connsiteX5" fmla="*/ 349624 w 896471"/>
              <a:gd name="connsiteY5" fmla="*/ 89648 h 296515"/>
              <a:gd name="connsiteX6" fmla="*/ 376518 w 896471"/>
              <a:gd name="connsiteY6" fmla="*/ 116542 h 296515"/>
              <a:gd name="connsiteX7" fmla="*/ 394447 w 896471"/>
              <a:gd name="connsiteY7" fmla="*/ 152400 h 296515"/>
              <a:gd name="connsiteX8" fmla="*/ 448236 w 896471"/>
              <a:gd name="connsiteY8" fmla="*/ 197224 h 296515"/>
              <a:gd name="connsiteX9" fmla="*/ 484094 w 896471"/>
              <a:gd name="connsiteY9" fmla="*/ 224118 h 296515"/>
              <a:gd name="connsiteX10" fmla="*/ 528918 w 896471"/>
              <a:gd name="connsiteY10" fmla="*/ 242048 h 296515"/>
              <a:gd name="connsiteX11" fmla="*/ 564777 w 896471"/>
              <a:gd name="connsiteY11" fmla="*/ 259977 h 296515"/>
              <a:gd name="connsiteX12" fmla="*/ 609600 w 896471"/>
              <a:gd name="connsiteY12" fmla="*/ 268942 h 296515"/>
              <a:gd name="connsiteX13" fmla="*/ 806824 w 896471"/>
              <a:gd name="connsiteY13" fmla="*/ 286871 h 296515"/>
              <a:gd name="connsiteX14" fmla="*/ 896471 w 896471"/>
              <a:gd name="connsiteY14" fmla="*/ 295836 h 296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96471" h="296515">
                <a:moveTo>
                  <a:pt x="0" y="44824"/>
                </a:moveTo>
                <a:cubicBezTo>
                  <a:pt x="29699" y="32945"/>
                  <a:pt x="67929" y="16636"/>
                  <a:pt x="98612" y="8965"/>
                </a:cubicBezTo>
                <a:lnTo>
                  <a:pt x="134471" y="0"/>
                </a:lnTo>
                <a:cubicBezTo>
                  <a:pt x="145020" y="811"/>
                  <a:pt x="250616" y="2392"/>
                  <a:pt x="286871" y="17930"/>
                </a:cubicBezTo>
                <a:cubicBezTo>
                  <a:pt x="298063" y="22726"/>
                  <a:pt x="323982" y="42220"/>
                  <a:pt x="331694" y="53789"/>
                </a:cubicBezTo>
                <a:cubicBezTo>
                  <a:pt x="339107" y="64908"/>
                  <a:pt x="341856" y="78773"/>
                  <a:pt x="349624" y="89648"/>
                </a:cubicBezTo>
                <a:cubicBezTo>
                  <a:pt x="356993" y="99964"/>
                  <a:pt x="369149" y="106226"/>
                  <a:pt x="376518" y="116542"/>
                </a:cubicBezTo>
                <a:cubicBezTo>
                  <a:pt x="384285" y="127416"/>
                  <a:pt x="386680" y="141526"/>
                  <a:pt x="394447" y="152400"/>
                </a:cubicBezTo>
                <a:cubicBezTo>
                  <a:pt x="411889" y="176818"/>
                  <a:pt x="425300" y="180841"/>
                  <a:pt x="448236" y="197224"/>
                </a:cubicBezTo>
                <a:cubicBezTo>
                  <a:pt x="460394" y="205908"/>
                  <a:pt x="471033" y="216862"/>
                  <a:pt x="484094" y="224118"/>
                </a:cubicBezTo>
                <a:cubicBezTo>
                  <a:pt x="498161" y="231933"/>
                  <a:pt x="514213" y="235512"/>
                  <a:pt x="528918" y="242048"/>
                </a:cubicBezTo>
                <a:cubicBezTo>
                  <a:pt x="541130" y="247476"/>
                  <a:pt x="552099" y="255751"/>
                  <a:pt x="564777" y="259977"/>
                </a:cubicBezTo>
                <a:cubicBezTo>
                  <a:pt x="579232" y="264795"/>
                  <a:pt x="594540" y="266625"/>
                  <a:pt x="609600" y="268942"/>
                </a:cubicBezTo>
                <a:cubicBezTo>
                  <a:pt x="683256" y="280273"/>
                  <a:pt x="726367" y="281124"/>
                  <a:pt x="806824" y="286871"/>
                </a:cubicBezTo>
                <a:cubicBezTo>
                  <a:pt x="860077" y="300185"/>
                  <a:pt x="830362" y="295836"/>
                  <a:pt x="896471" y="295836"/>
                </a:cubicBezTo>
              </a:path>
            </a:pathLst>
          </a:custGeom>
          <a:ln w="57150"/>
        </p:spPr>
        <p:style>
          <a:lnRef idx="1">
            <a:schemeClr val="accent4"/>
          </a:lnRef>
          <a:fillRef idx="0">
            <a:schemeClr val="accent4"/>
          </a:fillRef>
          <a:effectRef idx="0">
            <a:schemeClr val="accent4"/>
          </a:effectRef>
          <a:fontRef idx="minor">
            <a:schemeClr val="tx1"/>
          </a:fontRef>
        </p:style>
        <p:txBody>
          <a:bodyPr rtlCol="0" anchor="ctr"/>
          <a:lstStyle/>
          <a:p>
            <a:pPr marL="0" marR="0" lvl="0" indent="0" algn="ctr" defTabSz="554492" rtl="0" eaLnBrk="1" fontAlgn="auto" latinLnBrk="0" hangingPunct="1">
              <a:lnSpc>
                <a:spcPct val="100000"/>
              </a:lnSpc>
              <a:spcBef>
                <a:spcPts val="0"/>
              </a:spcBef>
              <a:spcAft>
                <a:spcPts val="0"/>
              </a:spcAft>
              <a:buClrTx/>
              <a:buSzTx/>
              <a:buFontTx/>
              <a:buNone/>
              <a:tabLst/>
              <a:defRPr/>
            </a:pPr>
            <a:endParaRPr kumimoji="0" lang="en-US" sz="1092" b="0" i="0" u="none" strike="noStrike" kern="0" cap="none" spc="0" normalizeH="0" baseline="0" noProof="0">
              <a:ln>
                <a:noFill/>
              </a:ln>
              <a:solidFill>
                <a:prstClr val="black"/>
              </a:solidFill>
              <a:effectLst/>
              <a:uLnTx/>
              <a:uFillTx/>
              <a:latin typeface="Calibri"/>
              <a:ea typeface="+mn-ea"/>
              <a:cs typeface="+mn-cs"/>
            </a:endParaRPr>
          </a:p>
        </p:txBody>
      </p:sp>
      <p:sp>
        <p:nvSpPr>
          <p:cNvPr id="35" name="Rectangle 34">
            <a:extLst>
              <a:ext uri="{FF2B5EF4-FFF2-40B4-BE49-F238E27FC236}">
                <a16:creationId xmlns:a16="http://schemas.microsoft.com/office/drawing/2014/main" id="{6DCCE28D-3C7B-0A1A-B5B5-BFDE72C5DD0A}"/>
              </a:ext>
            </a:extLst>
          </p:cNvPr>
          <p:cNvSpPr/>
          <p:nvPr/>
        </p:nvSpPr>
        <p:spPr>
          <a:xfrm>
            <a:off x="8133846" y="2232647"/>
            <a:ext cx="3419373" cy="830991"/>
          </a:xfrm>
          <a:prstGeom prst="rect">
            <a:avLst/>
          </a:prstGeom>
          <a:noFill/>
        </p:spPr>
        <p:txBody>
          <a:bodyPr wrap="square" lIns="91434" tIns="45717" rIns="91434" bIns="45717">
            <a:spAutoFit/>
          </a:bodyPr>
          <a:lstStyle/>
          <a:p>
            <a:pPr marL="0" marR="0" lvl="0" indent="0" algn="ctr" defTabSz="554492"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Metropolis"/>
                <a:ea typeface="+mn-ea"/>
                <a:cs typeface="+mn-cs"/>
              </a:rPr>
              <a:t>Development &amp;</a:t>
            </a:r>
          </a:p>
          <a:p>
            <a:pPr marL="0" marR="0" lvl="0" indent="0" algn="ctr" defTabSz="554492"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Metropolis"/>
                <a:ea typeface="+mn-ea"/>
                <a:cs typeface="+mn-cs"/>
              </a:rPr>
              <a:t>Diffusion Association</a:t>
            </a:r>
          </a:p>
        </p:txBody>
      </p:sp>
      <p:sp>
        <p:nvSpPr>
          <p:cNvPr id="37" name="Rectangle 36">
            <a:extLst>
              <a:ext uri="{FF2B5EF4-FFF2-40B4-BE49-F238E27FC236}">
                <a16:creationId xmlns:a16="http://schemas.microsoft.com/office/drawing/2014/main" id="{5D06A21D-D3C9-7689-AC0E-C6AA5387EB3E}"/>
              </a:ext>
            </a:extLst>
          </p:cNvPr>
          <p:cNvSpPr/>
          <p:nvPr/>
        </p:nvSpPr>
        <p:spPr>
          <a:xfrm>
            <a:off x="99014" y="1703998"/>
            <a:ext cx="7242359" cy="50366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4492" rtl="0" eaLnBrk="1" fontAlgn="auto" latinLnBrk="0" hangingPunct="1">
              <a:lnSpc>
                <a:spcPct val="100000"/>
              </a:lnSpc>
              <a:spcBef>
                <a:spcPts val="0"/>
              </a:spcBef>
              <a:spcAft>
                <a:spcPts val="0"/>
              </a:spcAft>
              <a:buClrTx/>
              <a:buSzTx/>
              <a:buFontTx/>
              <a:buNone/>
              <a:tabLst/>
              <a:defRPr/>
            </a:pPr>
            <a:endParaRPr kumimoji="0" lang="en-US" sz="1092"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054618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randombar(horizontal)">
                                      <p:cBhvr>
                                        <p:cTn id="15" dur="500"/>
                                        <p:tgtEl>
                                          <p:spTgt spid="17"/>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randombar(horizontal)">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randombar(horizontal)">
                                      <p:cBhvr>
                                        <p:cTn id="23" dur="500"/>
                                        <p:tgtEl>
                                          <p:spTgt spid="21"/>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randombar(horizontal)">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xit" presetSubtype="10" fill="hold" grpId="0" nodeType="clickEffect">
                                  <p:stCondLst>
                                    <p:cond delay="0"/>
                                  </p:stCondLst>
                                  <p:childTnLst>
                                    <p:animEffect transition="out" filter="randombar(horizontal)">
                                      <p:cBhvr>
                                        <p:cTn id="30" dur="500"/>
                                        <p:tgtEl>
                                          <p:spTgt spid="37"/>
                                        </p:tgtEl>
                                      </p:cBhvr>
                                    </p:animEffect>
                                    <p:set>
                                      <p:cBhvr>
                                        <p:cTn id="31" dur="1" fill="hold">
                                          <p:stCondLst>
                                            <p:cond delay="499"/>
                                          </p:stCondLst>
                                        </p:cTn>
                                        <p:tgtEl>
                                          <p:spTgt spid="37"/>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5"/>
                                        </p:tgtEl>
                                      </p:cBhvr>
                                    </p:animEffect>
                                    <p:set>
                                      <p:cBhvr>
                                        <p:cTn id="36" dur="1" fill="hold">
                                          <p:stCondLst>
                                            <p:cond delay="499"/>
                                          </p:stCondLst>
                                        </p:cTn>
                                        <p:tgtEl>
                                          <p:spTgt spid="5"/>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30"/>
                                        </p:tgtEl>
                                      </p:cBhvr>
                                    </p:animEffect>
                                    <p:set>
                                      <p:cBhvr>
                                        <p:cTn id="44" dur="1" fill="hold">
                                          <p:stCondLst>
                                            <p:cond delay="499"/>
                                          </p:stCondLst>
                                        </p:cTn>
                                        <p:tgtEl>
                                          <p:spTgt spid="30"/>
                                        </p:tgtEl>
                                        <p:attrNameLst>
                                          <p:attrName>style.visibility</p:attrName>
                                        </p:attrNameLst>
                                      </p:cBhvr>
                                      <p:to>
                                        <p:strVal val="hidden"/>
                                      </p:to>
                                    </p:set>
                                  </p:childTnLst>
                                </p:cTn>
                              </p:par>
                              <p:par>
                                <p:cTn id="45" presetID="10" presetClass="entr" presetSubtype="0"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500"/>
                                        <p:tgtEl>
                                          <p:spTgt spid="3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500"/>
                                        <p:tgtEl>
                                          <p:spTgt spid="32"/>
                                        </p:tgtEl>
                                      </p:cBhvr>
                                    </p:animEffect>
                                  </p:childTnLst>
                                </p:cTn>
                              </p:par>
                              <p:par>
                                <p:cTn id="51" presetID="10" presetClass="exit" presetSubtype="0" fill="hold" grpId="1" nodeType="withEffect">
                                  <p:stCondLst>
                                    <p:cond delay="0"/>
                                  </p:stCondLst>
                                  <p:childTnLst>
                                    <p:animEffect transition="out" filter="fade">
                                      <p:cBhvr>
                                        <p:cTn id="52" dur="500"/>
                                        <p:tgtEl>
                                          <p:spTgt spid="21"/>
                                        </p:tgtEl>
                                      </p:cBhvr>
                                    </p:animEffect>
                                    <p:set>
                                      <p:cBhvr>
                                        <p:cTn id="53"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6" grpId="0" animBg="1"/>
      <p:bldP spid="17" grpId="0" animBg="1"/>
      <p:bldP spid="18" grpId="0" animBg="1"/>
      <p:bldP spid="21" grpId="0" animBg="1"/>
      <p:bldP spid="21" grpId="1" animBg="1"/>
      <p:bldP spid="23" grpId="0" animBg="1"/>
      <p:bldP spid="30" grpId="0" animBg="1"/>
      <p:bldP spid="30" grpId="1" animBg="1"/>
      <p:bldP spid="32" grpId="0" animBg="1"/>
      <p:bldP spid="33" grpId="0" animBg="1"/>
      <p:bldP spid="3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SLIDO_APP_VERSION" val="1.8.0.4807"/>
  <p:tag name="SLIDO_PRESENTATION_ID" val="00000000-0000-0000-0000-000000000000"/>
  <p:tag name="SLIDO_EVENT_UUID" val="16d8c086-ae66-45db-a758-6e2cfc867860"/>
  <p:tag name="SLIDO_EVENT_SECTION_UUID" val="3473c62e-11db-4015-9157-a7c6a29b31b0"/>
</p:tagLst>
</file>

<file path=ppt/theme/theme1.xml><?xml version="1.0" encoding="utf-8"?>
<a:theme xmlns:a="http://schemas.openxmlformats.org/drawingml/2006/main" name="UW Health Theme">
  <a:themeElements>
    <a:clrScheme name="UW Health 1">
      <a:dk1>
        <a:srgbClr val="191919"/>
      </a:dk1>
      <a:lt1>
        <a:srgbClr val="FFFFFF"/>
      </a:lt1>
      <a:dk2>
        <a:srgbClr val="495965"/>
      </a:dk2>
      <a:lt2>
        <a:srgbClr val="EDF5F7"/>
      </a:lt2>
      <a:accent1>
        <a:srgbClr val="055EBA"/>
      </a:accent1>
      <a:accent2>
        <a:srgbClr val="31C4F0"/>
      </a:accent2>
      <a:accent3>
        <a:srgbClr val="22C4BF"/>
      </a:accent3>
      <a:accent4>
        <a:srgbClr val="EF2842"/>
      </a:accent4>
      <a:accent5>
        <a:srgbClr val="C5050C"/>
      </a:accent5>
      <a:accent6>
        <a:srgbClr val="A6AFB2"/>
      </a:accent6>
      <a:hlink>
        <a:srgbClr val="001964"/>
      </a:hlink>
      <a:folHlink>
        <a:srgbClr val="001964"/>
      </a:folHlink>
    </a:clrScheme>
    <a:fontScheme name="UW Health">
      <a:majorFont>
        <a:latin typeface="Spectral ExtraBold"/>
        <a:ea typeface=""/>
        <a:cs typeface=""/>
      </a:majorFont>
      <a:minorFont>
        <a:latin typeface="Metropoli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rmAutofit/>
      </a:bodyPr>
      <a:lstStyle>
        <a:defPPr marL="571500" marR="0" indent="-571500" algn="l" defTabSz="914400" rtl="0" eaLnBrk="1" fontAlgn="ctr" latinLnBrk="0" hangingPunct="1">
          <a:lnSpc>
            <a:spcPct val="112000"/>
          </a:lnSpc>
          <a:spcBef>
            <a:spcPts val="0"/>
          </a:spcBef>
          <a:spcAft>
            <a:spcPts val="600"/>
          </a:spcAft>
          <a:buClr>
            <a:srgbClr val="055EBA"/>
          </a:buClr>
          <a:buSzPct val="120000"/>
          <a:buFont typeface="System Font Regular"/>
          <a:buChar char="○"/>
          <a:tabLst/>
          <a:defRPr kumimoji="0" sz="3600" b="1" i="0" u="none" strike="noStrike" kern="1200" cap="none" spc="0" normalizeH="0" baseline="0" noProof="0" dirty="0" smtClean="0">
            <a:ln>
              <a:noFill/>
            </a:ln>
            <a:solidFill>
              <a:srgbClr val="191919">
                <a:lumMod val="90000"/>
                <a:lumOff val="10000"/>
              </a:srgbClr>
            </a:solidFill>
            <a:effectLst/>
            <a:uLnTx/>
            <a:uFillTx/>
            <a:latin typeface="Metropolis Light" pitchFamily="2" charset="77"/>
            <a:ea typeface="+mn-ea"/>
            <a:cs typeface="+mn-cs"/>
          </a:defRPr>
        </a:defPPr>
      </a:lstStyle>
    </a:txDef>
  </a:objectDefaults>
  <a:extraClrSchemeLst/>
  <a:extLst>
    <a:ext uri="{05A4C25C-085E-4340-85A3-A5531E510DB2}">
      <thm15:themeFamily xmlns:thm15="http://schemas.microsoft.com/office/thememl/2012/main" name="UWH_SMPH Template_updated 10.26.20" id="{B41EDFD0-7E55-C742-B417-820E82B5BB0E}" vid="{A9CED395-C766-0C41-A066-57C64EF1351B}"/>
    </a:ext>
  </a:extLst>
</a:theme>
</file>

<file path=ppt/theme/theme10.xml><?xml version="1.0" encoding="utf-8"?>
<a:theme xmlns:a="http://schemas.openxmlformats.org/drawingml/2006/main" name="1_Content Slide">
  <a:themeElements>
    <a:clrScheme name="UWH Brand New">
      <a:dk1>
        <a:srgbClr val="41484D"/>
      </a:dk1>
      <a:lt1>
        <a:srgbClr val="FFFFFF"/>
      </a:lt1>
      <a:dk2>
        <a:srgbClr val="001964"/>
      </a:dk2>
      <a:lt2>
        <a:srgbClr val="EDF5F7"/>
      </a:lt2>
      <a:accent1>
        <a:srgbClr val="065DBA"/>
      </a:accent1>
      <a:accent2>
        <a:srgbClr val="C5050C"/>
      </a:accent2>
      <a:accent3>
        <a:srgbClr val="DEE1E3"/>
      </a:accent3>
      <a:accent4>
        <a:srgbClr val="EE2841"/>
      </a:accent4>
      <a:accent5>
        <a:srgbClr val="30C3F0"/>
      </a:accent5>
      <a:accent6>
        <a:srgbClr val="20C3BF"/>
      </a:accent6>
      <a:hlink>
        <a:srgbClr val="0563C1"/>
      </a:hlink>
      <a:folHlink>
        <a:srgbClr val="954F72"/>
      </a:folHlink>
    </a:clrScheme>
    <a:fontScheme name="UW Health Brand Fonts">
      <a:majorFont>
        <a:latin typeface="Spectral"/>
        <a:ea typeface=""/>
        <a:cs typeface=""/>
      </a:majorFont>
      <a:minorFont>
        <a:latin typeface="Metropoli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CA15941-4770-42AE-A09E-8EE57752B64B}" vid="{1CCAC3AE-9D6F-45EA-9123-03E52A9A59BB}"/>
    </a:ext>
  </a:extLst>
</a:theme>
</file>

<file path=ppt/theme/theme11.xml><?xml version="1.0" encoding="utf-8"?>
<a:theme xmlns:a="http://schemas.openxmlformats.org/drawingml/2006/main" name="2_Content Slide">
  <a:themeElements>
    <a:clrScheme name="UWH Brand New">
      <a:dk1>
        <a:srgbClr val="41484D"/>
      </a:dk1>
      <a:lt1>
        <a:srgbClr val="FFFFFF"/>
      </a:lt1>
      <a:dk2>
        <a:srgbClr val="001964"/>
      </a:dk2>
      <a:lt2>
        <a:srgbClr val="EDF5F7"/>
      </a:lt2>
      <a:accent1>
        <a:srgbClr val="065DBA"/>
      </a:accent1>
      <a:accent2>
        <a:srgbClr val="C5050C"/>
      </a:accent2>
      <a:accent3>
        <a:srgbClr val="DEE1E3"/>
      </a:accent3>
      <a:accent4>
        <a:srgbClr val="EE2841"/>
      </a:accent4>
      <a:accent5>
        <a:srgbClr val="30C3F0"/>
      </a:accent5>
      <a:accent6>
        <a:srgbClr val="20C3BF"/>
      </a:accent6>
      <a:hlink>
        <a:srgbClr val="0563C1"/>
      </a:hlink>
      <a:folHlink>
        <a:srgbClr val="954F72"/>
      </a:folHlink>
    </a:clrScheme>
    <a:fontScheme name="UW Health Brand Fonts">
      <a:majorFont>
        <a:latin typeface="Spectral"/>
        <a:ea typeface=""/>
        <a:cs typeface=""/>
      </a:majorFont>
      <a:minorFont>
        <a:latin typeface="Metropoli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7217EDE-4E72-4628-8A2D-7CB69960193B}" vid="{57862111-EAEA-4F0A-A3E0-9A1BCC5374AD}"/>
    </a:ext>
  </a:extLst>
</a:theme>
</file>

<file path=ppt/theme/theme12.xml><?xml version="1.0" encoding="utf-8"?>
<a:theme xmlns:a="http://schemas.openxmlformats.org/drawingml/2006/main" name="2_Section Slide - White">
  <a:themeElements>
    <a:clrScheme name="UWH Brand New">
      <a:dk1>
        <a:srgbClr val="41484D"/>
      </a:dk1>
      <a:lt1>
        <a:srgbClr val="FFFFFF"/>
      </a:lt1>
      <a:dk2>
        <a:srgbClr val="001964"/>
      </a:dk2>
      <a:lt2>
        <a:srgbClr val="EDF5F7"/>
      </a:lt2>
      <a:accent1>
        <a:srgbClr val="065DBA"/>
      </a:accent1>
      <a:accent2>
        <a:srgbClr val="C5050C"/>
      </a:accent2>
      <a:accent3>
        <a:srgbClr val="DEE1E3"/>
      </a:accent3>
      <a:accent4>
        <a:srgbClr val="EE2841"/>
      </a:accent4>
      <a:accent5>
        <a:srgbClr val="30C3F0"/>
      </a:accent5>
      <a:accent6>
        <a:srgbClr val="20C3BF"/>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S PPT Template.potx" id="{42B05893-84E5-468C-B7F9-533EA7D9C4AA}" vid="{70728A45-2DCF-41DB-BA30-F882DD3A2D86}"/>
    </a:ext>
  </a:extLst>
</a:theme>
</file>

<file path=ppt/theme/theme13.xml><?xml version="1.0" encoding="utf-8"?>
<a:theme xmlns:a="http://schemas.openxmlformats.org/drawingml/2006/main" name="3_Photo-Graphic Slide - White">
  <a:themeElements>
    <a:clrScheme name="UWH Brand New">
      <a:dk1>
        <a:srgbClr val="41484D"/>
      </a:dk1>
      <a:lt1>
        <a:srgbClr val="FFFFFF"/>
      </a:lt1>
      <a:dk2>
        <a:srgbClr val="001964"/>
      </a:dk2>
      <a:lt2>
        <a:srgbClr val="EDF5F7"/>
      </a:lt2>
      <a:accent1>
        <a:srgbClr val="065DBA"/>
      </a:accent1>
      <a:accent2>
        <a:srgbClr val="C5050C"/>
      </a:accent2>
      <a:accent3>
        <a:srgbClr val="DEE1E3"/>
      </a:accent3>
      <a:accent4>
        <a:srgbClr val="EE2841"/>
      </a:accent4>
      <a:accent5>
        <a:srgbClr val="30C3F0"/>
      </a:accent5>
      <a:accent6>
        <a:srgbClr val="20C3BF"/>
      </a:accent6>
      <a:hlink>
        <a:srgbClr val="0563C1"/>
      </a:hlink>
      <a:folHlink>
        <a:srgbClr val="954F72"/>
      </a:folHlink>
    </a:clrScheme>
    <a:fontScheme name="UW Health Brand Fonts">
      <a:majorFont>
        <a:latin typeface="Spectral"/>
        <a:ea typeface=""/>
        <a:cs typeface=""/>
      </a:majorFont>
      <a:minorFont>
        <a:latin typeface="Metropoli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S PPT Template.potx" id="{42B05893-84E5-468C-B7F9-533EA7D9C4AA}" vid="{7B796F88-96FA-4A84-80FC-80DD6E89E3F5}"/>
    </a:ext>
  </a:extLst>
</a:theme>
</file>

<file path=ppt/theme/theme14.xml><?xml version="1.0" encoding="utf-8"?>
<a:theme xmlns:a="http://schemas.openxmlformats.org/drawingml/2006/main" name="3_Content Slide">
  <a:themeElements>
    <a:clrScheme name="UWH Brand New">
      <a:dk1>
        <a:srgbClr val="41484D"/>
      </a:dk1>
      <a:lt1>
        <a:srgbClr val="FFFFFF"/>
      </a:lt1>
      <a:dk2>
        <a:srgbClr val="001964"/>
      </a:dk2>
      <a:lt2>
        <a:srgbClr val="EDF5F7"/>
      </a:lt2>
      <a:accent1>
        <a:srgbClr val="065DBA"/>
      </a:accent1>
      <a:accent2>
        <a:srgbClr val="C5050C"/>
      </a:accent2>
      <a:accent3>
        <a:srgbClr val="DEE1E3"/>
      </a:accent3>
      <a:accent4>
        <a:srgbClr val="EE2841"/>
      </a:accent4>
      <a:accent5>
        <a:srgbClr val="30C3F0"/>
      </a:accent5>
      <a:accent6>
        <a:srgbClr val="20C3BF"/>
      </a:accent6>
      <a:hlink>
        <a:srgbClr val="0563C1"/>
      </a:hlink>
      <a:folHlink>
        <a:srgbClr val="954F72"/>
      </a:folHlink>
    </a:clrScheme>
    <a:fontScheme name="UW Health Brand Fonts">
      <a:majorFont>
        <a:latin typeface="Spectral"/>
        <a:ea typeface=""/>
        <a:cs typeface=""/>
      </a:majorFont>
      <a:minorFont>
        <a:latin typeface="Metropoli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S PPT Template.potx" id="{42B05893-84E5-468C-B7F9-533EA7D9C4AA}" vid="{0C3A2A81-761B-49AD-B30C-190DBF984408}"/>
    </a:ext>
  </a:extLst>
</a:theme>
</file>

<file path=ppt/theme/theme15.xml><?xml version="1.0" encoding="utf-8"?>
<a:theme xmlns:a="http://schemas.openxmlformats.org/drawingml/2006/main" name="2_Photo-Graphic Slide - White">
  <a:themeElements>
    <a:clrScheme name="UWH Brand New">
      <a:dk1>
        <a:srgbClr val="41484D"/>
      </a:dk1>
      <a:lt1>
        <a:srgbClr val="FFFFFF"/>
      </a:lt1>
      <a:dk2>
        <a:srgbClr val="001964"/>
      </a:dk2>
      <a:lt2>
        <a:srgbClr val="EDF5F7"/>
      </a:lt2>
      <a:accent1>
        <a:srgbClr val="065DBA"/>
      </a:accent1>
      <a:accent2>
        <a:srgbClr val="C5050C"/>
      </a:accent2>
      <a:accent3>
        <a:srgbClr val="DEE1E3"/>
      </a:accent3>
      <a:accent4>
        <a:srgbClr val="EE2841"/>
      </a:accent4>
      <a:accent5>
        <a:srgbClr val="30C3F0"/>
      </a:accent5>
      <a:accent6>
        <a:srgbClr val="20C3BF"/>
      </a:accent6>
      <a:hlink>
        <a:srgbClr val="0563C1"/>
      </a:hlink>
      <a:folHlink>
        <a:srgbClr val="954F72"/>
      </a:folHlink>
    </a:clrScheme>
    <a:fontScheme name="UW Health Brand Fonts">
      <a:majorFont>
        <a:latin typeface="Spectral"/>
        <a:ea typeface=""/>
        <a:cs typeface=""/>
      </a:majorFont>
      <a:minorFont>
        <a:latin typeface="Metropoli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UWH Branded Template_IS.pptx" id="{097335FA-FD3C-4624-B4AE-4BA54A0A3FCF}" vid="{EA1CDDB3-7EC8-498C-9471-CCB248DAA357}"/>
    </a:ext>
  </a:extLst>
</a:theme>
</file>

<file path=ppt/theme/theme16.xml><?xml version="1.0" encoding="utf-8"?>
<a:theme xmlns:a="http://schemas.openxmlformats.org/drawingml/2006/main" name="1_Photo or Graphic Slide">
  <a:themeElements>
    <a:clrScheme name="UWH Brand New">
      <a:dk1>
        <a:srgbClr val="41484D"/>
      </a:dk1>
      <a:lt1>
        <a:srgbClr val="FFFFFF"/>
      </a:lt1>
      <a:dk2>
        <a:srgbClr val="001964"/>
      </a:dk2>
      <a:lt2>
        <a:srgbClr val="EDF5F7"/>
      </a:lt2>
      <a:accent1>
        <a:srgbClr val="065DBA"/>
      </a:accent1>
      <a:accent2>
        <a:srgbClr val="C5050C"/>
      </a:accent2>
      <a:accent3>
        <a:srgbClr val="DEE1E3"/>
      </a:accent3>
      <a:accent4>
        <a:srgbClr val="EE2841"/>
      </a:accent4>
      <a:accent5>
        <a:srgbClr val="30C3F0"/>
      </a:accent5>
      <a:accent6>
        <a:srgbClr val="20C3BF"/>
      </a:accent6>
      <a:hlink>
        <a:srgbClr val="0563C1"/>
      </a:hlink>
      <a:folHlink>
        <a:srgbClr val="954F72"/>
      </a:folHlink>
    </a:clrScheme>
    <a:fontScheme name="UW Health Brand Fonts">
      <a:majorFont>
        <a:latin typeface="Spectral"/>
        <a:ea typeface=""/>
        <a:cs typeface=""/>
      </a:majorFont>
      <a:minorFont>
        <a:latin typeface="Metropoli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S PPT Template.potx" id="{42B05893-84E5-468C-B7F9-533EA7D9C4AA}" vid="{F9256A26-1B8D-4DBF-BCB7-521331AB2C5C}"/>
    </a:ext>
  </a:extLst>
</a:theme>
</file>

<file path=ppt/theme/theme17.xml><?xml version="1.0" encoding="utf-8"?>
<a:theme xmlns:a="http://schemas.openxmlformats.org/drawingml/2006/main" name="4_Photo-Graphic Slide - White">
  <a:themeElements>
    <a:clrScheme name="UWH Brand New">
      <a:dk1>
        <a:srgbClr val="41484D"/>
      </a:dk1>
      <a:lt1>
        <a:srgbClr val="FFFFFF"/>
      </a:lt1>
      <a:dk2>
        <a:srgbClr val="001964"/>
      </a:dk2>
      <a:lt2>
        <a:srgbClr val="EDF5F7"/>
      </a:lt2>
      <a:accent1>
        <a:srgbClr val="065DBA"/>
      </a:accent1>
      <a:accent2>
        <a:srgbClr val="C5050C"/>
      </a:accent2>
      <a:accent3>
        <a:srgbClr val="DEE1E3"/>
      </a:accent3>
      <a:accent4>
        <a:srgbClr val="EE2841"/>
      </a:accent4>
      <a:accent5>
        <a:srgbClr val="30C3F0"/>
      </a:accent5>
      <a:accent6>
        <a:srgbClr val="20C3BF"/>
      </a:accent6>
      <a:hlink>
        <a:srgbClr val="0563C1"/>
      </a:hlink>
      <a:folHlink>
        <a:srgbClr val="954F72"/>
      </a:folHlink>
    </a:clrScheme>
    <a:fontScheme name="UW Health Brand Fonts">
      <a:majorFont>
        <a:latin typeface="Spectral"/>
        <a:ea typeface=""/>
        <a:cs typeface=""/>
      </a:majorFont>
      <a:minorFont>
        <a:latin typeface="Metropoli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CA15941-4770-42AE-A09E-8EE57752B64B}" vid="{ED16AAA8-7B10-4234-9604-9A16BA85DBE3}"/>
    </a:ext>
  </a:ext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Slide">
  <a:themeElements>
    <a:clrScheme name="UWH Brand New">
      <a:dk1>
        <a:srgbClr val="41484D"/>
      </a:dk1>
      <a:lt1>
        <a:srgbClr val="FFFFFF"/>
      </a:lt1>
      <a:dk2>
        <a:srgbClr val="001964"/>
      </a:dk2>
      <a:lt2>
        <a:srgbClr val="EDF5F7"/>
      </a:lt2>
      <a:accent1>
        <a:srgbClr val="065DBA"/>
      </a:accent1>
      <a:accent2>
        <a:srgbClr val="C5050C"/>
      </a:accent2>
      <a:accent3>
        <a:srgbClr val="DEE1E3"/>
      </a:accent3>
      <a:accent4>
        <a:srgbClr val="EE2841"/>
      </a:accent4>
      <a:accent5>
        <a:srgbClr val="30C3F0"/>
      </a:accent5>
      <a:accent6>
        <a:srgbClr val="20C3BF"/>
      </a:accent6>
      <a:hlink>
        <a:srgbClr val="0563C1"/>
      </a:hlink>
      <a:folHlink>
        <a:srgbClr val="954F72"/>
      </a:folHlink>
    </a:clrScheme>
    <a:fontScheme name="UW Health Brand Fonts">
      <a:majorFont>
        <a:latin typeface="Spectral"/>
        <a:ea typeface=""/>
        <a:cs typeface=""/>
      </a:majorFont>
      <a:minorFont>
        <a:latin typeface="Metropoli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7217EDE-4E72-4628-8A2D-7CB69960193B}" vid="{57862111-EAEA-4F0A-A3E0-9A1BCC5374AD}"/>
    </a:ext>
  </a:extLst>
</a:theme>
</file>

<file path=ppt/theme/theme3.xml><?xml version="1.0" encoding="utf-8"?>
<a:theme xmlns:a="http://schemas.openxmlformats.org/drawingml/2006/main" name="Photo-Graphic Slide - White">
  <a:themeElements>
    <a:clrScheme name="UWH Brand New">
      <a:dk1>
        <a:srgbClr val="41484D"/>
      </a:dk1>
      <a:lt1>
        <a:srgbClr val="FFFFFF"/>
      </a:lt1>
      <a:dk2>
        <a:srgbClr val="001964"/>
      </a:dk2>
      <a:lt2>
        <a:srgbClr val="EDF5F7"/>
      </a:lt2>
      <a:accent1>
        <a:srgbClr val="065DBA"/>
      </a:accent1>
      <a:accent2>
        <a:srgbClr val="C5050C"/>
      </a:accent2>
      <a:accent3>
        <a:srgbClr val="DEE1E3"/>
      </a:accent3>
      <a:accent4>
        <a:srgbClr val="EE2841"/>
      </a:accent4>
      <a:accent5>
        <a:srgbClr val="30C3F0"/>
      </a:accent5>
      <a:accent6>
        <a:srgbClr val="20C3BF"/>
      </a:accent6>
      <a:hlink>
        <a:srgbClr val="0563C1"/>
      </a:hlink>
      <a:folHlink>
        <a:srgbClr val="954F72"/>
      </a:folHlink>
    </a:clrScheme>
    <a:fontScheme name="UW Health Brand Fonts">
      <a:majorFont>
        <a:latin typeface="Spectral"/>
        <a:ea typeface=""/>
        <a:cs typeface=""/>
      </a:majorFont>
      <a:minorFont>
        <a:latin typeface="Metropoli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7217EDE-4E72-4628-8A2D-7CB69960193B}" vid="{A1F334C7-270D-46E9-B88E-8987DC5539F6}"/>
    </a:ext>
  </a:extLst>
</a:theme>
</file>

<file path=ppt/theme/theme4.xml><?xml version="1.0" encoding="utf-8"?>
<a:theme xmlns:a="http://schemas.openxmlformats.org/drawingml/2006/main" name="Photo or Graphic Slide">
  <a:themeElements>
    <a:clrScheme name="UWH Brand New">
      <a:dk1>
        <a:srgbClr val="41484D"/>
      </a:dk1>
      <a:lt1>
        <a:srgbClr val="FFFFFF"/>
      </a:lt1>
      <a:dk2>
        <a:srgbClr val="001964"/>
      </a:dk2>
      <a:lt2>
        <a:srgbClr val="EDF5F7"/>
      </a:lt2>
      <a:accent1>
        <a:srgbClr val="065DBA"/>
      </a:accent1>
      <a:accent2>
        <a:srgbClr val="C5050C"/>
      </a:accent2>
      <a:accent3>
        <a:srgbClr val="DEE1E3"/>
      </a:accent3>
      <a:accent4>
        <a:srgbClr val="EE2841"/>
      </a:accent4>
      <a:accent5>
        <a:srgbClr val="30C3F0"/>
      </a:accent5>
      <a:accent6>
        <a:srgbClr val="20C3BF"/>
      </a:accent6>
      <a:hlink>
        <a:srgbClr val="0563C1"/>
      </a:hlink>
      <a:folHlink>
        <a:srgbClr val="954F72"/>
      </a:folHlink>
    </a:clrScheme>
    <a:fontScheme name="UW Health Brand Fonts">
      <a:majorFont>
        <a:latin typeface="Spectral"/>
        <a:ea typeface=""/>
        <a:cs typeface=""/>
      </a:majorFont>
      <a:minorFont>
        <a:latin typeface="Metropoli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7217EDE-4E72-4628-8A2D-7CB69960193B}" vid="{3F935702-4A27-4CC2-898E-412BE6C31B55}"/>
    </a:ext>
  </a:extLst>
</a:theme>
</file>

<file path=ppt/theme/theme5.xml><?xml version="1.0" encoding="utf-8"?>
<a:theme xmlns:a="http://schemas.openxmlformats.org/drawingml/2006/main" name="Photo slide - black ">
  <a:themeElements>
    <a:clrScheme name="UWH Brand New">
      <a:dk1>
        <a:srgbClr val="41484D"/>
      </a:dk1>
      <a:lt1>
        <a:srgbClr val="FFFFFF"/>
      </a:lt1>
      <a:dk2>
        <a:srgbClr val="001964"/>
      </a:dk2>
      <a:lt2>
        <a:srgbClr val="EDF5F7"/>
      </a:lt2>
      <a:accent1>
        <a:srgbClr val="065DBA"/>
      </a:accent1>
      <a:accent2>
        <a:srgbClr val="C5050C"/>
      </a:accent2>
      <a:accent3>
        <a:srgbClr val="DEE1E3"/>
      </a:accent3>
      <a:accent4>
        <a:srgbClr val="EE2841"/>
      </a:accent4>
      <a:accent5>
        <a:srgbClr val="30C3F0"/>
      </a:accent5>
      <a:accent6>
        <a:srgbClr val="20C3BF"/>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7217EDE-4E72-4628-8A2D-7CB69960193B}" vid="{FCF7E38A-5D78-4273-B2CC-B011A7DBA2C4}"/>
    </a:ext>
  </a:extLst>
</a:theme>
</file>

<file path=ppt/theme/theme6.xml><?xml version="1.0" encoding="utf-8"?>
<a:theme xmlns:a="http://schemas.openxmlformats.org/drawingml/2006/main" name="Section Slide - White">
  <a:themeElements>
    <a:clrScheme name="UWH Brand New">
      <a:dk1>
        <a:srgbClr val="41484D"/>
      </a:dk1>
      <a:lt1>
        <a:srgbClr val="FFFFFF"/>
      </a:lt1>
      <a:dk2>
        <a:srgbClr val="001964"/>
      </a:dk2>
      <a:lt2>
        <a:srgbClr val="EDF5F7"/>
      </a:lt2>
      <a:accent1>
        <a:srgbClr val="065DBA"/>
      </a:accent1>
      <a:accent2>
        <a:srgbClr val="C5050C"/>
      </a:accent2>
      <a:accent3>
        <a:srgbClr val="DEE1E3"/>
      </a:accent3>
      <a:accent4>
        <a:srgbClr val="EE2841"/>
      </a:accent4>
      <a:accent5>
        <a:srgbClr val="30C3F0"/>
      </a:accent5>
      <a:accent6>
        <a:srgbClr val="20C3BF"/>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7217EDE-4E72-4628-8A2D-7CB69960193B}" vid="{A113E5BB-4096-4D4A-B0D5-E4F5884ED604}"/>
    </a:ext>
  </a:extLst>
</a:theme>
</file>

<file path=ppt/theme/theme7.xml><?xml version="1.0" encoding="utf-8"?>
<a:theme xmlns:a="http://schemas.openxmlformats.org/drawingml/2006/main" name="Section Slide - Red">
  <a:themeElements>
    <a:clrScheme name="UWH Brand New">
      <a:dk1>
        <a:srgbClr val="41484D"/>
      </a:dk1>
      <a:lt1>
        <a:srgbClr val="FFFFFF"/>
      </a:lt1>
      <a:dk2>
        <a:srgbClr val="001964"/>
      </a:dk2>
      <a:lt2>
        <a:srgbClr val="EDF5F7"/>
      </a:lt2>
      <a:accent1>
        <a:srgbClr val="065DBA"/>
      </a:accent1>
      <a:accent2>
        <a:srgbClr val="C5050C"/>
      </a:accent2>
      <a:accent3>
        <a:srgbClr val="DEE1E3"/>
      </a:accent3>
      <a:accent4>
        <a:srgbClr val="EE2841"/>
      </a:accent4>
      <a:accent5>
        <a:srgbClr val="30C3F0"/>
      </a:accent5>
      <a:accent6>
        <a:srgbClr val="20C3BF"/>
      </a:accent6>
      <a:hlink>
        <a:srgbClr val="0563C1"/>
      </a:hlink>
      <a:folHlink>
        <a:srgbClr val="954F72"/>
      </a:folHlink>
    </a:clrScheme>
    <a:fontScheme name="UW Health Brand Fonts">
      <a:majorFont>
        <a:latin typeface="Spectral"/>
        <a:ea typeface=""/>
        <a:cs typeface=""/>
      </a:majorFont>
      <a:minorFont>
        <a:latin typeface="Metropoli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7217EDE-4E72-4628-8A2D-7CB69960193B}" vid="{AFA568DD-B85D-48FB-865C-D4EA8E8A581F}"/>
    </a:ext>
  </a:extLst>
</a:theme>
</file>

<file path=ppt/theme/theme8.xml><?xml version="1.0" encoding="utf-8"?>
<a:theme xmlns:a="http://schemas.openxmlformats.org/drawingml/2006/main" name="1_Section Slide - White">
  <a:themeElements>
    <a:clrScheme name="UWH Brand New">
      <a:dk1>
        <a:srgbClr val="41484D"/>
      </a:dk1>
      <a:lt1>
        <a:srgbClr val="FFFFFF"/>
      </a:lt1>
      <a:dk2>
        <a:srgbClr val="001964"/>
      </a:dk2>
      <a:lt2>
        <a:srgbClr val="EDF5F7"/>
      </a:lt2>
      <a:accent1>
        <a:srgbClr val="065DBA"/>
      </a:accent1>
      <a:accent2>
        <a:srgbClr val="C5050C"/>
      </a:accent2>
      <a:accent3>
        <a:srgbClr val="DEE1E3"/>
      </a:accent3>
      <a:accent4>
        <a:srgbClr val="EE2841"/>
      </a:accent4>
      <a:accent5>
        <a:srgbClr val="30C3F0"/>
      </a:accent5>
      <a:accent6>
        <a:srgbClr val="20C3BF"/>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CA15941-4770-42AE-A09E-8EE57752B64B}" vid="{513D1B64-9214-4C27-B5A4-72BAAE59AC73}"/>
    </a:ext>
  </a:extLst>
</a:theme>
</file>

<file path=ppt/theme/theme9.xml><?xml version="1.0" encoding="utf-8"?>
<a:theme xmlns:a="http://schemas.openxmlformats.org/drawingml/2006/main" name="1_Photo-Graphic Slide - White">
  <a:themeElements>
    <a:clrScheme name="UWH Brand New">
      <a:dk1>
        <a:srgbClr val="41484D"/>
      </a:dk1>
      <a:lt1>
        <a:srgbClr val="FFFFFF"/>
      </a:lt1>
      <a:dk2>
        <a:srgbClr val="001964"/>
      </a:dk2>
      <a:lt2>
        <a:srgbClr val="EDF5F7"/>
      </a:lt2>
      <a:accent1>
        <a:srgbClr val="065DBA"/>
      </a:accent1>
      <a:accent2>
        <a:srgbClr val="C5050C"/>
      </a:accent2>
      <a:accent3>
        <a:srgbClr val="DEE1E3"/>
      </a:accent3>
      <a:accent4>
        <a:srgbClr val="EE2841"/>
      </a:accent4>
      <a:accent5>
        <a:srgbClr val="30C3F0"/>
      </a:accent5>
      <a:accent6>
        <a:srgbClr val="20C3BF"/>
      </a:accent6>
      <a:hlink>
        <a:srgbClr val="0563C1"/>
      </a:hlink>
      <a:folHlink>
        <a:srgbClr val="954F72"/>
      </a:folHlink>
    </a:clrScheme>
    <a:fontScheme name="UW Health Brand Fonts">
      <a:majorFont>
        <a:latin typeface="Spectral"/>
        <a:ea typeface=""/>
        <a:cs typeface=""/>
      </a:majorFont>
      <a:minorFont>
        <a:latin typeface="Metropoli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CA15941-4770-42AE-A09E-8EE57752B64B}" vid="{ED16AAA8-7B10-4234-9604-9A16BA85DBE3}"/>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4f3e1e8a-8735-4901-9417-7b1d6ce8546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322F5D19AACC343B5F496ED8F70BE94" ma:contentTypeVersion="13" ma:contentTypeDescription="Create a new document." ma:contentTypeScope="" ma:versionID="8d73fbc4e3f253a5780e1dece99e57cb">
  <xsd:schema xmlns:xsd="http://www.w3.org/2001/XMLSchema" xmlns:xs="http://www.w3.org/2001/XMLSchema" xmlns:p="http://schemas.microsoft.com/office/2006/metadata/properties" xmlns:ns3="4f3e1e8a-8735-4901-9417-7b1d6ce85463" xmlns:ns4="b6c3627a-ddfb-4c0a-82e5-ea94134bfc5c" targetNamespace="http://schemas.microsoft.com/office/2006/metadata/properties" ma:root="true" ma:fieldsID="9a30c782954936475e450b0fe0a92426" ns3:_="" ns4:_="">
    <xsd:import namespace="4f3e1e8a-8735-4901-9417-7b1d6ce85463"/>
    <xsd:import namespace="b6c3627a-ddfb-4c0a-82e5-ea94134bfc5c"/>
    <xsd:element name="properties">
      <xsd:complexType>
        <xsd:sequence>
          <xsd:element name="documentManagement">
            <xsd:complexType>
              <xsd:all>
                <xsd:element ref="ns3:MediaServiceMetadata" minOccurs="0"/>
                <xsd:element ref="ns3:MediaServiceFastMetadata" minOccurs="0"/>
                <xsd:element ref="ns3:_activity" minOccurs="0"/>
                <xsd:element ref="ns4:SharedWithUsers" minOccurs="0"/>
                <xsd:element ref="ns4:SharedWithDetails" minOccurs="0"/>
                <xsd:element ref="ns4:SharingHintHash" minOccurs="0"/>
                <xsd:element ref="ns3:MediaServiceDateTaken" minOccurs="0"/>
                <xsd:element ref="ns3:MediaServiceAutoTags" minOccurs="0"/>
                <xsd:element ref="ns3:MediaLengthInSeconds" minOccurs="0"/>
                <xsd:element ref="ns3:MediaServiceOCR" minOccurs="0"/>
                <xsd:element ref="ns3:MediaServiceGenerationTime" minOccurs="0"/>
                <xsd:element ref="ns3:MediaServiceEventHashCode"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3e1e8a-8735-4901-9417-7b1d6ce854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6c3627a-ddfb-4c0a-82e5-ea94134bfc5c"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992B7B0-6AD7-45AD-A169-2F25E228470C}">
  <ds:schemaRefs>
    <ds:schemaRef ds:uri="http://schemas.microsoft.com/sharepoint/v3/contenttype/forms"/>
  </ds:schemaRefs>
</ds:datastoreItem>
</file>

<file path=customXml/itemProps2.xml><?xml version="1.0" encoding="utf-8"?>
<ds:datastoreItem xmlns:ds="http://schemas.openxmlformats.org/officeDocument/2006/customXml" ds:itemID="{1D28A6C9-979B-4FC7-9100-3912C844AECE}">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b6c3627a-ddfb-4c0a-82e5-ea94134bfc5c"/>
    <ds:schemaRef ds:uri="4f3e1e8a-8735-4901-9417-7b1d6ce85463"/>
    <ds:schemaRef ds:uri="http://www.w3.org/XML/1998/namespace"/>
  </ds:schemaRefs>
</ds:datastoreItem>
</file>

<file path=customXml/itemProps3.xml><?xml version="1.0" encoding="utf-8"?>
<ds:datastoreItem xmlns:ds="http://schemas.openxmlformats.org/officeDocument/2006/customXml" ds:itemID="{871908C8-DA40-4280-B250-B062C7DD6B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3e1e8a-8735-4901-9417-7b1d6ce85463"/>
    <ds:schemaRef ds:uri="b6c3627a-ddfb-4c0a-82e5-ea94134bfc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UWH - SMPH PowerPoint Template (1)</Template>
  <TotalTime>3635</TotalTime>
  <Words>2076</Words>
  <Application>Microsoft Office PowerPoint</Application>
  <PresentationFormat>Widescreen</PresentationFormat>
  <Paragraphs>278</Paragraphs>
  <Slides>28</Slides>
  <Notes>6</Notes>
  <HiddenSlides>0</HiddenSlides>
  <MMClips>0</MMClips>
  <ScaleCrop>false</ScaleCrop>
  <HeadingPairs>
    <vt:vector size="6" baseType="variant">
      <vt:variant>
        <vt:lpstr>Fonts Used</vt:lpstr>
      </vt:variant>
      <vt:variant>
        <vt:i4>17</vt:i4>
      </vt:variant>
      <vt:variant>
        <vt:lpstr>Theme</vt:lpstr>
      </vt:variant>
      <vt:variant>
        <vt:i4>18</vt:i4>
      </vt:variant>
      <vt:variant>
        <vt:lpstr>Slide Titles</vt:lpstr>
      </vt:variant>
      <vt:variant>
        <vt:i4>28</vt:i4>
      </vt:variant>
    </vt:vector>
  </HeadingPairs>
  <TitlesOfParts>
    <vt:vector size="63" baseType="lpstr">
      <vt:lpstr>adelle</vt:lpstr>
      <vt:lpstr>Arial</vt:lpstr>
      <vt:lpstr>Arial Nova</vt:lpstr>
      <vt:lpstr>Bell MT</vt:lpstr>
      <vt:lpstr>Calibri</vt:lpstr>
      <vt:lpstr>Calibri Light</vt:lpstr>
      <vt:lpstr>Metropolis</vt:lpstr>
      <vt:lpstr>Metropolis Extra Light</vt:lpstr>
      <vt:lpstr>Metropolis Light</vt:lpstr>
      <vt:lpstr>Metropolis Medium</vt:lpstr>
      <vt:lpstr>Metropolis Semi Bold</vt:lpstr>
      <vt:lpstr>Montserrat Medium</vt:lpstr>
      <vt:lpstr>Open Sans</vt:lpstr>
      <vt:lpstr>Roboto</vt:lpstr>
      <vt:lpstr>Spectral ExtraBold</vt:lpstr>
      <vt:lpstr>System Font Regular</vt:lpstr>
      <vt:lpstr>Wingdings</vt:lpstr>
      <vt:lpstr>UW Health Theme</vt:lpstr>
      <vt:lpstr>Content Slide</vt:lpstr>
      <vt:lpstr>Photo-Graphic Slide - White</vt:lpstr>
      <vt:lpstr>Photo or Graphic Slide</vt:lpstr>
      <vt:lpstr>Photo slide - black </vt:lpstr>
      <vt:lpstr>Section Slide - White</vt:lpstr>
      <vt:lpstr>Section Slide - Red</vt:lpstr>
      <vt:lpstr>1_Section Slide - White</vt:lpstr>
      <vt:lpstr>1_Photo-Graphic Slide - White</vt:lpstr>
      <vt:lpstr>1_Content Slide</vt:lpstr>
      <vt:lpstr>2_Content Slide</vt:lpstr>
      <vt:lpstr>2_Section Slide - White</vt:lpstr>
      <vt:lpstr>3_Photo-Graphic Slide - White</vt:lpstr>
      <vt:lpstr>3_Content Slide</vt:lpstr>
      <vt:lpstr>2_Photo-Graphic Slide - White</vt:lpstr>
      <vt:lpstr>1_Photo or Graphic Slide</vt:lpstr>
      <vt:lpstr>4_Photo-Graphic Slide - White</vt:lpstr>
      <vt:lpstr>Office Theme</vt:lpstr>
      <vt:lpstr>Navigating the Future of Healthcare</vt:lpstr>
      <vt:lpstr>Disclosures:</vt:lpstr>
      <vt:lpstr>Presentation Objectives:</vt:lpstr>
      <vt:lpstr>Agenda</vt:lpstr>
      <vt:lpstr>Why all the fuss?</vt:lpstr>
      <vt:lpstr>PowerPoint Presentation</vt:lpstr>
      <vt:lpstr>Historical Context to Health Tech Growth</vt:lpstr>
      <vt:lpstr>PowerPoint Presentation</vt:lpstr>
      <vt:lpstr>The cognitive challenge effects the diffusion curve  The Development + Diffusion of Innovation Effectiveness</vt:lpstr>
      <vt:lpstr>What is Healthcare AI? </vt:lpstr>
      <vt:lpstr>Types of Healthcare AI:  Machine Learning vs Generative AI</vt:lpstr>
      <vt:lpstr>Augmenting workforce development.</vt:lpstr>
      <vt:lpstr>Adult learning opportunities with AI/health tech:</vt:lpstr>
      <vt:lpstr>Enabling mental health and elder care</vt:lpstr>
      <vt:lpstr>Mental Health – Elder Care</vt:lpstr>
      <vt:lpstr>PowerPoint Presentation</vt:lpstr>
      <vt:lpstr>Challenges to achieving better mental health outcomes:</vt:lpstr>
      <vt:lpstr>Risks of disruptive technology within mental health:</vt:lpstr>
      <vt:lpstr>Ethics in AI:  - What ethical issues do we need to consider?</vt:lpstr>
      <vt:lpstr>PowerPoint Presentation</vt:lpstr>
      <vt:lpstr>PowerPoint Presentation</vt:lpstr>
      <vt:lpstr>PowerPoint Presentation</vt:lpstr>
      <vt:lpstr>PowerPoint Presentation</vt:lpstr>
      <vt:lpstr>Everett Rogers  Diffusion of Innovation Theory</vt:lpstr>
      <vt:lpstr>Tying it all together…</vt:lpstr>
      <vt:lpstr>Take away points</vt:lpstr>
      <vt:lpstr>Questions &amp; Discussion</vt:lpstr>
      <vt:lpstr>Resources</vt:lpstr>
    </vt:vector>
  </TitlesOfParts>
  <Company>UWHCA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Twedt, Heidi</dc:creator>
  <cp:lastModifiedBy>Gordon, Joel E</cp:lastModifiedBy>
  <cp:revision>8</cp:revision>
  <cp:lastPrinted>2023-09-05T17:55:24Z</cp:lastPrinted>
  <dcterms:created xsi:type="dcterms:W3CDTF">2023-06-20T13:30:50Z</dcterms:created>
  <dcterms:modified xsi:type="dcterms:W3CDTF">2024-01-17T20:38:56Z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0x0101002322F5D19AACC343B5F496ED8F70BE94</vt:lpwstr>
  </property>
  <property fmtid="{D5CDD505-2E9C-101B-9397-08002B2CF9AE}" pid="3" name="SlidoAppVersion">
    <vt:lpwstr>1.8.0.4807</vt:lpwstr>
  </property>
</Properties>
</file>