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22" r:id="rId2"/>
    <p:sldId id="259" r:id="rId3"/>
    <p:sldId id="520" r:id="rId4"/>
    <p:sldId id="523" r:id="rId5"/>
    <p:sldId id="524" r:id="rId6"/>
    <p:sldId id="525" r:id="rId7"/>
    <p:sldId id="526" r:id="rId8"/>
    <p:sldId id="31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istin Hamilton" initials="KH" lastIdx="1" clrIdx="0">
    <p:extLst>
      <p:ext uri="{19B8F6BF-5375-455C-9EA6-DF929625EA0E}">
        <p15:presenceInfo xmlns:p15="http://schemas.microsoft.com/office/powerpoint/2012/main" userId="S::khamilton@naadac.onmicrosoft.com::607c48f8-e3e5-43f2-b430-de5e77c249f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83AAE0-23C9-4526-9FBC-370B7C65D216}" v="1155" dt="2024-01-22T18:41:43.2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018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24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rence walton" userId="4bda6d9de4337eb2" providerId="LiveId" clId="{BD83AAE0-23C9-4526-9FBC-370B7C65D216}"/>
    <pc:docChg chg="undo redo custSel addSld delSld modSld">
      <pc:chgData name="terrence walton" userId="4bda6d9de4337eb2" providerId="LiveId" clId="{BD83AAE0-23C9-4526-9FBC-370B7C65D216}" dt="2024-01-22T18:41:43.240" v="3531" actId="20577"/>
      <pc:docMkLst>
        <pc:docMk/>
      </pc:docMkLst>
      <pc:sldChg chg="addSp delSp modSp del mod">
        <pc:chgData name="terrence walton" userId="4bda6d9de4337eb2" providerId="LiveId" clId="{BD83AAE0-23C9-4526-9FBC-370B7C65D216}" dt="2024-01-22T16:11:14.087" v="608" actId="47"/>
        <pc:sldMkLst>
          <pc:docMk/>
          <pc:sldMk cId="1962214019" sldId="256"/>
        </pc:sldMkLst>
        <pc:spChg chg="add del mod">
          <ac:chgData name="terrence walton" userId="4bda6d9de4337eb2" providerId="LiveId" clId="{BD83AAE0-23C9-4526-9FBC-370B7C65D216}" dt="2024-01-22T16:05:03.933" v="437" actId="27636"/>
          <ac:spMkLst>
            <pc:docMk/>
            <pc:sldMk cId="1962214019" sldId="256"/>
            <ac:spMk id="2" creationId="{A6B9E57F-AFBE-4AFB-A7ED-45AD7AB0DEED}"/>
          </ac:spMkLst>
        </pc:spChg>
        <pc:spChg chg="mod">
          <ac:chgData name="terrence walton" userId="4bda6d9de4337eb2" providerId="LiveId" clId="{BD83AAE0-23C9-4526-9FBC-370B7C65D216}" dt="2024-01-22T16:07:06.727" v="519" actId="20577"/>
          <ac:spMkLst>
            <pc:docMk/>
            <pc:sldMk cId="1962214019" sldId="256"/>
            <ac:spMk id="3" creationId="{EFA4FC91-0EA6-4FB5-AB47-5BE907C5DA16}"/>
          </ac:spMkLst>
        </pc:spChg>
        <pc:spChg chg="add del mod">
          <ac:chgData name="terrence walton" userId="4bda6d9de4337eb2" providerId="LiveId" clId="{BD83AAE0-23C9-4526-9FBC-370B7C65D216}" dt="2024-01-22T16:01:06.938" v="12" actId="478"/>
          <ac:spMkLst>
            <pc:docMk/>
            <pc:sldMk cId="1962214019" sldId="256"/>
            <ac:spMk id="6" creationId="{4C79F262-A094-C801-94D4-CCE9863BC56A}"/>
          </ac:spMkLst>
        </pc:spChg>
        <pc:spChg chg="mod">
          <ac:chgData name="terrence walton" userId="4bda6d9de4337eb2" providerId="LiveId" clId="{BD83AAE0-23C9-4526-9FBC-370B7C65D216}" dt="2024-01-22T16:05:06.562" v="438" actId="20577"/>
          <ac:spMkLst>
            <pc:docMk/>
            <pc:sldMk cId="1962214019" sldId="256"/>
            <ac:spMk id="15" creationId="{58D924E3-4248-409B-80A1-F21E87C2BFCF}"/>
          </ac:spMkLst>
        </pc:spChg>
        <pc:picChg chg="del">
          <ac:chgData name="terrence walton" userId="4bda6d9de4337eb2" providerId="LiveId" clId="{BD83AAE0-23C9-4526-9FBC-370B7C65D216}" dt="2024-01-22T15:58:56.676" v="3" actId="478"/>
          <ac:picMkLst>
            <pc:docMk/>
            <pc:sldMk cId="1962214019" sldId="256"/>
            <ac:picMk id="5" creationId="{B0722390-76CE-43FE-992B-4E5621CD86E7}"/>
          </ac:picMkLst>
        </pc:picChg>
        <pc:picChg chg="mod">
          <ac:chgData name="terrence walton" userId="4bda6d9de4337eb2" providerId="LiveId" clId="{BD83AAE0-23C9-4526-9FBC-370B7C65D216}" dt="2024-01-22T16:01:07.315" v="13" actId="1076"/>
          <ac:picMkLst>
            <pc:docMk/>
            <pc:sldMk cId="1962214019" sldId="256"/>
            <ac:picMk id="13" creationId="{A07C2037-A068-408B-906A-74C5AF888FFA}"/>
          </ac:picMkLst>
        </pc:picChg>
      </pc:sldChg>
      <pc:sldChg chg="modSp add del mod">
        <pc:chgData name="terrence walton" userId="4bda6d9de4337eb2" providerId="LiveId" clId="{BD83AAE0-23C9-4526-9FBC-370B7C65D216}" dt="2024-01-22T16:23:56.773" v="1371" actId="20577"/>
        <pc:sldMkLst>
          <pc:docMk/>
          <pc:sldMk cId="2184625622" sldId="259"/>
        </pc:sldMkLst>
        <pc:spChg chg="mod">
          <ac:chgData name="terrence walton" userId="4bda6d9de4337eb2" providerId="LiveId" clId="{BD83AAE0-23C9-4526-9FBC-370B7C65D216}" dt="2024-01-22T16:11:34.604" v="617" actId="20577"/>
          <ac:spMkLst>
            <pc:docMk/>
            <pc:sldMk cId="2184625622" sldId="259"/>
            <ac:spMk id="2" creationId="{650CD9FC-2DAF-477C-B078-3B74989A6CF3}"/>
          </ac:spMkLst>
        </pc:spChg>
        <pc:spChg chg="mod">
          <ac:chgData name="terrence walton" userId="4bda6d9de4337eb2" providerId="LiveId" clId="{BD83AAE0-23C9-4526-9FBC-370B7C65D216}" dt="2024-01-22T16:23:56.773" v="1371" actId="20577"/>
          <ac:spMkLst>
            <pc:docMk/>
            <pc:sldMk cId="2184625622" sldId="259"/>
            <ac:spMk id="3" creationId="{C792A70C-54C4-4F64-9259-A08A8E04EE0E}"/>
          </ac:spMkLst>
        </pc:spChg>
      </pc:sldChg>
      <pc:sldChg chg="del">
        <pc:chgData name="terrence walton" userId="4bda6d9de4337eb2" providerId="LiveId" clId="{BD83AAE0-23C9-4526-9FBC-370B7C65D216}" dt="2024-01-22T15:58:45.708" v="2" actId="47"/>
        <pc:sldMkLst>
          <pc:docMk/>
          <pc:sldMk cId="468688273" sldId="261"/>
        </pc:sldMkLst>
      </pc:sldChg>
      <pc:sldChg chg="modSp del mod">
        <pc:chgData name="terrence walton" userId="4bda6d9de4337eb2" providerId="LiveId" clId="{BD83AAE0-23C9-4526-9FBC-370B7C65D216}" dt="2024-01-22T16:19:16.405" v="1106" actId="47"/>
        <pc:sldMkLst>
          <pc:docMk/>
          <pc:sldMk cId="1249038455" sldId="262"/>
        </pc:sldMkLst>
        <pc:spChg chg="mod">
          <ac:chgData name="terrence walton" userId="4bda6d9de4337eb2" providerId="LiveId" clId="{BD83AAE0-23C9-4526-9FBC-370B7C65D216}" dt="2024-01-22T16:19:05.184" v="1105" actId="120"/>
          <ac:spMkLst>
            <pc:docMk/>
            <pc:sldMk cId="1249038455" sldId="262"/>
            <ac:spMk id="3" creationId="{C792A70C-54C4-4F64-9259-A08A8E04EE0E}"/>
          </ac:spMkLst>
        </pc:spChg>
      </pc:sldChg>
      <pc:sldChg chg="del">
        <pc:chgData name="terrence walton" userId="4bda6d9de4337eb2" providerId="LiveId" clId="{BD83AAE0-23C9-4526-9FBC-370B7C65D216}" dt="2024-01-22T15:58:24.976" v="1" actId="47"/>
        <pc:sldMkLst>
          <pc:docMk/>
          <pc:sldMk cId="2712020993" sldId="277"/>
        </pc:sldMkLst>
      </pc:sldChg>
      <pc:sldChg chg="del">
        <pc:chgData name="terrence walton" userId="4bda6d9de4337eb2" providerId="LiveId" clId="{BD83AAE0-23C9-4526-9FBC-370B7C65D216}" dt="2024-01-22T16:20:59.271" v="1201" actId="47"/>
        <pc:sldMkLst>
          <pc:docMk/>
          <pc:sldMk cId="199567542" sldId="279"/>
        </pc:sldMkLst>
      </pc:sldChg>
      <pc:sldChg chg="del">
        <pc:chgData name="terrence walton" userId="4bda6d9de4337eb2" providerId="LiveId" clId="{BD83AAE0-23C9-4526-9FBC-370B7C65D216}" dt="2024-01-22T15:58:45.708" v="2" actId="47"/>
        <pc:sldMkLst>
          <pc:docMk/>
          <pc:sldMk cId="3882840614" sldId="285"/>
        </pc:sldMkLst>
      </pc:sldChg>
      <pc:sldChg chg="addSp delSp modSp mod">
        <pc:chgData name="terrence walton" userId="4bda6d9de4337eb2" providerId="LiveId" clId="{BD83AAE0-23C9-4526-9FBC-370B7C65D216}" dt="2024-01-22T16:09:23.945" v="581" actId="1076"/>
        <pc:sldMkLst>
          <pc:docMk/>
          <pc:sldMk cId="52368959" sldId="318"/>
        </pc:sldMkLst>
        <pc:spChg chg="mod">
          <ac:chgData name="terrence walton" userId="4bda6d9de4337eb2" providerId="LiveId" clId="{BD83AAE0-23C9-4526-9FBC-370B7C65D216}" dt="2024-01-22T16:09:21.316" v="580" actId="27636"/>
          <ac:spMkLst>
            <pc:docMk/>
            <pc:sldMk cId="52368959" sldId="318"/>
            <ac:spMk id="3" creationId="{E250E204-FEA7-42CB-A12C-ADDCD233876A}"/>
          </ac:spMkLst>
        </pc:spChg>
        <pc:grpChg chg="del">
          <ac:chgData name="terrence walton" userId="4bda6d9de4337eb2" providerId="LiveId" clId="{BD83AAE0-23C9-4526-9FBC-370B7C65D216}" dt="2024-01-22T16:08:52.762" v="572" actId="478"/>
          <ac:grpSpMkLst>
            <pc:docMk/>
            <pc:sldMk cId="52368959" sldId="318"/>
            <ac:grpSpMk id="6" creationId="{00000000-0000-0000-0000-000000000000}"/>
          </ac:grpSpMkLst>
        </pc:grpChg>
        <pc:picChg chg="add del mod">
          <ac:chgData name="terrence walton" userId="4bda6d9de4337eb2" providerId="LiveId" clId="{BD83AAE0-23C9-4526-9FBC-370B7C65D216}" dt="2024-01-22T16:09:16.964" v="578" actId="478"/>
          <ac:picMkLst>
            <pc:docMk/>
            <pc:sldMk cId="52368959" sldId="318"/>
            <ac:picMk id="5" creationId="{42535CB2-2EA0-0C28-0CE6-F93464AED790}"/>
          </ac:picMkLst>
        </pc:picChg>
        <pc:picChg chg="mod">
          <ac:chgData name="terrence walton" userId="4bda6d9de4337eb2" providerId="LiveId" clId="{BD83AAE0-23C9-4526-9FBC-370B7C65D216}" dt="2024-01-22T16:09:23.945" v="581" actId="1076"/>
          <ac:picMkLst>
            <pc:docMk/>
            <pc:sldMk cId="52368959" sldId="318"/>
            <ac:picMk id="9" creationId="{00000000-0000-0000-0000-000000000000}"/>
          </ac:picMkLst>
        </pc:picChg>
        <pc:picChg chg="add del mod">
          <ac:chgData name="terrence walton" userId="4bda6d9de4337eb2" providerId="LiveId" clId="{BD83AAE0-23C9-4526-9FBC-370B7C65D216}" dt="2024-01-22T16:09:14.330" v="577" actId="478"/>
          <ac:picMkLst>
            <pc:docMk/>
            <pc:sldMk cId="52368959" sldId="318"/>
            <ac:picMk id="10" creationId="{5C6B1114-3ED7-25E6-FF80-40982A0CFC1F}"/>
          </ac:picMkLst>
        </pc:picChg>
      </pc:sldChg>
      <pc:sldChg chg="del">
        <pc:chgData name="terrence walton" userId="4bda6d9de4337eb2" providerId="LiveId" clId="{BD83AAE0-23C9-4526-9FBC-370B7C65D216}" dt="2024-01-22T15:58:16.570" v="0" actId="47"/>
        <pc:sldMkLst>
          <pc:docMk/>
          <pc:sldMk cId="2044049480" sldId="319"/>
        </pc:sldMkLst>
      </pc:sldChg>
      <pc:sldChg chg="del">
        <pc:chgData name="terrence walton" userId="4bda6d9de4337eb2" providerId="LiveId" clId="{BD83AAE0-23C9-4526-9FBC-370B7C65D216}" dt="2024-01-22T15:58:45.708" v="2" actId="47"/>
        <pc:sldMkLst>
          <pc:docMk/>
          <pc:sldMk cId="3528957907" sldId="324"/>
        </pc:sldMkLst>
      </pc:sldChg>
      <pc:sldChg chg="del">
        <pc:chgData name="terrence walton" userId="4bda6d9de4337eb2" providerId="LiveId" clId="{BD83AAE0-23C9-4526-9FBC-370B7C65D216}" dt="2024-01-22T15:58:24.976" v="1" actId="47"/>
        <pc:sldMkLst>
          <pc:docMk/>
          <pc:sldMk cId="1200275743" sldId="488"/>
        </pc:sldMkLst>
      </pc:sldChg>
      <pc:sldChg chg="del">
        <pc:chgData name="terrence walton" userId="4bda6d9de4337eb2" providerId="LiveId" clId="{BD83AAE0-23C9-4526-9FBC-370B7C65D216}" dt="2024-01-22T15:58:16.570" v="0" actId="47"/>
        <pc:sldMkLst>
          <pc:docMk/>
          <pc:sldMk cId="188209538" sldId="490"/>
        </pc:sldMkLst>
      </pc:sldChg>
      <pc:sldChg chg="del">
        <pc:chgData name="terrence walton" userId="4bda6d9de4337eb2" providerId="LiveId" clId="{BD83AAE0-23C9-4526-9FBC-370B7C65D216}" dt="2024-01-22T15:58:16.570" v="0" actId="47"/>
        <pc:sldMkLst>
          <pc:docMk/>
          <pc:sldMk cId="3355270789" sldId="492"/>
        </pc:sldMkLst>
      </pc:sldChg>
      <pc:sldChg chg="del">
        <pc:chgData name="terrence walton" userId="4bda6d9de4337eb2" providerId="LiveId" clId="{BD83AAE0-23C9-4526-9FBC-370B7C65D216}" dt="2024-01-22T15:58:16.570" v="0" actId="47"/>
        <pc:sldMkLst>
          <pc:docMk/>
          <pc:sldMk cId="2661373372" sldId="493"/>
        </pc:sldMkLst>
      </pc:sldChg>
      <pc:sldChg chg="del">
        <pc:chgData name="terrence walton" userId="4bda6d9de4337eb2" providerId="LiveId" clId="{BD83AAE0-23C9-4526-9FBC-370B7C65D216}" dt="2024-01-22T15:58:45.708" v="2" actId="47"/>
        <pc:sldMkLst>
          <pc:docMk/>
          <pc:sldMk cId="1731632894" sldId="495"/>
        </pc:sldMkLst>
      </pc:sldChg>
      <pc:sldChg chg="del">
        <pc:chgData name="terrence walton" userId="4bda6d9de4337eb2" providerId="LiveId" clId="{BD83AAE0-23C9-4526-9FBC-370B7C65D216}" dt="2024-01-22T15:58:45.708" v="2" actId="47"/>
        <pc:sldMkLst>
          <pc:docMk/>
          <pc:sldMk cId="559705281" sldId="497"/>
        </pc:sldMkLst>
      </pc:sldChg>
      <pc:sldChg chg="del">
        <pc:chgData name="terrence walton" userId="4bda6d9de4337eb2" providerId="LiveId" clId="{BD83AAE0-23C9-4526-9FBC-370B7C65D216}" dt="2024-01-22T15:58:45.708" v="2" actId="47"/>
        <pc:sldMkLst>
          <pc:docMk/>
          <pc:sldMk cId="880618714" sldId="498"/>
        </pc:sldMkLst>
      </pc:sldChg>
      <pc:sldChg chg="del">
        <pc:chgData name="terrence walton" userId="4bda6d9de4337eb2" providerId="LiveId" clId="{BD83AAE0-23C9-4526-9FBC-370B7C65D216}" dt="2024-01-22T15:58:45.708" v="2" actId="47"/>
        <pc:sldMkLst>
          <pc:docMk/>
          <pc:sldMk cId="1084212162" sldId="501"/>
        </pc:sldMkLst>
      </pc:sldChg>
      <pc:sldChg chg="del">
        <pc:chgData name="terrence walton" userId="4bda6d9de4337eb2" providerId="LiveId" clId="{BD83AAE0-23C9-4526-9FBC-370B7C65D216}" dt="2024-01-22T15:58:45.708" v="2" actId="47"/>
        <pc:sldMkLst>
          <pc:docMk/>
          <pc:sldMk cId="1579617041" sldId="502"/>
        </pc:sldMkLst>
      </pc:sldChg>
      <pc:sldChg chg="del">
        <pc:chgData name="terrence walton" userId="4bda6d9de4337eb2" providerId="LiveId" clId="{BD83AAE0-23C9-4526-9FBC-370B7C65D216}" dt="2024-01-22T15:58:16.570" v="0" actId="47"/>
        <pc:sldMkLst>
          <pc:docMk/>
          <pc:sldMk cId="2526190317" sldId="503"/>
        </pc:sldMkLst>
      </pc:sldChg>
      <pc:sldChg chg="add del">
        <pc:chgData name="terrence walton" userId="4bda6d9de4337eb2" providerId="LiveId" clId="{BD83AAE0-23C9-4526-9FBC-370B7C65D216}" dt="2024-01-22T16:20:19.971" v="1173" actId="47"/>
        <pc:sldMkLst>
          <pc:docMk/>
          <pc:sldMk cId="827979157" sldId="508"/>
        </pc:sldMkLst>
      </pc:sldChg>
      <pc:sldChg chg="add del">
        <pc:chgData name="terrence walton" userId="4bda6d9de4337eb2" providerId="LiveId" clId="{BD83AAE0-23C9-4526-9FBC-370B7C65D216}" dt="2024-01-22T16:20:20.628" v="1174" actId="47"/>
        <pc:sldMkLst>
          <pc:docMk/>
          <pc:sldMk cId="3427214028" sldId="509"/>
        </pc:sldMkLst>
      </pc:sldChg>
      <pc:sldChg chg="del">
        <pc:chgData name="terrence walton" userId="4bda6d9de4337eb2" providerId="LiveId" clId="{BD83AAE0-23C9-4526-9FBC-370B7C65D216}" dt="2024-01-22T15:58:24.976" v="1" actId="47"/>
        <pc:sldMkLst>
          <pc:docMk/>
          <pc:sldMk cId="426372911" sldId="510"/>
        </pc:sldMkLst>
      </pc:sldChg>
      <pc:sldChg chg="del">
        <pc:chgData name="terrence walton" userId="4bda6d9de4337eb2" providerId="LiveId" clId="{BD83AAE0-23C9-4526-9FBC-370B7C65D216}" dt="2024-01-22T15:58:24.976" v="1" actId="47"/>
        <pc:sldMkLst>
          <pc:docMk/>
          <pc:sldMk cId="3804355877" sldId="511"/>
        </pc:sldMkLst>
      </pc:sldChg>
      <pc:sldChg chg="del">
        <pc:chgData name="terrence walton" userId="4bda6d9de4337eb2" providerId="LiveId" clId="{BD83AAE0-23C9-4526-9FBC-370B7C65D216}" dt="2024-01-22T15:58:24.976" v="1" actId="47"/>
        <pc:sldMkLst>
          <pc:docMk/>
          <pc:sldMk cId="2500787327" sldId="512"/>
        </pc:sldMkLst>
      </pc:sldChg>
      <pc:sldChg chg="del">
        <pc:chgData name="terrence walton" userId="4bda6d9de4337eb2" providerId="LiveId" clId="{BD83AAE0-23C9-4526-9FBC-370B7C65D216}" dt="2024-01-22T15:58:24.976" v="1" actId="47"/>
        <pc:sldMkLst>
          <pc:docMk/>
          <pc:sldMk cId="295181308" sldId="514"/>
        </pc:sldMkLst>
      </pc:sldChg>
      <pc:sldChg chg="del">
        <pc:chgData name="terrence walton" userId="4bda6d9de4337eb2" providerId="LiveId" clId="{BD83AAE0-23C9-4526-9FBC-370B7C65D216}" dt="2024-01-22T15:58:24.976" v="1" actId="47"/>
        <pc:sldMkLst>
          <pc:docMk/>
          <pc:sldMk cId="3754856415" sldId="515"/>
        </pc:sldMkLst>
      </pc:sldChg>
      <pc:sldChg chg="del">
        <pc:chgData name="terrence walton" userId="4bda6d9de4337eb2" providerId="LiveId" clId="{BD83AAE0-23C9-4526-9FBC-370B7C65D216}" dt="2024-01-22T15:58:24.976" v="1" actId="47"/>
        <pc:sldMkLst>
          <pc:docMk/>
          <pc:sldMk cId="1470918645" sldId="516"/>
        </pc:sldMkLst>
      </pc:sldChg>
      <pc:sldChg chg="del">
        <pc:chgData name="terrence walton" userId="4bda6d9de4337eb2" providerId="LiveId" clId="{BD83AAE0-23C9-4526-9FBC-370B7C65D216}" dt="2024-01-22T15:58:24.976" v="1" actId="47"/>
        <pc:sldMkLst>
          <pc:docMk/>
          <pc:sldMk cId="671225342" sldId="517"/>
        </pc:sldMkLst>
      </pc:sldChg>
      <pc:sldChg chg="del">
        <pc:chgData name="terrence walton" userId="4bda6d9de4337eb2" providerId="LiveId" clId="{BD83AAE0-23C9-4526-9FBC-370B7C65D216}" dt="2024-01-22T15:58:24.976" v="1" actId="47"/>
        <pc:sldMkLst>
          <pc:docMk/>
          <pc:sldMk cId="2075704462" sldId="518"/>
        </pc:sldMkLst>
      </pc:sldChg>
      <pc:sldChg chg="del">
        <pc:chgData name="terrence walton" userId="4bda6d9de4337eb2" providerId="LiveId" clId="{BD83AAE0-23C9-4526-9FBC-370B7C65D216}" dt="2024-01-22T15:58:24.976" v="1" actId="47"/>
        <pc:sldMkLst>
          <pc:docMk/>
          <pc:sldMk cId="1332882618" sldId="519"/>
        </pc:sldMkLst>
      </pc:sldChg>
      <pc:sldChg chg="addSp delSp modSp mod">
        <pc:chgData name="terrence walton" userId="4bda6d9de4337eb2" providerId="LiveId" clId="{BD83AAE0-23C9-4526-9FBC-370B7C65D216}" dt="2024-01-22T18:39:11.603" v="3458" actId="207"/>
        <pc:sldMkLst>
          <pc:docMk/>
          <pc:sldMk cId="765650085" sldId="520"/>
        </pc:sldMkLst>
        <pc:spChg chg="mod">
          <ac:chgData name="terrence walton" userId="4bda6d9de4337eb2" providerId="LiveId" clId="{BD83AAE0-23C9-4526-9FBC-370B7C65D216}" dt="2024-01-22T16:30:47.736" v="1557" actId="2711"/>
          <ac:spMkLst>
            <pc:docMk/>
            <pc:sldMk cId="765650085" sldId="520"/>
            <ac:spMk id="2" creationId="{CA0E57B8-41A7-44A9-A202-8BD71A4592DA}"/>
          </ac:spMkLst>
        </pc:spChg>
        <pc:spChg chg="del mod">
          <ac:chgData name="terrence walton" userId="4bda6d9de4337eb2" providerId="LiveId" clId="{BD83AAE0-23C9-4526-9FBC-370B7C65D216}" dt="2024-01-22T16:27:47.665" v="1440" actId="1032"/>
          <ac:spMkLst>
            <pc:docMk/>
            <pc:sldMk cId="765650085" sldId="520"/>
            <ac:spMk id="3" creationId="{5B1D7B97-BCE5-4E3A-8B30-424825D0F595}"/>
          </ac:spMkLst>
        </pc:spChg>
        <pc:graphicFrameChg chg="add mod modGraphic">
          <ac:chgData name="terrence walton" userId="4bda6d9de4337eb2" providerId="LiveId" clId="{BD83AAE0-23C9-4526-9FBC-370B7C65D216}" dt="2024-01-22T18:39:11.603" v="3458" actId="207"/>
          <ac:graphicFrameMkLst>
            <pc:docMk/>
            <pc:sldMk cId="765650085" sldId="520"/>
            <ac:graphicFrameMk id="4" creationId="{91B3926F-A024-D8F0-EAE7-8721F0A5351C}"/>
          </ac:graphicFrameMkLst>
        </pc:graphicFrameChg>
      </pc:sldChg>
      <pc:sldChg chg="del">
        <pc:chgData name="terrence walton" userId="4bda6d9de4337eb2" providerId="LiveId" clId="{BD83AAE0-23C9-4526-9FBC-370B7C65D216}" dt="2024-01-22T15:58:16.570" v="0" actId="47"/>
        <pc:sldMkLst>
          <pc:docMk/>
          <pc:sldMk cId="3340537488" sldId="521"/>
        </pc:sldMkLst>
      </pc:sldChg>
      <pc:sldChg chg="modSp add del mod">
        <pc:chgData name="terrence walton" userId="4bda6d9de4337eb2" providerId="LiveId" clId="{BD83AAE0-23C9-4526-9FBC-370B7C65D216}" dt="2024-01-22T16:11:22.037" v="609" actId="47"/>
        <pc:sldMkLst>
          <pc:docMk/>
          <pc:sldMk cId="4150847693" sldId="521"/>
        </pc:sldMkLst>
        <pc:spChg chg="mod">
          <ac:chgData name="terrence walton" userId="4bda6d9de4337eb2" providerId="LiveId" clId="{BD83AAE0-23C9-4526-9FBC-370B7C65D216}" dt="2024-01-22T16:10:55.538" v="606" actId="20577"/>
          <ac:spMkLst>
            <pc:docMk/>
            <pc:sldMk cId="4150847693" sldId="521"/>
            <ac:spMk id="15" creationId="{58D924E3-4248-409B-80A1-F21E87C2BFCF}"/>
          </ac:spMkLst>
        </pc:spChg>
      </pc:sldChg>
      <pc:sldChg chg="add">
        <pc:chgData name="terrence walton" userId="4bda6d9de4337eb2" providerId="LiveId" clId="{BD83AAE0-23C9-4526-9FBC-370B7C65D216}" dt="2024-01-22T16:11:11.606" v="607"/>
        <pc:sldMkLst>
          <pc:docMk/>
          <pc:sldMk cId="1334052150" sldId="522"/>
        </pc:sldMkLst>
      </pc:sldChg>
      <pc:sldChg chg="del">
        <pc:chgData name="terrence walton" userId="4bda6d9de4337eb2" providerId="LiveId" clId="{BD83AAE0-23C9-4526-9FBC-370B7C65D216}" dt="2024-01-22T15:58:16.570" v="0" actId="47"/>
        <pc:sldMkLst>
          <pc:docMk/>
          <pc:sldMk cId="4112124251" sldId="522"/>
        </pc:sldMkLst>
      </pc:sldChg>
      <pc:sldChg chg="addSp delSp modSp add mod">
        <pc:chgData name="terrence walton" userId="4bda6d9de4337eb2" providerId="LiveId" clId="{BD83AAE0-23C9-4526-9FBC-370B7C65D216}" dt="2024-01-22T18:37:50.326" v="3451" actId="207"/>
        <pc:sldMkLst>
          <pc:docMk/>
          <pc:sldMk cId="2548848924" sldId="523"/>
        </pc:sldMkLst>
        <pc:spChg chg="mod">
          <ac:chgData name="terrence walton" userId="4bda6d9de4337eb2" providerId="LiveId" clId="{BD83AAE0-23C9-4526-9FBC-370B7C65D216}" dt="2024-01-22T16:21:38.763" v="1213" actId="20577"/>
          <ac:spMkLst>
            <pc:docMk/>
            <pc:sldMk cId="2548848924" sldId="523"/>
            <ac:spMk id="2" creationId="{CA0E57B8-41A7-44A9-A202-8BD71A4592DA}"/>
          </ac:spMkLst>
        </pc:spChg>
        <pc:spChg chg="del mod">
          <ac:chgData name="terrence walton" userId="4bda6d9de4337eb2" providerId="LiveId" clId="{BD83AAE0-23C9-4526-9FBC-370B7C65D216}" dt="2024-01-22T16:31:59.858" v="1559" actId="1032"/>
          <ac:spMkLst>
            <pc:docMk/>
            <pc:sldMk cId="2548848924" sldId="523"/>
            <ac:spMk id="3" creationId="{5B1D7B97-BCE5-4E3A-8B30-424825D0F595}"/>
          </ac:spMkLst>
        </pc:spChg>
        <pc:graphicFrameChg chg="add mod modGraphic">
          <ac:chgData name="terrence walton" userId="4bda6d9de4337eb2" providerId="LiveId" clId="{BD83AAE0-23C9-4526-9FBC-370B7C65D216}" dt="2024-01-22T18:37:50.326" v="3451" actId="207"/>
          <ac:graphicFrameMkLst>
            <pc:docMk/>
            <pc:sldMk cId="2548848924" sldId="523"/>
            <ac:graphicFrameMk id="4" creationId="{B1575C5B-E935-E33F-6294-569F74E2E00B}"/>
          </ac:graphicFrameMkLst>
        </pc:graphicFrameChg>
      </pc:sldChg>
      <pc:sldChg chg="add del">
        <pc:chgData name="terrence walton" userId="4bda6d9de4337eb2" providerId="LiveId" clId="{BD83AAE0-23C9-4526-9FBC-370B7C65D216}" dt="2024-01-22T16:20:10.081" v="1164"/>
        <pc:sldMkLst>
          <pc:docMk/>
          <pc:sldMk cId="2921330182" sldId="523"/>
        </pc:sldMkLst>
      </pc:sldChg>
      <pc:sldChg chg="addSp delSp modSp add mod">
        <pc:chgData name="terrence walton" userId="4bda6d9de4337eb2" providerId="LiveId" clId="{BD83AAE0-23C9-4526-9FBC-370B7C65D216}" dt="2024-01-22T18:41:43.240" v="3531" actId="20577"/>
        <pc:sldMkLst>
          <pc:docMk/>
          <pc:sldMk cId="1575112440" sldId="524"/>
        </pc:sldMkLst>
        <pc:spChg chg="mod">
          <ac:chgData name="terrence walton" userId="4bda6d9de4337eb2" providerId="LiveId" clId="{BD83AAE0-23C9-4526-9FBC-370B7C65D216}" dt="2024-01-22T18:36:05.302" v="3423" actId="20577"/>
          <ac:spMkLst>
            <pc:docMk/>
            <pc:sldMk cId="1575112440" sldId="524"/>
            <ac:spMk id="2" creationId="{CA0E57B8-41A7-44A9-A202-8BD71A4592DA}"/>
          </ac:spMkLst>
        </pc:spChg>
        <pc:spChg chg="add del mod">
          <ac:chgData name="terrence walton" userId="4bda6d9de4337eb2" providerId="LiveId" clId="{BD83AAE0-23C9-4526-9FBC-370B7C65D216}" dt="2024-01-22T18:32:09.500" v="3363" actId="1032"/>
          <ac:spMkLst>
            <pc:docMk/>
            <pc:sldMk cId="1575112440" sldId="524"/>
            <ac:spMk id="3" creationId="{5B1D7B97-BCE5-4E3A-8B30-424825D0F595}"/>
          </ac:spMkLst>
        </pc:spChg>
        <pc:graphicFrameChg chg="add del mod modGraphic">
          <ac:chgData name="terrence walton" userId="4bda6d9de4337eb2" providerId="LiveId" clId="{BD83AAE0-23C9-4526-9FBC-370B7C65D216}" dt="2024-01-22T18:20:39.245" v="2495" actId="1032"/>
          <ac:graphicFrameMkLst>
            <pc:docMk/>
            <pc:sldMk cId="1575112440" sldId="524"/>
            <ac:graphicFrameMk id="4" creationId="{2ED76E9A-5A1D-193D-A988-8BE65FB933AE}"/>
          </ac:graphicFrameMkLst>
        </pc:graphicFrameChg>
        <pc:graphicFrameChg chg="add mod modGraphic">
          <ac:chgData name="terrence walton" userId="4bda6d9de4337eb2" providerId="LiveId" clId="{BD83AAE0-23C9-4526-9FBC-370B7C65D216}" dt="2024-01-22T18:41:43.240" v="3531" actId="20577"/>
          <ac:graphicFrameMkLst>
            <pc:docMk/>
            <pc:sldMk cId="1575112440" sldId="524"/>
            <ac:graphicFrameMk id="5" creationId="{4AACF09B-7160-3F03-FD28-C46738EC2F15}"/>
          </ac:graphicFrameMkLst>
        </pc:graphicFrameChg>
      </pc:sldChg>
      <pc:sldChg chg="add del">
        <pc:chgData name="terrence walton" userId="4bda6d9de4337eb2" providerId="LiveId" clId="{BD83AAE0-23C9-4526-9FBC-370B7C65D216}" dt="2024-01-22T16:20:09.679" v="1163"/>
        <pc:sldMkLst>
          <pc:docMk/>
          <pc:sldMk cId="2927669089" sldId="524"/>
        </pc:sldMkLst>
      </pc:sldChg>
      <pc:sldChg chg="add del">
        <pc:chgData name="terrence walton" userId="4bda6d9de4337eb2" providerId="LiveId" clId="{BD83AAE0-23C9-4526-9FBC-370B7C65D216}" dt="2024-01-22T16:20:09.330" v="1162"/>
        <pc:sldMkLst>
          <pc:docMk/>
          <pc:sldMk cId="3756452157" sldId="525"/>
        </pc:sldMkLst>
      </pc:sldChg>
      <pc:sldChg chg="addSp delSp modSp add mod">
        <pc:chgData name="terrence walton" userId="4bda6d9de4337eb2" providerId="LiveId" clId="{BD83AAE0-23C9-4526-9FBC-370B7C65D216}" dt="2024-01-22T18:33:16.173" v="3393" actId="12269"/>
        <pc:sldMkLst>
          <pc:docMk/>
          <pc:sldMk cId="4186506510" sldId="525"/>
        </pc:sldMkLst>
        <pc:spChg chg="mod">
          <ac:chgData name="terrence walton" userId="4bda6d9de4337eb2" providerId="LiveId" clId="{BD83AAE0-23C9-4526-9FBC-370B7C65D216}" dt="2024-01-22T18:14:04.229" v="2396" actId="255"/>
          <ac:spMkLst>
            <pc:docMk/>
            <pc:sldMk cId="4186506510" sldId="525"/>
            <ac:spMk id="2" creationId="{CA0E57B8-41A7-44A9-A202-8BD71A4592DA}"/>
          </ac:spMkLst>
        </pc:spChg>
        <pc:spChg chg="del mod">
          <ac:chgData name="terrence walton" userId="4bda6d9de4337eb2" providerId="LiveId" clId="{BD83AAE0-23C9-4526-9FBC-370B7C65D216}" dt="2024-01-22T16:41:45.051" v="1885" actId="1032"/>
          <ac:spMkLst>
            <pc:docMk/>
            <pc:sldMk cId="4186506510" sldId="525"/>
            <ac:spMk id="3" creationId="{5B1D7B97-BCE5-4E3A-8B30-424825D0F595}"/>
          </ac:spMkLst>
        </pc:spChg>
        <pc:spChg chg="add del mod">
          <ac:chgData name="terrence walton" userId="4bda6d9de4337eb2" providerId="LiveId" clId="{BD83AAE0-23C9-4526-9FBC-370B7C65D216}" dt="2024-01-22T16:43:54.660" v="1911" actId="1032"/>
          <ac:spMkLst>
            <pc:docMk/>
            <pc:sldMk cId="4186506510" sldId="525"/>
            <ac:spMk id="6" creationId="{74DBC63E-94D3-9BF2-EF50-C7215975D251}"/>
          </ac:spMkLst>
        </pc:spChg>
        <pc:graphicFrameChg chg="add del mod modGraphic">
          <ac:chgData name="terrence walton" userId="4bda6d9de4337eb2" providerId="LiveId" clId="{BD83AAE0-23C9-4526-9FBC-370B7C65D216}" dt="2024-01-22T16:42:36.451" v="1910" actId="478"/>
          <ac:graphicFrameMkLst>
            <pc:docMk/>
            <pc:sldMk cId="4186506510" sldId="525"/>
            <ac:graphicFrameMk id="4" creationId="{89708C09-2B9D-BFA9-7DAE-7B7815408EE6}"/>
          </ac:graphicFrameMkLst>
        </pc:graphicFrameChg>
        <pc:graphicFrameChg chg="add mod modGraphic">
          <ac:chgData name="terrence walton" userId="4bda6d9de4337eb2" providerId="LiveId" clId="{BD83AAE0-23C9-4526-9FBC-370B7C65D216}" dt="2024-01-22T18:33:16.173" v="3393" actId="12269"/>
          <ac:graphicFrameMkLst>
            <pc:docMk/>
            <pc:sldMk cId="4186506510" sldId="525"/>
            <ac:graphicFrameMk id="7" creationId="{BE075E9B-ED05-C8F1-4CE7-1E0E550FAA58}"/>
          </ac:graphicFrameMkLst>
        </pc:graphicFrameChg>
      </pc:sldChg>
      <pc:sldChg chg="add del">
        <pc:chgData name="terrence walton" userId="4bda6d9de4337eb2" providerId="LiveId" clId="{BD83AAE0-23C9-4526-9FBC-370B7C65D216}" dt="2024-01-22T16:20:08.895" v="1161"/>
        <pc:sldMkLst>
          <pc:docMk/>
          <pc:sldMk cId="145662881" sldId="526"/>
        </pc:sldMkLst>
      </pc:sldChg>
      <pc:sldChg chg="modSp add mod">
        <pc:chgData name="terrence walton" userId="4bda6d9de4337eb2" providerId="LiveId" clId="{BD83AAE0-23C9-4526-9FBC-370B7C65D216}" dt="2024-01-22T18:35:08.611" v="3416" actId="20577"/>
        <pc:sldMkLst>
          <pc:docMk/>
          <pc:sldMk cId="3290389873" sldId="526"/>
        </pc:sldMkLst>
        <pc:spChg chg="mod">
          <ac:chgData name="terrence walton" userId="4bda6d9de4337eb2" providerId="LiveId" clId="{BD83AAE0-23C9-4526-9FBC-370B7C65D216}" dt="2024-01-22T18:29:01.981" v="3271" actId="255"/>
          <ac:spMkLst>
            <pc:docMk/>
            <pc:sldMk cId="3290389873" sldId="526"/>
            <ac:spMk id="2" creationId="{CA0E57B8-41A7-44A9-A202-8BD71A4592DA}"/>
          </ac:spMkLst>
        </pc:spChg>
        <pc:spChg chg="mod">
          <ac:chgData name="terrence walton" userId="4bda6d9de4337eb2" providerId="LiveId" clId="{BD83AAE0-23C9-4526-9FBC-370B7C65D216}" dt="2024-01-22T18:35:08.611" v="3416" actId="20577"/>
          <ac:spMkLst>
            <pc:docMk/>
            <pc:sldMk cId="3290389873" sldId="526"/>
            <ac:spMk id="3" creationId="{5B1D7B97-BCE5-4E3A-8B30-424825D0F59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A3C73D-9F39-47CA-BB2A-ED9EA91B0403}" type="doc">
      <dgm:prSet loTypeId="urn:microsoft.com/office/officeart/2005/8/layout/chart3" loCatId="relationship" qsTypeId="urn:microsoft.com/office/officeart/2005/8/quickstyle/3d7" qsCatId="3D" csTypeId="urn:microsoft.com/office/officeart/2005/8/colors/colorful5" csCatId="colorful" phldr="1"/>
      <dgm:spPr/>
    </dgm:pt>
    <dgm:pt modelId="{E9DB9237-8C37-40DB-97FE-352C42BC5A84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Addiction Professionals</a:t>
          </a:r>
        </a:p>
      </dgm:t>
    </dgm:pt>
    <dgm:pt modelId="{36E25A10-962E-4A76-BE4D-00EB67753534}" type="parTrans" cxnId="{7D5F6DDA-0A5C-4C6D-95E2-C220696CC896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62E87FFF-8EAF-452A-9371-26AC616BB6A8}" type="sibTrans" cxnId="{7D5F6DDA-0A5C-4C6D-95E2-C220696CC896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C855FD4E-0E11-4AB2-8363-6C586CDD2CA2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Medical Providers</a:t>
          </a:r>
        </a:p>
      </dgm:t>
    </dgm:pt>
    <dgm:pt modelId="{A4094259-A19E-4F68-8CD9-BB061A9EC827}" type="parTrans" cxnId="{5C73E464-A8E2-4FEF-BE0A-FCEB1480EE10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96221AD-E92C-4183-BC5B-F6B9712E90DB}" type="sibTrans" cxnId="{5C73E464-A8E2-4FEF-BE0A-FCEB1480EE10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63880FB-1AEA-40A5-AF9A-0836A96E62FC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Allied Health</a:t>
          </a:r>
        </a:p>
      </dgm:t>
    </dgm:pt>
    <dgm:pt modelId="{A14BAAC4-03C3-4110-887D-0BA3CDCFB785}" type="parTrans" cxnId="{7CDF520F-D115-4854-81C3-076BC9715866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A05DCC58-142F-46F4-8236-FB990AD5D0C9}" type="sibTrans" cxnId="{7CDF520F-D115-4854-81C3-076BC9715866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AD3B7F2-8189-4FF3-B057-83C7A3BE19AC}" type="pres">
      <dgm:prSet presAssocID="{09A3C73D-9F39-47CA-BB2A-ED9EA91B0403}" presName="compositeShape" presStyleCnt="0">
        <dgm:presLayoutVars>
          <dgm:chMax val="7"/>
          <dgm:dir/>
          <dgm:resizeHandles val="exact"/>
        </dgm:presLayoutVars>
      </dgm:prSet>
      <dgm:spPr/>
    </dgm:pt>
    <dgm:pt modelId="{E23D192F-F6DC-488E-8193-CD873826017B}" type="pres">
      <dgm:prSet presAssocID="{09A3C73D-9F39-47CA-BB2A-ED9EA91B0403}" presName="wedge1" presStyleLbl="node1" presStyleIdx="0" presStyleCnt="3"/>
      <dgm:spPr/>
    </dgm:pt>
    <dgm:pt modelId="{759C61F5-82BD-49FA-AFB8-465EF27FC2B0}" type="pres">
      <dgm:prSet presAssocID="{09A3C73D-9F39-47CA-BB2A-ED9EA91B0403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B7DB46A-DBE5-4C56-A4D6-6A432FBFAFE8}" type="pres">
      <dgm:prSet presAssocID="{09A3C73D-9F39-47CA-BB2A-ED9EA91B0403}" presName="wedge2" presStyleLbl="node1" presStyleIdx="1" presStyleCnt="3"/>
      <dgm:spPr/>
    </dgm:pt>
    <dgm:pt modelId="{57F21B43-0BC0-40CB-8C1F-1E1A13DFC9E3}" type="pres">
      <dgm:prSet presAssocID="{09A3C73D-9F39-47CA-BB2A-ED9EA91B0403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56FB7A9D-ACBC-456F-845F-B951E78B3566}" type="pres">
      <dgm:prSet presAssocID="{09A3C73D-9F39-47CA-BB2A-ED9EA91B0403}" presName="wedge3" presStyleLbl="node1" presStyleIdx="2" presStyleCnt="3"/>
      <dgm:spPr/>
    </dgm:pt>
    <dgm:pt modelId="{9C7C82EA-36BC-4D89-8835-4D591DB3D9D4}" type="pres">
      <dgm:prSet presAssocID="{09A3C73D-9F39-47CA-BB2A-ED9EA91B0403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CDF520F-D115-4854-81C3-076BC9715866}" srcId="{09A3C73D-9F39-47CA-BB2A-ED9EA91B0403}" destId="{763880FB-1AEA-40A5-AF9A-0836A96E62FC}" srcOrd="2" destOrd="0" parTransId="{A14BAAC4-03C3-4110-887D-0BA3CDCFB785}" sibTransId="{A05DCC58-142F-46F4-8236-FB990AD5D0C9}"/>
    <dgm:cxn modelId="{E1B9ED2D-D5C3-4F16-B616-179E0DB748F0}" type="presOf" srcId="{C855FD4E-0E11-4AB2-8363-6C586CDD2CA2}" destId="{57F21B43-0BC0-40CB-8C1F-1E1A13DFC9E3}" srcOrd="1" destOrd="0" presId="urn:microsoft.com/office/officeart/2005/8/layout/chart3"/>
    <dgm:cxn modelId="{5C73E464-A8E2-4FEF-BE0A-FCEB1480EE10}" srcId="{09A3C73D-9F39-47CA-BB2A-ED9EA91B0403}" destId="{C855FD4E-0E11-4AB2-8363-6C586CDD2CA2}" srcOrd="1" destOrd="0" parTransId="{A4094259-A19E-4F68-8CD9-BB061A9EC827}" sibTransId="{796221AD-E92C-4183-BC5B-F6B9712E90DB}"/>
    <dgm:cxn modelId="{A8590156-5291-4483-ACB0-9EF7A9A88606}" type="presOf" srcId="{09A3C73D-9F39-47CA-BB2A-ED9EA91B0403}" destId="{EAD3B7F2-8189-4FF3-B057-83C7A3BE19AC}" srcOrd="0" destOrd="0" presId="urn:microsoft.com/office/officeart/2005/8/layout/chart3"/>
    <dgm:cxn modelId="{FB551C7C-1A30-462F-9771-7E155FBD0F68}" type="presOf" srcId="{763880FB-1AEA-40A5-AF9A-0836A96E62FC}" destId="{56FB7A9D-ACBC-456F-845F-B951E78B3566}" srcOrd="0" destOrd="0" presId="urn:microsoft.com/office/officeart/2005/8/layout/chart3"/>
    <dgm:cxn modelId="{F859E691-A3F7-46A5-AF06-CF5C05CAC2DE}" type="presOf" srcId="{C855FD4E-0E11-4AB2-8363-6C586CDD2CA2}" destId="{BB7DB46A-DBE5-4C56-A4D6-6A432FBFAFE8}" srcOrd="0" destOrd="0" presId="urn:microsoft.com/office/officeart/2005/8/layout/chart3"/>
    <dgm:cxn modelId="{768566B0-91A9-4159-BB2C-35795F73EFFE}" type="presOf" srcId="{E9DB9237-8C37-40DB-97FE-352C42BC5A84}" destId="{759C61F5-82BD-49FA-AFB8-465EF27FC2B0}" srcOrd="1" destOrd="0" presId="urn:microsoft.com/office/officeart/2005/8/layout/chart3"/>
    <dgm:cxn modelId="{4FE4DFD0-909E-4DEA-BB83-FA2CAF7C96DA}" type="presOf" srcId="{E9DB9237-8C37-40DB-97FE-352C42BC5A84}" destId="{E23D192F-F6DC-488E-8193-CD873826017B}" srcOrd="0" destOrd="0" presId="urn:microsoft.com/office/officeart/2005/8/layout/chart3"/>
    <dgm:cxn modelId="{7D5F6DDA-0A5C-4C6D-95E2-C220696CC896}" srcId="{09A3C73D-9F39-47CA-BB2A-ED9EA91B0403}" destId="{E9DB9237-8C37-40DB-97FE-352C42BC5A84}" srcOrd="0" destOrd="0" parTransId="{36E25A10-962E-4A76-BE4D-00EB67753534}" sibTransId="{62E87FFF-8EAF-452A-9371-26AC616BB6A8}"/>
    <dgm:cxn modelId="{8B0292DA-8D28-408E-9B62-BB22B0FFE468}" type="presOf" srcId="{763880FB-1AEA-40A5-AF9A-0836A96E62FC}" destId="{9C7C82EA-36BC-4D89-8835-4D591DB3D9D4}" srcOrd="1" destOrd="0" presId="urn:microsoft.com/office/officeart/2005/8/layout/chart3"/>
    <dgm:cxn modelId="{4239BAE6-D00B-4DEF-A357-305CBBC62026}" type="presParOf" srcId="{EAD3B7F2-8189-4FF3-B057-83C7A3BE19AC}" destId="{E23D192F-F6DC-488E-8193-CD873826017B}" srcOrd="0" destOrd="0" presId="urn:microsoft.com/office/officeart/2005/8/layout/chart3"/>
    <dgm:cxn modelId="{2219C7A4-CDE6-4591-BD45-65FE7B7B5AFD}" type="presParOf" srcId="{EAD3B7F2-8189-4FF3-B057-83C7A3BE19AC}" destId="{759C61F5-82BD-49FA-AFB8-465EF27FC2B0}" srcOrd="1" destOrd="0" presId="urn:microsoft.com/office/officeart/2005/8/layout/chart3"/>
    <dgm:cxn modelId="{2F427627-4351-421E-AC59-32FDAFB649DD}" type="presParOf" srcId="{EAD3B7F2-8189-4FF3-B057-83C7A3BE19AC}" destId="{BB7DB46A-DBE5-4C56-A4D6-6A432FBFAFE8}" srcOrd="2" destOrd="0" presId="urn:microsoft.com/office/officeart/2005/8/layout/chart3"/>
    <dgm:cxn modelId="{C0BBF962-FEA7-4700-9D6F-45EBDC116E5F}" type="presParOf" srcId="{EAD3B7F2-8189-4FF3-B057-83C7A3BE19AC}" destId="{57F21B43-0BC0-40CB-8C1F-1E1A13DFC9E3}" srcOrd="3" destOrd="0" presId="urn:microsoft.com/office/officeart/2005/8/layout/chart3"/>
    <dgm:cxn modelId="{8BF9BA68-ED9E-4A29-BB71-800D2880CB7C}" type="presParOf" srcId="{EAD3B7F2-8189-4FF3-B057-83C7A3BE19AC}" destId="{56FB7A9D-ACBC-456F-845F-B951E78B3566}" srcOrd="4" destOrd="0" presId="urn:microsoft.com/office/officeart/2005/8/layout/chart3"/>
    <dgm:cxn modelId="{278605D2-2154-4F24-9D37-A8BFAD4D7EAE}" type="presParOf" srcId="{EAD3B7F2-8189-4FF3-B057-83C7A3BE19AC}" destId="{9C7C82EA-36BC-4D89-8835-4D591DB3D9D4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753C38-A01C-4F2D-94B8-9F4995C1E6BD}" type="doc">
      <dgm:prSet loTypeId="urn:microsoft.com/office/officeart/2005/8/layout/defaul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46D49FA-28AE-44DE-9441-9B8152E20233}">
      <dgm:prSet phldrT="[Text]"/>
      <dgm:spPr/>
      <dgm:t>
        <a:bodyPr/>
        <a:lstStyle/>
        <a:p>
          <a:r>
            <a:rPr lang="en-US" b="1" dirty="0"/>
            <a:t>Schools of Medicine</a:t>
          </a:r>
        </a:p>
      </dgm:t>
    </dgm:pt>
    <dgm:pt modelId="{45BF58AC-362B-44F7-927B-4D8EC3B872FC}" type="parTrans" cxnId="{1892F056-AC94-4B00-A515-EBC9D584C716}">
      <dgm:prSet/>
      <dgm:spPr/>
      <dgm:t>
        <a:bodyPr/>
        <a:lstStyle/>
        <a:p>
          <a:endParaRPr lang="en-US" b="1"/>
        </a:p>
      </dgm:t>
    </dgm:pt>
    <dgm:pt modelId="{013A935B-FDBC-4E1F-B088-221FDC644166}" type="sibTrans" cxnId="{1892F056-AC94-4B00-A515-EBC9D584C716}">
      <dgm:prSet/>
      <dgm:spPr/>
      <dgm:t>
        <a:bodyPr/>
        <a:lstStyle/>
        <a:p>
          <a:endParaRPr lang="en-US" b="1"/>
        </a:p>
      </dgm:t>
    </dgm:pt>
    <dgm:pt modelId="{C60EE2FF-9708-42F5-899E-2C5CF5B2808C}">
      <dgm:prSet phldrT="[Text]"/>
      <dgm:spPr/>
      <dgm:t>
        <a:bodyPr/>
        <a:lstStyle/>
        <a:p>
          <a:r>
            <a:rPr lang="en-US" b="1" dirty="0"/>
            <a:t>Nursing Schools</a:t>
          </a:r>
        </a:p>
      </dgm:t>
    </dgm:pt>
    <dgm:pt modelId="{8B94D05B-5132-4449-BAC3-5F41048B07E7}" type="parTrans" cxnId="{5DB9B5F4-0F36-4448-971E-BAECD19A3776}">
      <dgm:prSet/>
      <dgm:spPr/>
      <dgm:t>
        <a:bodyPr/>
        <a:lstStyle/>
        <a:p>
          <a:endParaRPr lang="en-US" b="1"/>
        </a:p>
      </dgm:t>
    </dgm:pt>
    <dgm:pt modelId="{857665C2-81C0-4CF7-A5D7-6841B3E6C169}" type="sibTrans" cxnId="{5DB9B5F4-0F36-4448-971E-BAECD19A3776}">
      <dgm:prSet/>
      <dgm:spPr/>
      <dgm:t>
        <a:bodyPr/>
        <a:lstStyle/>
        <a:p>
          <a:endParaRPr lang="en-US" b="1"/>
        </a:p>
      </dgm:t>
    </dgm:pt>
    <dgm:pt modelId="{5A5012AF-73B0-4AC8-9C35-3C885679506F}">
      <dgm:prSet phldrT="[Text]"/>
      <dgm:spPr/>
      <dgm:t>
        <a:bodyPr/>
        <a:lstStyle/>
        <a:p>
          <a:r>
            <a:rPr lang="en-US" b="1" dirty="0"/>
            <a:t>Colleges and Universities </a:t>
          </a:r>
        </a:p>
      </dgm:t>
    </dgm:pt>
    <dgm:pt modelId="{3D4285D6-092F-4523-B136-4C457394D603}" type="parTrans" cxnId="{4A507E2A-69CB-4938-B9A7-A3B87FA1A160}">
      <dgm:prSet/>
      <dgm:spPr/>
      <dgm:t>
        <a:bodyPr/>
        <a:lstStyle/>
        <a:p>
          <a:endParaRPr lang="en-US" b="1"/>
        </a:p>
      </dgm:t>
    </dgm:pt>
    <dgm:pt modelId="{56FE03DB-044B-43F7-A32D-947843CA9BA2}" type="sibTrans" cxnId="{4A507E2A-69CB-4938-B9A7-A3B87FA1A160}">
      <dgm:prSet/>
      <dgm:spPr/>
      <dgm:t>
        <a:bodyPr/>
        <a:lstStyle/>
        <a:p>
          <a:endParaRPr lang="en-US" b="1"/>
        </a:p>
      </dgm:t>
    </dgm:pt>
    <dgm:pt modelId="{60E10542-7E8A-4B98-B137-D9B16410579A}">
      <dgm:prSet phldrT="[Text]"/>
      <dgm:spPr/>
      <dgm:t>
        <a:bodyPr/>
        <a:lstStyle/>
        <a:p>
          <a:r>
            <a:rPr lang="en-US" b="1" dirty="0"/>
            <a:t>Trade Associations and other Non-Profits</a:t>
          </a:r>
        </a:p>
      </dgm:t>
    </dgm:pt>
    <dgm:pt modelId="{4D556BA9-D62F-4B6B-9927-1F8AEB675D83}" type="parTrans" cxnId="{44AACB2B-7389-4648-BF2D-69A2E5769E79}">
      <dgm:prSet/>
      <dgm:spPr/>
      <dgm:t>
        <a:bodyPr/>
        <a:lstStyle/>
        <a:p>
          <a:endParaRPr lang="en-US" b="1"/>
        </a:p>
      </dgm:t>
    </dgm:pt>
    <dgm:pt modelId="{F7754001-D311-4F1A-8842-98EFDDDB46C0}" type="sibTrans" cxnId="{44AACB2B-7389-4648-BF2D-69A2E5769E79}">
      <dgm:prSet/>
      <dgm:spPr/>
      <dgm:t>
        <a:bodyPr/>
        <a:lstStyle/>
        <a:p>
          <a:endParaRPr lang="en-US" b="1"/>
        </a:p>
      </dgm:t>
    </dgm:pt>
    <dgm:pt modelId="{DC45D0CF-28BA-48DE-BBC5-48CDABB8C06F}">
      <dgm:prSet phldrT="[Text]"/>
      <dgm:spPr/>
      <dgm:t>
        <a:bodyPr/>
        <a:lstStyle/>
        <a:p>
          <a:r>
            <a:rPr lang="en-US" b="1" dirty="0"/>
            <a:t>Addiction Studies Centers</a:t>
          </a:r>
        </a:p>
      </dgm:t>
    </dgm:pt>
    <dgm:pt modelId="{BB3E0012-CA26-4AA6-B9D1-EE93472D7545}" type="parTrans" cxnId="{A7FC2131-BF37-48A4-9054-790A2F78A7B1}">
      <dgm:prSet/>
      <dgm:spPr/>
      <dgm:t>
        <a:bodyPr/>
        <a:lstStyle/>
        <a:p>
          <a:endParaRPr lang="en-US" b="1"/>
        </a:p>
      </dgm:t>
    </dgm:pt>
    <dgm:pt modelId="{B1CB1FBE-D84F-468B-AD57-52DCEC3C4870}" type="sibTrans" cxnId="{A7FC2131-BF37-48A4-9054-790A2F78A7B1}">
      <dgm:prSet/>
      <dgm:spPr/>
      <dgm:t>
        <a:bodyPr/>
        <a:lstStyle/>
        <a:p>
          <a:endParaRPr lang="en-US" b="1"/>
        </a:p>
      </dgm:t>
    </dgm:pt>
    <dgm:pt modelId="{5ECD5C7E-E6FC-435F-B007-1DAA149173F3}">
      <dgm:prSet phldrT="[Text]"/>
      <dgm:spPr/>
      <dgm:t>
        <a:bodyPr/>
        <a:lstStyle/>
        <a:p>
          <a:r>
            <a:rPr lang="en-US" b="1" dirty="0"/>
            <a:t>Public Sector</a:t>
          </a:r>
        </a:p>
      </dgm:t>
    </dgm:pt>
    <dgm:pt modelId="{0E037F5E-1A26-49CC-A4E6-7AF190403C11}" type="parTrans" cxnId="{B613EBBB-8E76-4D17-B7E2-B854BD0E509D}">
      <dgm:prSet/>
      <dgm:spPr/>
      <dgm:t>
        <a:bodyPr/>
        <a:lstStyle/>
        <a:p>
          <a:endParaRPr lang="en-US" b="1"/>
        </a:p>
      </dgm:t>
    </dgm:pt>
    <dgm:pt modelId="{D6C70770-BE78-45BA-9256-145D5EE7F6B2}" type="sibTrans" cxnId="{B613EBBB-8E76-4D17-B7E2-B854BD0E509D}">
      <dgm:prSet/>
      <dgm:spPr/>
      <dgm:t>
        <a:bodyPr/>
        <a:lstStyle/>
        <a:p>
          <a:endParaRPr lang="en-US" b="1"/>
        </a:p>
      </dgm:t>
    </dgm:pt>
    <dgm:pt modelId="{2E9C55F0-E384-48F8-B1E3-54BF43956BD2}" type="pres">
      <dgm:prSet presAssocID="{4B753C38-A01C-4F2D-94B8-9F4995C1E6BD}" presName="diagram" presStyleCnt="0">
        <dgm:presLayoutVars>
          <dgm:dir/>
          <dgm:resizeHandles val="exact"/>
        </dgm:presLayoutVars>
      </dgm:prSet>
      <dgm:spPr/>
    </dgm:pt>
    <dgm:pt modelId="{86F894B7-78BA-4D0B-947F-5C257D2C82C8}" type="pres">
      <dgm:prSet presAssocID="{C46D49FA-28AE-44DE-9441-9B8152E20233}" presName="node" presStyleLbl="node1" presStyleIdx="0" presStyleCnt="6" custLinFactNeighborY="-5685">
        <dgm:presLayoutVars>
          <dgm:bulletEnabled val="1"/>
        </dgm:presLayoutVars>
      </dgm:prSet>
      <dgm:spPr/>
    </dgm:pt>
    <dgm:pt modelId="{696B7529-342B-4E55-9D72-10B09DFABEE5}" type="pres">
      <dgm:prSet presAssocID="{013A935B-FDBC-4E1F-B088-221FDC644166}" presName="sibTrans" presStyleCnt="0"/>
      <dgm:spPr/>
    </dgm:pt>
    <dgm:pt modelId="{AA1687DB-743D-4FE0-9DD1-DB5016D9564E}" type="pres">
      <dgm:prSet presAssocID="{C60EE2FF-9708-42F5-899E-2C5CF5B2808C}" presName="node" presStyleLbl="node1" presStyleIdx="1" presStyleCnt="6">
        <dgm:presLayoutVars>
          <dgm:bulletEnabled val="1"/>
        </dgm:presLayoutVars>
      </dgm:prSet>
      <dgm:spPr/>
    </dgm:pt>
    <dgm:pt modelId="{59FE1DAC-DC5D-4651-98F9-6188C8143C09}" type="pres">
      <dgm:prSet presAssocID="{857665C2-81C0-4CF7-A5D7-6841B3E6C169}" presName="sibTrans" presStyleCnt="0"/>
      <dgm:spPr/>
    </dgm:pt>
    <dgm:pt modelId="{5F4ADBFB-468C-4E02-AD8D-59C65B1C9E09}" type="pres">
      <dgm:prSet presAssocID="{5A5012AF-73B0-4AC8-9C35-3C885679506F}" presName="node" presStyleLbl="node1" presStyleIdx="2" presStyleCnt="6">
        <dgm:presLayoutVars>
          <dgm:bulletEnabled val="1"/>
        </dgm:presLayoutVars>
      </dgm:prSet>
      <dgm:spPr/>
    </dgm:pt>
    <dgm:pt modelId="{DCD7BA64-9522-4945-B226-BD1AF8F45AC5}" type="pres">
      <dgm:prSet presAssocID="{56FE03DB-044B-43F7-A32D-947843CA9BA2}" presName="sibTrans" presStyleCnt="0"/>
      <dgm:spPr/>
    </dgm:pt>
    <dgm:pt modelId="{7F07CE9F-520F-42A6-8156-35F923A050A5}" type="pres">
      <dgm:prSet presAssocID="{60E10542-7E8A-4B98-B137-D9B16410579A}" presName="node" presStyleLbl="node1" presStyleIdx="3" presStyleCnt="6">
        <dgm:presLayoutVars>
          <dgm:bulletEnabled val="1"/>
        </dgm:presLayoutVars>
      </dgm:prSet>
      <dgm:spPr/>
    </dgm:pt>
    <dgm:pt modelId="{A2B058A4-875F-49E4-87C5-0C3587777D36}" type="pres">
      <dgm:prSet presAssocID="{F7754001-D311-4F1A-8842-98EFDDDB46C0}" presName="sibTrans" presStyleCnt="0"/>
      <dgm:spPr/>
    </dgm:pt>
    <dgm:pt modelId="{5414B32C-BB83-4D37-8169-51C099F8DE66}" type="pres">
      <dgm:prSet presAssocID="{DC45D0CF-28BA-48DE-BBC5-48CDABB8C06F}" presName="node" presStyleLbl="node1" presStyleIdx="4" presStyleCnt="6">
        <dgm:presLayoutVars>
          <dgm:bulletEnabled val="1"/>
        </dgm:presLayoutVars>
      </dgm:prSet>
      <dgm:spPr/>
    </dgm:pt>
    <dgm:pt modelId="{4DB0CE5B-7BBD-4846-81CE-DD16A6F6D34D}" type="pres">
      <dgm:prSet presAssocID="{B1CB1FBE-D84F-468B-AD57-52DCEC3C4870}" presName="sibTrans" presStyleCnt="0"/>
      <dgm:spPr/>
    </dgm:pt>
    <dgm:pt modelId="{C3834B6F-7862-4E78-B55B-E2B8D21E9344}" type="pres">
      <dgm:prSet presAssocID="{5ECD5C7E-E6FC-435F-B007-1DAA149173F3}" presName="node" presStyleLbl="node1" presStyleIdx="5" presStyleCnt="6">
        <dgm:presLayoutVars>
          <dgm:bulletEnabled val="1"/>
        </dgm:presLayoutVars>
      </dgm:prSet>
      <dgm:spPr/>
    </dgm:pt>
  </dgm:ptLst>
  <dgm:cxnLst>
    <dgm:cxn modelId="{A8490C0E-9B95-49CF-9908-36CF6067EC47}" type="presOf" srcId="{5ECD5C7E-E6FC-435F-B007-1DAA149173F3}" destId="{C3834B6F-7862-4E78-B55B-E2B8D21E9344}" srcOrd="0" destOrd="0" presId="urn:microsoft.com/office/officeart/2005/8/layout/default"/>
    <dgm:cxn modelId="{B9335818-FB52-4105-9EC9-177CB2D8095D}" type="presOf" srcId="{C46D49FA-28AE-44DE-9441-9B8152E20233}" destId="{86F894B7-78BA-4D0B-947F-5C257D2C82C8}" srcOrd="0" destOrd="0" presId="urn:microsoft.com/office/officeart/2005/8/layout/default"/>
    <dgm:cxn modelId="{4A507E2A-69CB-4938-B9A7-A3B87FA1A160}" srcId="{4B753C38-A01C-4F2D-94B8-9F4995C1E6BD}" destId="{5A5012AF-73B0-4AC8-9C35-3C885679506F}" srcOrd="2" destOrd="0" parTransId="{3D4285D6-092F-4523-B136-4C457394D603}" sibTransId="{56FE03DB-044B-43F7-A32D-947843CA9BA2}"/>
    <dgm:cxn modelId="{44AACB2B-7389-4648-BF2D-69A2E5769E79}" srcId="{4B753C38-A01C-4F2D-94B8-9F4995C1E6BD}" destId="{60E10542-7E8A-4B98-B137-D9B16410579A}" srcOrd="3" destOrd="0" parTransId="{4D556BA9-D62F-4B6B-9927-1F8AEB675D83}" sibTransId="{F7754001-D311-4F1A-8842-98EFDDDB46C0}"/>
    <dgm:cxn modelId="{A7FC2131-BF37-48A4-9054-790A2F78A7B1}" srcId="{4B753C38-A01C-4F2D-94B8-9F4995C1E6BD}" destId="{DC45D0CF-28BA-48DE-BBC5-48CDABB8C06F}" srcOrd="4" destOrd="0" parTransId="{BB3E0012-CA26-4AA6-B9D1-EE93472D7545}" sibTransId="{B1CB1FBE-D84F-468B-AD57-52DCEC3C4870}"/>
    <dgm:cxn modelId="{1892F056-AC94-4B00-A515-EBC9D584C716}" srcId="{4B753C38-A01C-4F2D-94B8-9F4995C1E6BD}" destId="{C46D49FA-28AE-44DE-9441-9B8152E20233}" srcOrd="0" destOrd="0" parTransId="{45BF58AC-362B-44F7-927B-4D8EC3B872FC}" sibTransId="{013A935B-FDBC-4E1F-B088-221FDC644166}"/>
    <dgm:cxn modelId="{177C207A-6692-4DD1-9531-44A821DF44B8}" type="presOf" srcId="{C60EE2FF-9708-42F5-899E-2C5CF5B2808C}" destId="{AA1687DB-743D-4FE0-9DD1-DB5016D9564E}" srcOrd="0" destOrd="0" presId="urn:microsoft.com/office/officeart/2005/8/layout/default"/>
    <dgm:cxn modelId="{4A7CB198-5D0B-4848-9596-D44E7016C218}" type="presOf" srcId="{5A5012AF-73B0-4AC8-9C35-3C885679506F}" destId="{5F4ADBFB-468C-4E02-AD8D-59C65B1C9E09}" srcOrd="0" destOrd="0" presId="urn:microsoft.com/office/officeart/2005/8/layout/default"/>
    <dgm:cxn modelId="{B613EBBB-8E76-4D17-B7E2-B854BD0E509D}" srcId="{4B753C38-A01C-4F2D-94B8-9F4995C1E6BD}" destId="{5ECD5C7E-E6FC-435F-B007-1DAA149173F3}" srcOrd="5" destOrd="0" parTransId="{0E037F5E-1A26-49CC-A4E6-7AF190403C11}" sibTransId="{D6C70770-BE78-45BA-9256-145D5EE7F6B2}"/>
    <dgm:cxn modelId="{39E0C1BE-000A-446E-A2F4-C87D323664FE}" type="presOf" srcId="{60E10542-7E8A-4B98-B137-D9B16410579A}" destId="{7F07CE9F-520F-42A6-8156-35F923A050A5}" srcOrd="0" destOrd="0" presId="urn:microsoft.com/office/officeart/2005/8/layout/default"/>
    <dgm:cxn modelId="{118598E5-4B91-4954-83EB-5CBBC87F8D14}" type="presOf" srcId="{DC45D0CF-28BA-48DE-BBC5-48CDABB8C06F}" destId="{5414B32C-BB83-4D37-8169-51C099F8DE66}" srcOrd="0" destOrd="0" presId="urn:microsoft.com/office/officeart/2005/8/layout/default"/>
    <dgm:cxn modelId="{CB3CABEE-4610-4BFD-9EEE-4AF5A90E80B5}" type="presOf" srcId="{4B753C38-A01C-4F2D-94B8-9F4995C1E6BD}" destId="{2E9C55F0-E384-48F8-B1E3-54BF43956BD2}" srcOrd="0" destOrd="0" presId="urn:microsoft.com/office/officeart/2005/8/layout/default"/>
    <dgm:cxn modelId="{5DB9B5F4-0F36-4448-971E-BAECD19A3776}" srcId="{4B753C38-A01C-4F2D-94B8-9F4995C1E6BD}" destId="{C60EE2FF-9708-42F5-899E-2C5CF5B2808C}" srcOrd="1" destOrd="0" parTransId="{8B94D05B-5132-4449-BAC3-5F41048B07E7}" sibTransId="{857665C2-81C0-4CF7-A5D7-6841B3E6C169}"/>
    <dgm:cxn modelId="{973AEEB3-378D-498A-B313-E355E477285E}" type="presParOf" srcId="{2E9C55F0-E384-48F8-B1E3-54BF43956BD2}" destId="{86F894B7-78BA-4D0B-947F-5C257D2C82C8}" srcOrd="0" destOrd="0" presId="urn:microsoft.com/office/officeart/2005/8/layout/default"/>
    <dgm:cxn modelId="{0AB2AE79-D449-4DB8-985C-951CCE60526C}" type="presParOf" srcId="{2E9C55F0-E384-48F8-B1E3-54BF43956BD2}" destId="{696B7529-342B-4E55-9D72-10B09DFABEE5}" srcOrd="1" destOrd="0" presId="urn:microsoft.com/office/officeart/2005/8/layout/default"/>
    <dgm:cxn modelId="{B6F13718-00AC-48E4-A475-9E1ABF47C081}" type="presParOf" srcId="{2E9C55F0-E384-48F8-B1E3-54BF43956BD2}" destId="{AA1687DB-743D-4FE0-9DD1-DB5016D9564E}" srcOrd="2" destOrd="0" presId="urn:microsoft.com/office/officeart/2005/8/layout/default"/>
    <dgm:cxn modelId="{5243E356-AEF6-44C1-BEFC-4B6937877BEF}" type="presParOf" srcId="{2E9C55F0-E384-48F8-B1E3-54BF43956BD2}" destId="{59FE1DAC-DC5D-4651-98F9-6188C8143C09}" srcOrd="3" destOrd="0" presId="urn:microsoft.com/office/officeart/2005/8/layout/default"/>
    <dgm:cxn modelId="{E8757826-2F7B-4D10-873F-81E158D5B10A}" type="presParOf" srcId="{2E9C55F0-E384-48F8-B1E3-54BF43956BD2}" destId="{5F4ADBFB-468C-4E02-AD8D-59C65B1C9E09}" srcOrd="4" destOrd="0" presId="urn:microsoft.com/office/officeart/2005/8/layout/default"/>
    <dgm:cxn modelId="{A6E1095B-CCB8-44CF-AD0C-1674ED4AD799}" type="presParOf" srcId="{2E9C55F0-E384-48F8-B1E3-54BF43956BD2}" destId="{DCD7BA64-9522-4945-B226-BD1AF8F45AC5}" srcOrd="5" destOrd="0" presId="urn:microsoft.com/office/officeart/2005/8/layout/default"/>
    <dgm:cxn modelId="{C8F4DAB7-4430-46E4-B59A-C50E5E3A4ED0}" type="presParOf" srcId="{2E9C55F0-E384-48F8-B1E3-54BF43956BD2}" destId="{7F07CE9F-520F-42A6-8156-35F923A050A5}" srcOrd="6" destOrd="0" presId="urn:microsoft.com/office/officeart/2005/8/layout/default"/>
    <dgm:cxn modelId="{7A04E5DF-0907-4A31-8D51-3C111A4BF8A2}" type="presParOf" srcId="{2E9C55F0-E384-48F8-B1E3-54BF43956BD2}" destId="{A2B058A4-875F-49E4-87C5-0C3587777D36}" srcOrd="7" destOrd="0" presId="urn:microsoft.com/office/officeart/2005/8/layout/default"/>
    <dgm:cxn modelId="{86910F13-8607-408C-9935-FD35AC3AD52E}" type="presParOf" srcId="{2E9C55F0-E384-48F8-B1E3-54BF43956BD2}" destId="{5414B32C-BB83-4D37-8169-51C099F8DE66}" srcOrd="8" destOrd="0" presId="urn:microsoft.com/office/officeart/2005/8/layout/default"/>
    <dgm:cxn modelId="{F059C051-DC49-49BD-B1FA-863E4B51BBFA}" type="presParOf" srcId="{2E9C55F0-E384-48F8-B1E3-54BF43956BD2}" destId="{4DB0CE5B-7BBD-4846-81CE-DD16A6F6D34D}" srcOrd="9" destOrd="0" presId="urn:microsoft.com/office/officeart/2005/8/layout/default"/>
    <dgm:cxn modelId="{71F33450-F7E9-437B-9592-E3FDCCF6C861}" type="presParOf" srcId="{2E9C55F0-E384-48F8-B1E3-54BF43956BD2}" destId="{C3834B6F-7862-4E78-B55B-E2B8D21E934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84343B-5EFA-4DD1-B22F-23BF16D52C17}" type="doc">
      <dgm:prSet loTypeId="urn:diagrams.loki3.com/TabbedArc+Icon" loCatId="relationship" qsTypeId="urn:microsoft.com/office/officeart/2005/8/quickstyle/3d3" qsCatId="3D" csTypeId="urn:microsoft.com/office/officeart/2005/8/colors/colorful5" csCatId="colorful" phldr="1"/>
      <dgm:spPr/>
    </dgm:pt>
    <dgm:pt modelId="{2E58FCB3-CC4E-4E74-B2D0-9C912C552751}">
      <dgm:prSet phldrT="[Text]"/>
      <dgm:spPr/>
      <dgm:t>
        <a:bodyPr/>
        <a:lstStyle/>
        <a:p>
          <a:r>
            <a:rPr lang="en-US" b="1" dirty="0"/>
            <a:t>Cost/Benefit</a:t>
          </a:r>
        </a:p>
      </dgm:t>
    </dgm:pt>
    <dgm:pt modelId="{9373031E-5035-43EF-A1C0-C696B84C996E}" type="parTrans" cxnId="{84C8462E-7647-4C10-AC0E-379582F6B15B}">
      <dgm:prSet/>
      <dgm:spPr/>
      <dgm:t>
        <a:bodyPr/>
        <a:lstStyle/>
        <a:p>
          <a:endParaRPr lang="en-US" b="1"/>
        </a:p>
      </dgm:t>
    </dgm:pt>
    <dgm:pt modelId="{6AF1E311-F33A-425A-9B58-E7DBFB76E1F5}" type="sibTrans" cxnId="{84C8462E-7647-4C10-AC0E-379582F6B15B}">
      <dgm:prSet/>
      <dgm:spPr/>
      <dgm:t>
        <a:bodyPr/>
        <a:lstStyle/>
        <a:p>
          <a:endParaRPr lang="en-US" b="1"/>
        </a:p>
      </dgm:t>
    </dgm:pt>
    <dgm:pt modelId="{3C4D9949-3886-4489-8065-D2E5796EF706}">
      <dgm:prSet phldrT="[Text]"/>
      <dgm:spPr/>
      <dgm:t>
        <a:bodyPr/>
        <a:lstStyle/>
        <a:p>
          <a:r>
            <a:rPr lang="en-US" b="1" dirty="0"/>
            <a:t>Quality</a:t>
          </a:r>
        </a:p>
      </dgm:t>
    </dgm:pt>
    <dgm:pt modelId="{BAB003B8-5598-4E37-89A9-C057679430BC}" type="parTrans" cxnId="{A5FAA902-98C2-43BC-AE2B-D1F2D3E9FA5E}">
      <dgm:prSet/>
      <dgm:spPr/>
      <dgm:t>
        <a:bodyPr/>
        <a:lstStyle/>
        <a:p>
          <a:endParaRPr lang="en-US" b="1"/>
        </a:p>
      </dgm:t>
    </dgm:pt>
    <dgm:pt modelId="{91C5C3D4-B0E2-456B-A3FB-65DF720110F2}" type="sibTrans" cxnId="{A5FAA902-98C2-43BC-AE2B-D1F2D3E9FA5E}">
      <dgm:prSet/>
      <dgm:spPr/>
      <dgm:t>
        <a:bodyPr/>
        <a:lstStyle/>
        <a:p>
          <a:endParaRPr lang="en-US" b="1"/>
        </a:p>
      </dgm:t>
    </dgm:pt>
    <dgm:pt modelId="{E7AF48CE-4AD0-43AA-B835-1AD0B21F3BC4}">
      <dgm:prSet phldrT="[Text]"/>
      <dgm:spPr/>
      <dgm:t>
        <a:bodyPr/>
        <a:lstStyle/>
        <a:p>
          <a:r>
            <a:rPr lang="en-US" b="1" dirty="0"/>
            <a:t>Access</a:t>
          </a:r>
        </a:p>
      </dgm:t>
    </dgm:pt>
    <dgm:pt modelId="{FDC18D5B-EDEE-4B1B-B5B5-899CCCA5BBD3}" type="parTrans" cxnId="{4E484B7F-476D-44AA-9423-C81EFE971556}">
      <dgm:prSet/>
      <dgm:spPr/>
      <dgm:t>
        <a:bodyPr/>
        <a:lstStyle/>
        <a:p>
          <a:endParaRPr lang="en-US" b="1"/>
        </a:p>
      </dgm:t>
    </dgm:pt>
    <dgm:pt modelId="{A12156AA-9AF8-4C8A-9281-27B997E185CB}" type="sibTrans" cxnId="{4E484B7F-476D-44AA-9423-C81EFE971556}">
      <dgm:prSet/>
      <dgm:spPr/>
      <dgm:t>
        <a:bodyPr/>
        <a:lstStyle/>
        <a:p>
          <a:endParaRPr lang="en-US" b="1"/>
        </a:p>
      </dgm:t>
    </dgm:pt>
    <dgm:pt modelId="{3FBB08CB-F3E8-4606-AC43-943F3A747877}" type="pres">
      <dgm:prSet presAssocID="{A984343B-5EFA-4DD1-B22F-23BF16D52C17}" presName="Name0" presStyleCnt="0">
        <dgm:presLayoutVars>
          <dgm:dir/>
          <dgm:resizeHandles val="exact"/>
        </dgm:presLayoutVars>
      </dgm:prSet>
      <dgm:spPr/>
    </dgm:pt>
    <dgm:pt modelId="{E120C89F-52DF-4D6C-9F0F-10DDC2583E8B}" type="pres">
      <dgm:prSet presAssocID="{2E58FCB3-CC4E-4E74-B2D0-9C912C552751}" presName="twoplus" presStyleLbl="node1" presStyleIdx="0" presStyleCnt="3">
        <dgm:presLayoutVars>
          <dgm:bulletEnabled val="1"/>
        </dgm:presLayoutVars>
      </dgm:prSet>
      <dgm:spPr/>
    </dgm:pt>
    <dgm:pt modelId="{9D9BA90E-8496-4A16-A5D1-A4DAA4F0126A}" type="pres">
      <dgm:prSet presAssocID="{3C4D9949-3886-4489-8065-D2E5796EF706}" presName="twoplus" presStyleLbl="node1" presStyleIdx="1" presStyleCnt="3">
        <dgm:presLayoutVars>
          <dgm:bulletEnabled val="1"/>
        </dgm:presLayoutVars>
      </dgm:prSet>
      <dgm:spPr/>
    </dgm:pt>
    <dgm:pt modelId="{6E522735-BC4F-4D45-83FC-0BAA754654DE}" type="pres">
      <dgm:prSet presAssocID="{E7AF48CE-4AD0-43AA-B835-1AD0B21F3BC4}" presName="twoplus" presStyleLbl="node1" presStyleIdx="2" presStyleCnt="3">
        <dgm:presLayoutVars>
          <dgm:bulletEnabled val="1"/>
        </dgm:presLayoutVars>
      </dgm:prSet>
      <dgm:spPr/>
    </dgm:pt>
  </dgm:ptLst>
  <dgm:cxnLst>
    <dgm:cxn modelId="{A5FAA902-98C2-43BC-AE2B-D1F2D3E9FA5E}" srcId="{A984343B-5EFA-4DD1-B22F-23BF16D52C17}" destId="{3C4D9949-3886-4489-8065-D2E5796EF706}" srcOrd="1" destOrd="0" parTransId="{BAB003B8-5598-4E37-89A9-C057679430BC}" sibTransId="{91C5C3D4-B0E2-456B-A3FB-65DF720110F2}"/>
    <dgm:cxn modelId="{CFFBF816-D548-4529-AAE7-57C2F6409665}" type="presOf" srcId="{E7AF48CE-4AD0-43AA-B835-1AD0B21F3BC4}" destId="{6E522735-BC4F-4D45-83FC-0BAA754654DE}" srcOrd="0" destOrd="0" presId="urn:diagrams.loki3.com/TabbedArc+Icon"/>
    <dgm:cxn modelId="{8246AC1C-F3DF-4B54-AEF3-E55DF3D6F083}" type="presOf" srcId="{2E58FCB3-CC4E-4E74-B2D0-9C912C552751}" destId="{E120C89F-52DF-4D6C-9F0F-10DDC2583E8B}" srcOrd="0" destOrd="0" presId="urn:diagrams.loki3.com/TabbedArc+Icon"/>
    <dgm:cxn modelId="{84C8462E-7647-4C10-AC0E-379582F6B15B}" srcId="{A984343B-5EFA-4DD1-B22F-23BF16D52C17}" destId="{2E58FCB3-CC4E-4E74-B2D0-9C912C552751}" srcOrd="0" destOrd="0" parTransId="{9373031E-5035-43EF-A1C0-C696B84C996E}" sibTransId="{6AF1E311-F33A-425A-9B58-E7DBFB76E1F5}"/>
    <dgm:cxn modelId="{3F9C5869-F145-4ED9-B94D-02571FF2022A}" type="presOf" srcId="{A984343B-5EFA-4DD1-B22F-23BF16D52C17}" destId="{3FBB08CB-F3E8-4606-AC43-943F3A747877}" srcOrd="0" destOrd="0" presId="urn:diagrams.loki3.com/TabbedArc+Icon"/>
    <dgm:cxn modelId="{4E484B7F-476D-44AA-9423-C81EFE971556}" srcId="{A984343B-5EFA-4DD1-B22F-23BF16D52C17}" destId="{E7AF48CE-4AD0-43AA-B835-1AD0B21F3BC4}" srcOrd="2" destOrd="0" parTransId="{FDC18D5B-EDEE-4B1B-B5B5-899CCCA5BBD3}" sibTransId="{A12156AA-9AF8-4C8A-9281-27B997E185CB}"/>
    <dgm:cxn modelId="{EF63F7EC-6B72-4016-A54F-302E1D8A3F8F}" type="presOf" srcId="{3C4D9949-3886-4489-8065-D2E5796EF706}" destId="{9D9BA90E-8496-4A16-A5D1-A4DAA4F0126A}" srcOrd="0" destOrd="0" presId="urn:diagrams.loki3.com/TabbedArc+Icon"/>
    <dgm:cxn modelId="{D20D6B17-692C-4F2D-823F-AF5021FBDBEC}" type="presParOf" srcId="{3FBB08CB-F3E8-4606-AC43-943F3A747877}" destId="{E120C89F-52DF-4D6C-9F0F-10DDC2583E8B}" srcOrd="0" destOrd="0" presId="urn:diagrams.loki3.com/TabbedArc+Icon"/>
    <dgm:cxn modelId="{0A498C61-8827-4003-AA79-132710770AC7}" type="presParOf" srcId="{3FBB08CB-F3E8-4606-AC43-943F3A747877}" destId="{9D9BA90E-8496-4A16-A5D1-A4DAA4F0126A}" srcOrd="1" destOrd="0" presId="urn:diagrams.loki3.com/TabbedArc+Icon"/>
    <dgm:cxn modelId="{9156D452-9243-481B-833C-366AF40981A7}" type="presParOf" srcId="{3FBB08CB-F3E8-4606-AC43-943F3A747877}" destId="{6E522735-BC4F-4D45-83FC-0BAA754654DE}" srcOrd="2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CAC171-F9FB-46B1-900C-0564E0618A86}" type="doc">
      <dgm:prSet loTypeId="urn:diagrams.loki3.com/VaryingWidthList" loCatId="list" qsTypeId="urn:microsoft.com/office/officeart/2005/8/quickstyle/3d2" qsCatId="3D" csTypeId="urn:microsoft.com/office/officeart/2005/8/colors/colorful5" csCatId="colorful" phldr="1"/>
      <dgm:spPr/>
    </dgm:pt>
    <dgm:pt modelId="{53FDC04F-0AAE-4328-BECB-D6986A177A14}">
      <dgm:prSet phldrT="[Text]" custT="1"/>
      <dgm:spPr/>
      <dgm:t>
        <a:bodyPr/>
        <a:lstStyle/>
        <a:p>
          <a:r>
            <a:rPr lang="en-US" sz="2800" b="1" dirty="0"/>
            <a:t>National Addiction Studies Accreditation </a:t>
          </a:r>
          <a:r>
            <a:rPr lang="en-US" sz="2800" b="1" u="sng" dirty="0"/>
            <a:t>Commission (NASAC)</a:t>
          </a:r>
        </a:p>
        <a:p>
          <a:r>
            <a:rPr lang="en-US" sz="2000" dirty="0"/>
            <a:t>NAADAC and International Coalition for Addiction Studies Education (INCASE)</a:t>
          </a:r>
        </a:p>
      </dgm:t>
    </dgm:pt>
    <dgm:pt modelId="{E7C4079A-EFEB-4D4D-AEC8-5ECDDA24F6A4}" type="parTrans" cxnId="{D0393012-5337-4EB7-880C-D398678131C5}">
      <dgm:prSet/>
      <dgm:spPr/>
      <dgm:t>
        <a:bodyPr/>
        <a:lstStyle/>
        <a:p>
          <a:endParaRPr lang="en-US"/>
        </a:p>
      </dgm:t>
    </dgm:pt>
    <dgm:pt modelId="{9D6D6B4C-63A7-4E92-8067-4B73600EC5D4}" type="sibTrans" cxnId="{D0393012-5337-4EB7-880C-D398678131C5}">
      <dgm:prSet/>
      <dgm:spPr/>
      <dgm:t>
        <a:bodyPr/>
        <a:lstStyle/>
        <a:p>
          <a:endParaRPr lang="en-US"/>
        </a:p>
      </dgm:t>
    </dgm:pt>
    <dgm:pt modelId="{48060465-4F42-4DD1-856B-50373E2CDF0A}">
      <dgm:prSet phldrT="[Text]" custT="1"/>
      <dgm:spPr/>
      <dgm:t>
        <a:bodyPr/>
        <a:lstStyle/>
        <a:p>
          <a:r>
            <a:rPr lang="en-US" sz="2800" b="1" u="sng" dirty="0"/>
            <a:t>Minority Fellowship Program</a:t>
          </a:r>
        </a:p>
        <a:p>
          <a:r>
            <a:rPr lang="en-US" sz="2000" u="none" dirty="0"/>
            <a:t>NAADAC and National Board of Certified Counselors (NBCC)</a:t>
          </a:r>
        </a:p>
      </dgm:t>
    </dgm:pt>
    <dgm:pt modelId="{082CA99F-FB9A-47E5-BD4C-E40B34BAD298}" type="parTrans" cxnId="{41206A1E-8AD0-46C6-99DA-2E133E0F653E}">
      <dgm:prSet/>
      <dgm:spPr/>
      <dgm:t>
        <a:bodyPr/>
        <a:lstStyle/>
        <a:p>
          <a:endParaRPr lang="en-US"/>
        </a:p>
      </dgm:t>
    </dgm:pt>
    <dgm:pt modelId="{9D96F3D1-2FDF-45EB-BA29-657A4596A915}" type="sibTrans" cxnId="{41206A1E-8AD0-46C6-99DA-2E133E0F653E}">
      <dgm:prSet/>
      <dgm:spPr/>
      <dgm:t>
        <a:bodyPr/>
        <a:lstStyle/>
        <a:p>
          <a:endParaRPr lang="en-US"/>
        </a:p>
      </dgm:t>
    </dgm:pt>
    <dgm:pt modelId="{6FBFC918-F6CB-4909-97BE-49D8E7348145}">
      <dgm:prSet phldrT="[Text]" custT="1"/>
      <dgm:spPr/>
      <dgm:t>
        <a:bodyPr/>
        <a:lstStyle/>
        <a:p>
          <a:r>
            <a:rPr lang="en-US" sz="2800" b="1" dirty="0"/>
            <a:t>Training, Testing, and </a:t>
          </a:r>
          <a:r>
            <a:rPr lang="en-US" sz="2800" b="1" u="none" dirty="0"/>
            <a:t>Certification</a:t>
          </a:r>
          <a:r>
            <a:rPr lang="en-US" sz="2800" b="1" u="sng" dirty="0"/>
            <a:t> Programs</a:t>
          </a:r>
        </a:p>
        <a:p>
          <a:r>
            <a:rPr lang="en-US" sz="2000" b="0" u="none" dirty="0"/>
            <a:t>NAADAC, American Society of Addiction Medicine</a:t>
          </a:r>
        </a:p>
      </dgm:t>
    </dgm:pt>
    <dgm:pt modelId="{BE20476B-0126-484C-84A8-D8C9FAF3C2A4}" type="parTrans" cxnId="{CE0B4268-A875-46A7-BAF6-A16915F37869}">
      <dgm:prSet/>
      <dgm:spPr/>
      <dgm:t>
        <a:bodyPr/>
        <a:lstStyle/>
        <a:p>
          <a:endParaRPr lang="en-US"/>
        </a:p>
      </dgm:t>
    </dgm:pt>
    <dgm:pt modelId="{8D77976C-9F14-4D08-9D3B-08199BD74CA1}" type="sibTrans" cxnId="{CE0B4268-A875-46A7-BAF6-A16915F37869}">
      <dgm:prSet/>
      <dgm:spPr/>
      <dgm:t>
        <a:bodyPr/>
        <a:lstStyle/>
        <a:p>
          <a:endParaRPr lang="en-US"/>
        </a:p>
      </dgm:t>
    </dgm:pt>
    <dgm:pt modelId="{C7BD2F0C-A9CC-48DF-9601-645E27EC3156}" type="pres">
      <dgm:prSet presAssocID="{AFCAC171-F9FB-46B1-900C-0564E0618A86}" presName="Name0" presStyleCnt="0">
        <dgm:presLayoutVars>
          <dgm:resizeHandles/>
        </dgm:presLayoutVars>
      </dgm:prSet>
      <dgm:spPr/>
    </dgm:pt>
    <dgm:pt modelId="{B3F9F7C5-FDCB-4300-94A6-787A1F387C4C}" type="pres">
      <dgm:prSet presAssocID="{53FDC04F-0AAE-4328-BECB-D6986A177A14}" presName="text" presStyleLbl="node1" presStyleIdx="0" presStyleCnt="3" custScaleX="233307">
        <dgm:presLayoutVars>
          <dgm:bulletEnabled val="1"/>
        </dgm:presLayoutVars>
      </dgm:prSet>
      <dgm:spPr/>
    </dgm:pt>
    <dgm:pt modelId="{C6B19D02-4888-4889-AC23-611BA0247A6F}" type="pres">
      <dgm:prSet presAssocID="{9D6D6B4C-63A7-4E92-8067-4B73600EC5D4}" presName="space" presStyleCnt="0"/>
      <dgm:spPr/>
    </dgm:pt>
    <dgm:pt modelId="{4DB2E7FB-03C2-42F1-9F36-8BDCDB76EBE7}" type="pres">
      <dgm:prSet presAssocID="{48060465-4F42-4DD1-856B-50373E2CDF0A}" presName="text" presStyleLbl="node1" presStyleIdx="1" presStyleCnt="3" custScaleX="277177" custLinFactNeighborX="0" custLinFactNeighborY="14325">
        <dgm:presLayoutVars>
          <dgm:bulletEnabled val="1"/>
        </dgm:presLayoutVars>
      </dgm:prSet>
      <dgm:spPr/>
    </dgm:pt>
    <dgm:pt modelId="{C43BFF76-3A49-4C6B-9BB3-E7199FB4F5BA}" type="pres">
      <dgm:prSet presAssocID="{9D96F3D1-2FDF-45EB-BA29-657A4596A915}" presName="space" presStyleCnt="0"/>
      <dgm:spPr/>
    </dgm:pt>
    <dgm:pt modelId="{9D61F6B3-6F3A-45DA-AB82-9D659EA62963}" type="pres">
      <dgm:prSet presAssocID="{6FBFC918-F6CB-4909-97BE-49D8E7348145}" presName="text" presStyleLbl="node1" presStyleIdx="2" presStyleCnt="3" custScaleX="197281" custScaleY="103131" custLinFactNeighborX="-4881" custLinFactNeighborY="-62166">
        <dgm:presLayoutVars>
          <dgm:bulletEnabled val="1"/>
        </dgm:presLayoutVars>
      </dgm:prSet>
      <dgm:spPr/>
    </dgm:pt>
  </dgm:ptLst>
  <dgm:cxnLst>
    <dgm:cxn modelId="{D0393012-5337-4EB7-880C-D398678131C5}" srcId="{AFCAC171-F9FB-46B1-900C-0564E0618A86}" destId="{53FDC04F-0AAE-4328-BECB-D6986A177A14}" srcOrd="0" destOrd="0" parTransId="{E7C4079A-EFEB-4D4D-AEC8-5ECDDA24F6A4}" sibTransId="{9D6D6B4C-63A7-4E92-8067-4B73600EC5D4}"/>
    <dgm:cxn modelId="{3BC78412-4ED6-4380-B8B6-7F3F57FFAC2C}" type="presOf" srcId="{AFCAC171-F9FB-46B1-900C-0564E0618A86}" destId="{C7BD2F0C-A9CC-48DF-9601-645E27EC3156}" srcOrd="0" destOrd="0" presId="urn:diagrams.loki3.com/VaryingWidthList"/>
    <dgm:cxn modelId="{41206A1E-8AD0-46C6-99DA-2E133E0F653E}" srcId="{AFCAC171-F9FB-46B1-900C-0564E0618A86}" destId="{48060465-4F42-4DD1-856B-50373E2CDF0A}" srcOrd="1" destOrd="0" parTransId="{082CA99F-FB9A-47E5-BD4C-E40B34BAD298}" sibTransId="{9D96F3D1-2FDF-45EB-BA29-657A4596A915}"/>
    <dgm:cxn modelId="{F7ACBD41-054A-4620-8EDD-53C267764C7E}" type="presOf" srcId="{48060465-4F42-4DD1-856B-50373E2CDF0A}" destId="{4DB2E7FB-03C2-42F1-9F36-8BDCDB76EBE7}" srcOrd="0" destOrd="0" presId="urn:diagrams.loki3.com/VaryingWidthList"/>
    <dgm:cxn modelId="{CE0B4268-A875-46A7-BAF6-A16915F37869}" srcId="{AFCAC171-F9FB-46B1-900C-0564E0618A86}" destId="{6FBFC918-F6CB-4909-97BE-49D8E7348145}" srcOrd="2" destOrd="0" parTransId="{BE20476B-0126-484C-84A8-D8C9FAF3C2A4}" sibTransId="{8D77976C-9F14-4D08-9D3B-08199BD74CA1}"/>
    <dgm:cxn modelId="{8686D548-50B6-4ADF-B741-EC310F3A842E}" type="presOf" srcId="{6FBFC918-F6CB-4909-97BE-49D8E7348145}" destId="{9D61F6B3-6F3A-45DA-AB82-9D659EA62963}" srcOrd="0" destOrd="0" presId="urn:diagrams.loki3.com/VaryingWidthList"/>
    <dgm:cxn modelId="{0333928C-25A2-42E0-BF17-660918755E30}" type="presOf" srcId="{53FDC04F-0AAE-4328-BECB-D6986A177A14}" destId="{B3F9F7C5-FDCB-4300-94A6-787A1F387C4C}" srcOrd="0" destOrd="0" presId="urn:diagrams.loki3.com/VaryingWidthList"/>
    <dgm:cxn modelId="{9DDD67B5-1946-405A-B2C0-E521487440BE}" type="presParOf" srcId="{C7BD2F0C-A9CC-48DF-9601-645E27EC3156}" destId="{B3F9F7C5-FDCB-4300-94A6-787A1F387C4C}" srcOrd="0" destOrd="0" presId="urn:diagrams.loki3.com/VaryingWidthList"/>
    <dgm:cxn modelId="{5CF61D63-511D-4D42-AE88-8E83E36D8F52}" type="presParOf" srcId="{C7BD2F0C-A9CC-48DF-9601-645E27EC3156}" destId="{C6B19D02-4888-4889-AC23-611BA0247A6F}" srcOrd="1" destOrd="0" presId="urn:diagrams.loki3.com/VaryingWidthList"/>
    <dgm:cxn modelId="{ECD1E966-70B3-4C33-9420-AB0F43D43193}" type="presParOf" srcId="{C7BD2F0C-A9CC-48DF-9601-645E27EC3156}" destId="{4DB2E7FB-03C2-42F1-9F36-8BDCDB76EBE7}" srcOrd="2" destOrd="0" presId="urn:diagrams.loki3.com/VaryingWidthList"/>
    <dgm:cxn modelId="{DEB9A0D5-0EC2-49FA-9DD5-3780D1BF20A2}" type="presParOf" srcId="{C7BD2F0C-A9CC-48DF-9601-645E27EC3156}" destId="{C43BFF76-3A49-4C6B-9BB3-E7199FB4F5BA}" srcOrd="3" destOrd="0" presId="urn:diagrams.loki3.com/VaryingWidthList"/>
    <dgm:cxn modelId="{2B31298D-2189-40BC-959A-E797781B8F10}" type="presParOf" srcId="{C7BD2F0C-A9CC-48DF-9601-645E27EC3156}" destId="{9D61F6B3-6F3A-45DA-AB82-9D659EA62963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3D192F-F6DC-488E-8193-CD873826017B}">
      <dsp:nvSpPr>
        <dsp:cNvPr id="0" name=""/>
        <dsp:cNvSpPr/>
      </dsp:nvSpPr>
      <dsp:spPr>
        <a:xfrm>
          <a:off x="614049" y="425611"/>
          <a:ext cx="5074289" cy="5074289"/>
        </a:xfrm>
        <a:prstGeom prst="pie">
          <a:avLst>
            <a:gd name="adj1" fmla="val 16200000"/>
            <a:gd name="adj2" fmla="val 1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solidFill>
                <a:schemeClr val="tx1"/>
              </a:solidFill>
            </a:rPr>
            <a:t>Addiction Professionals</a:t>
          </a:r>
        </a:p>
      </dsp:txBody>
      <dsp:txXfrm>
        <a:off x="3372892" y="1361939"/>
        <a:ext cx="1721633" cy="1691429"/>
      </dsp:txXfrm>
    </dsp:sp>
    <dsp:sp modelId="{BB7DB46A-DBE5-4C56-A4D6-6A432FBFAFE8}">
      <dsp:nvSpPr>
        <dsp:cNvPr id="0" name=""/>
        <dsp:cNvSpPr/>
      </dsp:nvSpPr>
      <dsp:spPr>
        <a:xfrm>
          <a:off x="352481" y="576632"/>
          <a:ext cx="5074289" cy="5074289"/>
        </a:xfrm>
        <a:prstGeom prst="pie">
          <a:avLst>
            <a:gd name="adj1" fmla="val 1800000"/>
            <a:gd name="adj2" fmla="val 900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solidFill>
                <a:schemeClr val="tx1"/>
              </a:solidFill>
            </a:rPr>
            <a:t>Medical Providers</a:t>
          </a:r>
        </a:p>
      </dsp:txBody>
      <dsp:txXfrm>
        <a:off x="1741870" y="3778267"/>
        <a:ext cx="2295511" cy="1570613"/>
      </dsp:txXfrm>
    </dsp:sp>
    <dsp:sp modelId="{56FB7A9D-ACBC-456F-845F-B951E78B3566}">
      <dsp:nvSpPr>
        <dsp:cNvPr id="0" name=""/>
        <dsp:cNvSpPr/>
      </dsp:nvSpPr>
      <dsp:spPr>
        <a:xfrm>
          <a:off x="352481" y="576632"/>
          <a:ext cx="5074289" cy="5074289"/>
        </a:xfrm>
        <a:prstGeom prst="pie">
          <a:avLst>
            <a:gd name="adj1" fmla="val 9000000"/>
            <a:gd name="adj2" fmla="val 1620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solidFill>
                <a:schemeClr val="tx1"/>
              </a:solidFill>
            </a:rPr>
            <a:t>Allied Health</a:t>
          </a:r>
        </a:p>
      </dsp:txBody>
      <dsp:txXfrm>
        <a:off x="896155" y="1573367"/>
        <a:ext cx="1721633" cy="16914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894B7-78BA-4D0B-947F-5C257D2C82C8}">
      <dsp:nvSpPr>
        <dsp:cNvPr id="0" name=""/>
        <dsp:cNvSpPr/>
      </dsp:nvSpPr>
      <dsp:spPr>
        <a:xfrm>
          <a:off x="76940" y="0"/>
          <a:ext cx="2758260" cy="16549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Schools of Medicine</a:t>
          </a:r>
        </a:p>
      </dsp:txBody>
      <dsp:txXfrm>
        <a:off x="76940" y="0"/>
        <a:ext cx="2758260" cy="1654956"/>
      </dsp:txXfrm>
    </dsp:sp>
    <dsp:sp modelId="{AA1687DB-743D-4FE0-9DD1-DB5016D9564E}">
      <dsp:nvSpPr>
        <dsp:cNvPr id="0" name=""/>
        <dsp:cNvSpPr/>
      </dsp:nvSpPr>
      <dsp:spPr>
        <a:xfrm>
          <a:off x="3111027" y="2446"/>
          <a:ext cx="2758260" cy="1654956"/>
        </a:xfrm>
        <a:prstGeom prst="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Nursing Schools</a:t>
          </a:r>
        </a:p>
      </dsp:txBody>
      <dsp:txXfrm>
        <a:off x="3111027" y="2446"/>
        <a:ext cx="2758260" cy="1654956"/>
      </dsp:txXfrm>
    </dsp:sp>
    <dsp:sp modelId="{5F4ADBFB-468C-4E02-AD8D-59C65B1C9E09}">
      <dsp:nvSpPr>
        <dsp:cNvPr id="0" name=""/>
        <dsp:cNvSpPr/>
      </dsp:nvSpPr>
      <dsp:spPr>
        <a:xfrm>
          <a:off x="76940" y="1933228"/>
          <a:ext cx="2758260" cy="1654956"/>
        </a:xfrm>
        <a:prstGeom prst="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Colleges and Universities </a:t>
          </a:r>
        </a:p>
      </dsp:txBody>
      <dsp:txXfrm>
        <a:off x="76940" y="1933228"/>
        <a:ext cx="2758260" cy="1654956"/>
      </dsp:txXfrm>
    </dsp:sp>
    <dsp:sp modelId="{7F07CE9F-520F-42A6-8156-35F923A050A5}">
      <dsp:nvSpPr>
        <dsp:cNvPr id="0" name=""/>
        <dsp:cNvSpPr/>
      </dsp:nvSpPr>
      <dsp:spPr>
        <a:xfrm>
          <a:off x="3111027" y="1933228"/>
          <a:ext cx="2758260" cy="1654956"/>
        </a:xfrm>
        <a:prstGeom prst="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Trade Associations and other Non-Profits</a:t>
          </a:r>
        </a:p>
      </dsp:txBody>
      <dsp:txXfrm>
        <a:off x="3111027" y="1933228"/>
        <a:ext cx="2758260" cy="1654956"/>
      </dsp:txXfrm>
    </dsp:sp>
    <dsp:sp modelId="{5414B32C-BB83-4D37-8169-51C099F8DE66}">
      <dsp:nvSpPr>
        <dsp:cNvPr id="0" name=""/>
        <dsp:cNvSpPr/>
      </dsp:nvSpPr>
      <dsp:spPr>
        <a:xfrm>
          <a:off x="76940" y="3864011"/>
          <a:ext cx="2758260" cy="1654956"/>
        </a:xfrm>
        <a:prstGeom prst="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Addiction Studies Centers</a:t>
          </a:r>
        </a:p>
      </dsp:txBody>
      <dsp:txXfrm>
        <a:off x="76940" y="3864011"/>
        <a:ext cx="2758260" cy="1654956"/>
      </dsp:txXfrm>
    </dsp:sp>
    <dsp:sp modelId="{C3834B6F-7862-4E78-B55B-E2B8D21E9344}">
      <dsp:nvSpPr>
        <dsp:cNvPr id="0" name=""/>
        <dsp:cNvSpPr/>
      </dsp:nvSpPr>
      <dsp:spPr>
        <a:xfrm>
          <a:off x="3111027" y="3864011"/>
          <a:ext cx="2758260" cy="1654956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Public Sector</a:t>
          </a:r>
        </a:p>
      </dsp:txBody>
      <dsp:txXfrm>
        <a:off x="3111027" y="3864011"/>
        <a:ext cx="2758260" cy="16549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0C89F-52DF-4D6C-9F0F-10DDC2583E8B}">
      <dsp:nvSpPr>
        <dsp:cNvPr id="0" name=""/>
        <dsp:cNvSpPr/>
      </dsp:nvSpPr>
      <dsp:spPr>
        <a:xfrm rot="19200000">
          <a:off x="1786" y="2011381"/>
          <a:ext cx="1964312" cy="1276803"/>
        </a:xfrm>
        <a:prstGeom prst="round2Same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Cost/Benefit</a:t>
          </a:r>
        </a:p>
      </dsp:txBody>
      <dsp:txXfrm>
        <a:off x="84146" y="2066418"/>
        <a:ext cx="1839656" cy="1214475"/>
      </dsp:txXfrm>
    </dsp:sp>
    <dsp:sp modelId="{9D9BA90E-8496-4A16-A5D1-A4DAA4F0126A}">
      <dsp:nvSpPr>
        <dsp:cNvPr id="0" name=""/>
        <dsp:cNvSpPr/>
      </dsp:nvSpPr>
      <dsp:spPr>
        <a:xfrm>
          <a:off x="2225908" y="1201867"/>
          <a:ext cx="1964312" cy="1276803"/>
        </a:xfrm>
        <a:prstGeom prst="round2Same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Quality</a:t>
          </a:r>
        </a:p>
      </dsp:txBody>
      <dsp:txXfrm>
        <a:off x="2288236" y="1264195"/>
        <a:ext cx="1839656" cy="1214475"/>
      </dsp:txXfrm>
    </dsp:sp>
    <dsp:sp modelId="{6E522735-BC4F-4D45-83FC-0BAA754654DE}">
      <dsp:nvSpPr>
        <dsp:cNvPr id="0" name=""/>
        <dsp:cNvSpPr/>
      </dsp:nvSpPr>
      <dsp:spPr>
        <a:xfrm rot="2400000">
          <a:off x="4450030" y="2011381"/>
          <a:ext cx="1964312" cy="1276803"/>
        </a:xfrm>
        <a:prstGeom prst="round2Same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30480" rIns="9144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Access</a:t>
          </a:r>
        </a:p>
      </dsp:txBody>
      <dsp:txXfrm>
        <a:off x="4492326" y="2066418"/>
        <a:ext cx="1839656" cy="12144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F9F7C5-FDCB-4300-94A6-787A1F387C4C}">
      <dsp:nvSpPr>
        <dsp:cNvPr id="0" name=""/>
        <dsp:cNvSpPr/>
      </dsp:nvSpPr>
      <dsp:spPr>
        <a:xfrm>
          <a:off x="0" y="166"/>
          <a:ext cx="6416129" cy="176318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National Addiction Studies Accreditation </a:t>
          </a:r>
          <a:r>
            <a:rPr lang="en-US" sz="2800" b="1" u="sng" kern="1200" dirty="0"/>
            <a:t>Commission (NASAC)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NAADAC and International Coalition for Addiction Studies Education (INCASE)</a:t>
          </a:r>
        </a:p>
      </dsp:txBody>
      <dsp:txXfrm>
        <a:off x="0" y="166"/>
        <a:ext cx="6416129" cy="1763185"/>
      </dsp:txXfrm>
    </dsp:sp>
    <dsp:sp modelId="{4DB2E7FB-03C2-42F1-9F36-8BDCDB76EBE7}">
      <dsp:nvSpPr>
        <dsp:cNvPr id="0" name=""/>
        <dsp:cNvSpPr/>
      </dsp:nvSpPr>
      <dsp:spPr>
        <a:xfrm>
          <a:off x="0" y="1864139"/>
          <a:ext cx="6416129" cy="1763185"/>
        </a:xfrm>
        <a:prstGeom prst="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u="sng" kern="1200" dirty="0"/>
            <a:t>Minority Fellowship Program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u="none" kern="1200" dirty="0"/>
            <a:t>NAADAC and National Board of Certified Counselors (NBCC)</a:t>
          </a:r>
        </a:p>
      </dsp:txBody>
      <dsp:txXfrm>
        <a:off x="0" y="1864139"/>
        <a:ext cx="6416129" cy="1763185"/>
      </dsp:txXfrm>
    </dsp:sp>
    <dsp:sp modelId="{9D61F6B3-6F3A-45DA-AB82-9D659EA62963}">
      <dsp:nvSpPr>
        <dsp:cNvPr id="0" name=""/>
        <dsp:cNvSpPr/>
      </dsp:nvSpPr>
      <dsp:spPr>
        <a:xfrm>
          <a:off x="0" y="3648050"/>
          <a:ext cx="6416129" cy="1818390"/>
        </a:xfrm>
        <a:prstGeom prst="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Training, Testing, and </a:t>
          </a:r>
          <a:r>
            <a:rPr lang="en-US" sz="2800" b="1" u="none" kern="1200" dirty="0"/>
            <a:t>Certification</a:t>
          </a:r>
          <a:r>
            <a:rPr lang="en-US" sz="2800" b="1" u="sng" kern="1200" dirty="0"/>
            <a:t> Programs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u="none" kern="1200" dirty="0"/>
            <a:t>NAADAC, American Society of Addiction Medicine</a:t>
          </a:r>
        </a:p>
      </dsp:txBody>
      <dsp:txXfrm>
        <a:off x="0" y="3648050"/>
        <a:ext cx="6416129" cy="18183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TabbedArc+Icon">
  <dgm:title val="Tabbed Arc"/>
  <dgm:desc val="Use to show a set of related items arcing over a common area.  Best with small amounts of text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AC798-4DB2-4012-9DC6-67C692B94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81F93F-16FC-4052-98F9-1D2E95C761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4E7ED-DB57-404F-AF74-570AFBFB0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89022-8600-4234-A5D8-4255AFD21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CAC95-AA9A-4325-ABD1-7BD2AD0F2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18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661F7-BBBD-4250-B4D6-CB7DF6909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8DD31-C885-4263-B87D-351A51B8B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94FC-68C8-4AB0-8B01-E73491357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AEE09-868D-40F0-A0EA-A3079E4A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31F8F-9204-4DAB-9C1E-8720DE5B1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30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4FDAF6-739C-4F04-99CD-989A0C651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078AE7-AABD-4F50-8C39-C666312AD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8F7D1-D4F5-4680-B3F1-6F09C3E11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CD63A-1CBE-49F8-8977-D79E2F290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7A6C9-766D-4F4C-9A56-3BA9512C8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57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52D03-3B97-4E18-81C5-E14BF6402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3D1E0-A1ED-497D-AC23-9CB4BCDE3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DA03C-2513-42B5-8C65-F059D7394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24E67-14AF-434C-B9FE-EADE637BC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5BE8E-3ABF-4189-93EC-017E42BA3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848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74BBB-0754-437C-914E-47AC69F7D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C7764C-A77C-46BB-82EE-C6E2D7BBD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3EA99-A4E3-41EE-9BC2-33333D2B6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3B9F8-C5E4-472B-A4E9-53250AD51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63B1D-6524-452C-A647-8B560E883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1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70423-388F-4C0A-9782-8EA324741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FA313-47C0-4E80-8112-B2BC4C9D4C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026FE2-FCB7-4813-83B8-E22019704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D21839-460B-4919-9E8D-43B7A21F3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DE938-0706-42EE-9D89-B3D78D6EB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BD349-3547-469D-940C-8840C8A99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8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9A638-578B-4B08-ABF5-3EB942E53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600AAF-3AA9-467B-B020-8ECA7696C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16C72B-7F75-4892-A0DF-457085E14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FAE9C2-1F46-43FA-8579-A811871329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6FF43B-759C-4B22-8045-D7A8B8DE56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CCBC22-12AA-45A3-8B09-C6ABEA0EC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A3658E-380E-404B-A429-A5AF46198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A1D141-DE32-4686-AC80-45E25C536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21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4DACD-FFEF-4973-AE63-92D8187C6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10F524-893E-4E2F-A290-5A88BA1AB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879C92-CCA2-49F6-B1D8-0995961E3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EE66F-2C96-4022-B06E-9637BEA35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02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D21D67-04BC-4C3E-A266-58CDB5248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CB6911-41B8-453B-8270-3CAB75A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0100A-210D-4D1D-BE2E-820C82F7A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02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0AE65-3F6C-4213-85B5-8B4E1E560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7140CB-6FF6-430E-BA03-79D3D854C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A4766-1CC3-4BDE-8583-CF73C1868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91E05-303C-47E8-91C7-3809E09E2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7A8A3-8CE9-483D-9659-A705A9334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3CF21-6D8D-46F7-999C-8FBF581B5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424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1DD3B-9759-46AB-9B00-09C3395B9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D9BDBC-841A-478A-B56B-55F9B325E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574105-B206-41DE-A38F-24F066FEC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0717E-B267-4E75-B194-B75AF6ACB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A3D3C2-AD6C-4CD2-980F-EF2AE5F07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5218E9-3611-4C32-B97C-B192D5C1D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82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2EBF52-651C-478A-98B7-AE7099E86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6BAC3-10A9-47C1-8C82-ACF5C39A8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7DDCB-F09A-4921-A0CD-AE8727C5B0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38C04-73F6-4A64-8705-1FBB0EE1FD79}" type="datetimeFigureOut">
              <a:rPr lang="en-US" smtClean="0"/>
              <a:t>1/22/2024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0A4AC-9C4F-471E-96E0-014C522487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C91AD-F3ED-4E54-A4D1-617C2DBC22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45028-634F-4595-BABC-995A2A037C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52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naadac@naadac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9E57F-AFBE-4AFB-A7ED-45AD7AB0D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641" y="370604"/>
            <a:ext cx="9478931" cy="2238462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US" sz="3600" dirty="0">
                <a:solidFill>
                  <a:srgbClr val="FFFFFF"/>
                </a:solidFill>
              </a:rPr>
              <a:t>Integrated, Multi-Level Interdisciplinary Addiction Medicine and Substance Use Disorder Training:  The Addiction-Focused Professionals Perspective </a:t>
            </a:r>
            <a:br>
              <a:rPr lang="en-US" sz="4200" dirty="0">
                <a:solidFill>
                  <a:srgbClr val="FFFFFF"/>
                </a:solidFill>
              </a:rPr>
            </a:br>
            <a:endParaRPr lang="en-US" sz="4200" i="1" dirty="0">
              <a:solidFill>
                <a:srgbClr val="FFFFFF"/>
              </a:solidFill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A4FC91-0EA6-4FB5-AB47-5BE907C5D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4377268"/>
            <a:ext cx="7970903" cy="1280582"/>
          </a:xfrm>
        </p:spPr>
        <p:txBody>
          <a:bodyPr anchor="t">
            <a:normAutofit/>
          </a:bodyPr>
          <a:lstStyle/>
          <a:p>
            <a:pPr algn="l"/>
            <a:r>
              <a:rPr lang="en-US" sz="2500" dirty="0">
                <a:solidFill>
                  <a:srgbClr val="FEFFFF"/>
                </a:solidFill>
              </a:rPr>
              <a:t>Presentation to the HRSA Advisory Committee on Interdisciplinary, Community-Based Linkages</a:t>
            </a:r>
          </a:p>
          <a:p>
            <a:pPr algn="l"/>
            <a:r>
              <a:rPr lang="en-US" sz="2500" dirty="0">
                <a:solidFill>
                  <a:srgbClr val="FEFFFF"/>
                </a:solidFill>
              </a:rPr>
              <a:t> September 14, 2023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D924E3-4248-409B-80A1-F21E87C2BFCF}"/>
              </a:ext>
            </a:extLst>
          </p:cNvPr>
          <p:cNvSpPr txBox="1"/>
          <p:nvPr/>
        </p:nvSpPr>
        <p:spPr>
          <a:xfrm>
            <a:off x="483649" y="2325595"/>
            <a:ext cx="74291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Terrence D. Walton, MSW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Executive Director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NAADAC, the Association for Addiction Professionals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twalton@naadac.org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A07C2037-A068-408B-906A-74C5AF888F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593" y="2373160"/>
            <a:ext cx="3788007" cy="1482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052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0CD9FC-2DAF-477C-B078-3B74989A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4670" y="1186829"/>
            <a:ext cx="2707454" cy="2431332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rgbClr val="FFFFFF"/>
                </a:solidFill>
              </a:rPr>
              <a:t>Overview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2A70C-54C4-4F64-9259-A08A8E04E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138" y="1344471"/>
            <a:ext cx="6562242" cy="5267307"/>
          </a:xfrm>
        </p:spPr>
        <p:txBody>
          <a:bodyPr anchor="ctr">
            <a:normAutofit/>
          </a:bodyPr>
          <a:lstStyle/>
          <a:p>
            <a:pPr marL="342900" lvl="0" indent="-342900">
              <a:buAutoNum type="arabicParenR"/>
            </a:pPr>
            <a:r>
              <a:rPr lang="en-US" dirty="0">
                <a:solidFill>
                  <a:srgbClr val="FEFFFF"/>
                </a:solidFill>
                <a:cs typeface="Times New Roman" panose="02020603050405020304" pitchFamily="18" charset="0"/>
              </a:rPr>
              <a:t>Who Treats Addiction in America</a:t>
            </a:r>
          </a:p>
          <a:p>
            <a:pPr marL="342900" lvl="0" indent="-342900">
              <a:buAutoNum type="arabicParenR"/>
            </a:pPr>
            <a:r>
              <a:rPr lang="en-US" dirty="0">
                <a:solidFill>
                  <a:srgbClr val="FEFFFF"/>
                </a:solidFill>
                <a:cs typeface="Times New Roman" panose="02020603050405020304" pitchFamily="18" charset="0"/>
              </a:rPr>
              <a:t>Who Educates Those Who Treat Addiction in America</a:t>
            </a:r>
          </a:p>
          <a:p>
            <a:pPr marL="342900" lvl="0" indent="-342900">
              <a:buAutoNum type="arabicParenR"/>
            </a:pPr>
            <a:r>
              <a:rPr lang="en-US" dirty="0">
                <a:solidFill>
                  <a:srgbClr val="FEFFFF"/>
                </a:solidFill>
                <a:cs typeface="Times New Roman" panose="02020603050405020304" pitchFamily="18" charset="0"/>
              </a:rPr>
              <a:t>What Impedes Effective Education of Healthcare Professionals Who Treat Addiction in America</a:t>
            </a:r>
          </a:p>
          <a:p>
            <a:pPr marL="342900" lvl="0" indent="-342900">
              <a:buAutoNum type="arabicParenR"/>
            </a:pPr>
            <a:r>
              <a:rPr lang="en-US" dirty="0">
                <a:solidFill>
                  <a:srgbClr val="FEFFFF"/>
                </a:solidFill>
                <a:cs typeface="Times New Roman" panose="02020603050405020304" pitchFamily="18" charset="0"/>
              </a:rPr>
              <a:t>What Works?</a:t>
            </a:r>
          </a:p>
          <a:p>
            <a:pPr marL="342900" lvl="0" indent="-342900">
              <a:buAutoNum type="arabicParenR"/>
            </a:pPr>
            <a:r>
              <a:rPr lang="en-US" dirty="0">
                <a:solidFill>
                  <a:srgbClr val="FEFFFF"/>
                </a:solidFill>
                <a:cs typeface="Times New Roman" panose="02020603050405020304" pitchFamily="18" charset="0"/>
              </a:rPr>
              <a:t>What Needs to Change?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3D0C2766-8C64-4BC4-AB1B-10A04E21F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075" y="3756296"/>
            <a:ext cx="2707454" cy="133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625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A0E57B8-41A7-44A9-A202-8BD71A459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616407" cy="4624603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2"/>
                </a:solidFill>
                <a:latin typeface="Georgia" panose="02040502050405020303" pitchFamily="18" charset="0"/>
              </a:rPr>
              <a:t>Who Treats Addiction?</a:t>
            </a:r>
            <a:endParaRPr lang="en-US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1B3926F-A024-D8F0-EAE7-8721F0A535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126678"/>
              </p:ext>
            </p:extLst>
          </p:nvPr>
        </p:nvGraphicFramePr>
        <p:xfrm>
          <a:off x="5312978" y="465998"/>
          <a:ext cx="6040821" cy="6076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5650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1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A0E57B8-41A7-44A9-A202-8BD71A459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616407" cy="4624603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2"/>
                </a:solidFill>
                <a:latin typeface="Georgia" panose="02040502050405020303" pitchFamily="18" charset="0"/>
              </a:rPr>
              <a:t>Who Educates?</a:t>
            </a:r>
            <a:endParaRPr lang="en-US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1575C5B-E935-E33F-6294-569F74E2E0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607064"/>
              </p:ext>
            </p:extLst>
          </p:nvPr>
        </p:nvGraphicFramePr>
        <p:xfrm>
          <a:off x="5407572" y="655549"/>
          <a:ext cx="5946228" cy="5521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8848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1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A0E57B8-41A7-44A9-A202-8BD71A459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616407" cy="4624603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2"/>
                </a:solidFill>
                <a:latin typeface="Georgia" panose="02040502050405020303" pitchFamily="18" charset="0"/>
              </a:rPr>
              <a:t>What Impacts Education?</a:t>
            </a:r>
            <a:endParaRPr lang="en-US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AACF09B-7160-3F03-FD28-C46738EC2F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353837"/>
              </p:ext>
            </p:extLst>
          </p:nvPr>
        </p:nvGraphicFramePr>
        <p:xfrm>
          <a:off x="4960774" y="1326426"/>
          <a:ext cx="6416129" cy="4490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5112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1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A0E57B8-41A7-44A9-A202-8BD71A459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616407" cy="4624603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2"/>
                </a:solidFill>
                <a:latin typeface="Georgia" panose="02040502050405020303" pitchFamily="18" charset="0"/>
              </a:rPr>
              <a:t>What Works?</a:t>
            </a:r>
            <a:br>
              <a:rPr lang="en-US" sz="4400" dirty="0">
                <a:solidFill>
                  <a:schemeClr val="bg2"/>
                </a:solidFill>
                <a:latin typeface="Georgia" panose="02040502050405020303" pitchFamily="18" charset="0"/>
              </a:rPr>
            </a:br>
            <a:r>
              <a:rPr lang="en-US" sz="2800" dirty="0">
                <a:solidFill>
                  <a:schemeClr val="bg2"/>
                </a:solidFill>
                <a:latin typeface="Georgia" panose="02040502050405020303" pitchFamily="18" charset="0"/>
              </a:rPr>
              <a:t>Examples</a:t>
            </a:r>
            <a:endParaRPr lang="en-US" sz="2800" dirty="0">
              <a:solidFill>
                <a:schemeClr val="bg2"/>
              </a:solidFill>
              <a:latin typeface="+mn-lt"/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E075E9B-ED05-C8F1-4CE7-1E0E550FA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959958"/>
              </p:ext>
            </p:extLst>
          </p:nvPr>
        </p:nvGraphicFramePr>
        <p:xfrm>
          <a:off x="4937670" y="655550"/>
          <a:ext cx="6416129" cy="5521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6506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1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A0E57B8-41A7-44A9-A202-8BD71A459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616407" cy="4624603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2"/>
                </a:solidFill>
                <a:latin typeface="Georgia" panose="02040502050405020303" pitchFamily="18" charset="0"/>
              </a:rPr>
              <a:t>What Needs to Change </a:t>
            </a:r>
            <a:r>
              <a:rPr lang="en-US" sz="3600" dirty="0">
                <a:solidFill>
                  <a:schemeClr val="bg2"/>
                </a:solidFill>
                <a:latin typeface="Georgia" panose="02040502050405020303" pitchFamily="18" charset="0"/>
              </a:rPr>
              <a:t>(or be clarified)?</a:t>
            </a:r>
            <a:endParaRPr lang="en-US" sz="36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D7B97-BCE5-4E3A-8B30-424825D0F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75" y="266007"/>
            <a:ext cx="7382914" cy="6417426"/>
          </a:xfrm>
        </p:spPr>
        <p:txBody>
          <a:bodyPr anchor="ctr">
            <a:noAutofit/>
          </a:bodyPr>
          <a:lstStyle/>
          <a:p>
            <a:pPr marL="514350" indent="-514350">
              <a:lnSpc>
                <a:spcPct val="100000"/>
              </a:lnSpc>
              <a:buClr>
                <a:srgbClr val="003399"/>
              </a:buClr>
              <a:buAutoNum type="arabicParenR"/>
            </a:pPr>
            <a:r>
              <a:rPr lang="en-US" dirty="0">
                <a:solidFill>
                  <a:srgbClr val="333333"/>
                </a:solidFill>
              </a:rPr>
              <a:t>Addiction professionals as approved trainees for the Title VII, Part D Programs</a:t>
            </a:r>
          </a:p>
          <a:p>
            <a:pPr lvl="1">
              <a:lnSpc>
                <a:spcPct val="100000"/>
              </a:lnSpc>
              <a:buClr>
                <a:srgbClr val="003399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333333"/>
                </a:solidFill>
              </a:rPr>
              <a:t>Peer recovery professionals as approved trainees </a:t>
            </a:r>
          </a:p>
          <a:p>
            <a:pPr lvl="1">
              <a:lnSpc>
                <a:spcPct val="100000"/>
              </a:lnSpc>
              <a:buClr>
                <a:srgbClr val="003399"/>
              </a:buCl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333333"/>
                </a:solidFill>
              </a:rPr>
              <a:t>Prevention professionals as approved trainees</a:t>
            </a:r>
          </a:p>
          <a:p>
            <a:pPr marL="514350" indent="-514350">
              <a:lnSpc>
                <a:spcPct val="100000"/>
              </a:lnSpc>
              <a:buClr>
                <a:srgbClr val="003399"/>
              </a:buClr>
              <a:buAutoNum type="arabicParenR"/>
            </a:pPr>
            <a:r>
              <a:rPr lang="en-US" b="0" i="0" dirty="0">
                <a:solidFill>
                  <a:srgbClr val="333333"/>
                </a:solidFill>
                <a:effectLst/>
              </a:rPr>
              <a:t>Designate i</a:t>
            </a:r>
            <a:r>
              <a:rPr lang="en-US" dirty="0">
                <a:solidFill>
                  <a:srgbClr val="333333"/>
                </a:solidFill>
              </a:rPr>
              <a:t>nstitutions or organizations that train non-medical addiction professionals and meet certain criteria as “eligible entities”</a:t>
            </a:r>
          </a:p>
          <a:p>
            <a:pPr marL="514350" indent="-514350">
              <a:lnSpc>
                <a:spcPct val="100000"/>
              </a:lnSpc>
              <a:buClr>
                <a:srgbClr val="003399"/>
              </a:buClr>
              <a:buAutoNum type="arabicParenR"/>
            </a:pPr>
            <a:r>
              <a:rPr lang="en-US" dirty="0">
                <a:solidFill>
                  <a:srgbClr val="333333"/>
                </a:solidFill>
              </a:rPr>
              <a:t>Lessons from Medicaid</a:t>
            </a:r>
          </a:p>
          <a:p>
            <a:pPr marL="0" indent="0">
              <a:lnSpc>
                <a:spcPct val="100000"/>
              </a:lnSpc>
              <a:buClr>
                <a:srgbClr val="003399"/>
              </a:buClr>
              <a:buNone/>
            </a:pPr>
            <a:endParaRPr lang="en-US" sz="1800" b="0" i="0" dirty="0">
              <a:solidFill>
                <a:srgbClr val="33333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90389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0B23E-CB2B-485B-A99B-DCD39BC28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  <a:cs typeface="Times New Roman" panose="02020603050405020304" pitchFamily="18" charset="0"/>
              </a:rPr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0E204-FEA7-42CB-A12C-ADDCD2338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88830"/>
            <a:ext cx="10660285" cy="41079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nl-NL" sz="2400" dirty="0"/>
              <a:t>NAADAC/NCC AP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nl-NL" sz="2400" dirty="0"/>
              <a:t>44 Canal Center Plaza, Suite 301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nl-NL" sz="2400" dirty="0"/>
              <a:t>Alexandria, VA 22314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nl-NL" sz="2400" dirty="0"/>
              <a:t>phone: 703.741.7686 / 800.548.0497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nl-NL" sz="2400" dirty="0"/>
              <a:t>fax: 703.741.7698 / 800.377.1136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nl-NL" sz="2400" dirty="0">
                <a:hlinkClick r:id="rId2"/>
              </a:rPr>
              <a:t>naadac@naadac.org</a:t>
            </a:r>
            <a:endParaRPr lang="nl-NL" sz="2400" dirty="0"/>
          </a:p>
          <a:p>
            <a:pPr marL="0" indent="0">
              <a:spcBef>
                <a:spcPts val="300"/>
              </a:spcBef>
              <a:buNone/>
            </a:pPr>
            <a:endParaRPr lang="nl-NL" sz="2400" dirty="0">
              <a:solidFill>
                <a:schemeClr val="tx1">
                  <a:lumMod val="40000"/>
                  <a:lumOff val="60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Terrence D. Walton, MSW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Executive Director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/>
              <a:t>twalton@naadac.org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BAEC68-BAAD-4CEF-9401-C15A8D92C275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7051" y="4497240"/>
            <a:ext cx="3343775" cy="1389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68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</TotalTime>
  <Words>278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Times New Roman</vt:lpstr>
      <vt:lpstr>Wingdings</vt:lpstr>
      <vt:lpstr>Office Theme</vt:lpstr>
      <vt:lpstr>Integrated, Multi-Level Interdisciplinary Addiction Medicine and Substance Use Disorder Training:  The Addiction-Focused Professionals Perspective  </vt:lpstr>
      <vt:lpstr>Overview</vt:lpstr>
      <vt:lpstr>Who Treats Addiction?</vt:lpstr>
      <vt:lpstr>Who Educates?</vt:lpstr>
      <vt:lpstr>What Impacts Education?</vt:lpstr>
      <vt:lpstr>What Works? Examples</vt:lpstr>
      <vt:lpstr>What Needs to Change (or be clarified)?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Certification Commission for Addiction Professionals – Peer Recovery Support Specialist</dc:title>
  <dc:creator>Kristin Hamilton</dc:creator>
  <cp:lastModifiedBy>terrence walton</cp:lastModifiedBy>
  <cp:revision>101</cp:revision>
  <dcterms:created xsi:type="dcterms:W3CDTF">2020-11-06T00:41:00Z</dcterms:created>
  <dcterms:modified xsi:type="dcterms:W3CDTF">2024-01-22T18:42:34Z</dcterms:modified>
</cp:coreProperties>
</file>