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2"/>
  </p:notesMasterIdLst>
  <p:handoutMasterIdLst>
    <p:handoutMasterId r:id="rId13"/>
  </p:handoutMasterIdLst>
  <p:sldIdLst>
    <p:sldId id="1807" r:id="rId5"/>
    <p:sldId id="1825" r:id="rId6"/>
    <p:sldId id="1847" r:id="rId7"/>
    <p:sldId id="1819" r:id="rId8"/>
    <p:sldId id="1818" r:id="rId9"/>
    <p:sldId id="1836" r:id="rId10"/>
    <p:sldId id="1890" r:id="rId11"/>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3A5832-6885-D87A-AA9B-94D1F6B1AA79}" name="Albrecht, Kristy | APHL" initials="AA" userId="S::kristy.albrecht@aphl.org::1e0ed40a-3c96-4805-b7a7-d1dcf40e0208" providerId="AD"/>
  <p188:author id="{3C062942-145B-DF55-8A42-CF7B19ACBEDF}" name="Madeline Rooney | APHL" initials="MR" userId="Madeline Rooney | APHL" providerId="None"/>
  <p188:author id="{38FDC787-D200-9AD4-DACE-27BC9920F720}" name="Rooney, Madeline | APHL" initials="RA" userId="S::madeline.rooney@aphl.org::44439590-5e49-4cb1-8117-34e596d4433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oyer, Ben | APHL" initials="MB|A" lastIdx="1" clrIdx="0">
    <p:extLst>
      <p:ext uri="{19B8F6BF-5375-455C-9EA6-DF929625EA0E}">
        <p15:presenceInfo xmlns:p15="http://schemas.microsoft.com/office/powerpoint/2012/main" userId="S::Ben.Moyer@aphl.org::da4be8bd-7c48-4e94-9f92-0eddcb9385e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42E34"/>
    <a:srgbClr val="00A0AF"/>
    <a:srgbClr val="00B4AF"/>
    <a:srgbClr val="000000"/>
    <a:srgbClr val="0073AE"/>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4656C1-E9EF-4698-A7E9-49FBEF13AE69}" v="6" dt="2024-11-04T16:44:22.9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672" autoAdjust="0"/>
    <p:restoredTop sz="56993" autoAdjust="0"/>
  </p:normalViewPr>
  <p:slideViewPr>
    <p:cSldViewPr snapToGrid="0">
      <p:cViewPr varScale="1">
        <p:scale>
          <a:sx n="47" d="100"/>
          <a:sy n="47" d="100"/>
        </p:scale>
        <p:origin x="1618" y="38"/>
      </p:cViewPr>
      <p:guideLst/>
    </p:cSldViewPr>
  </p:slideViewPr>
  <p:notesTextViewPr>
    <p:cViewPr>
      <p:scale>
        <a:sx n="1" d="1"/>
        <a:sy n="1" d="1"/>
      </p:scale>
      <p:origin x="0" y="-29"/>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riacopoulos, Peter | APHL" userId="c19fcf76-3033-47ea-b8ec-f94230c02506" providerId="ADAL" clId="{A64656C1-E9EF-4698-A7E9-49FBEF13AE69}"/>
    <pc:docChg chg="undo custSel addSld delSld modSld sldOrd">
      <pc:chgData name="Kyriacopoulos, Peter | APHL" userId="c19fcf76-3033-47ea-b8ec-f94230c02506" providerId="ADAL" clId="{A64656C1-E9EF-4698-A7E9-49FBEF13AE69}" dt="2024-11-04T18:52:30.575" v="357" actId="20577"/>
      <pc:docMkLst>
        <pc:docMk/>
      </pc:docMkLst>
      <pc:sldChg chg="modSp mod">
        <pc:chgData name="Kyriacopoulos, Peter | APHL" userId="c19fcf76-3033-47ea-b8ec-f94230c02506" providerId="ADAL" clId="{A64656C1-E9EF-4698-A7E9-49FBEF13AE69}" dt="2024-11-04T15:50:34.082" v="285" actId="20577"/>
        <pc:sldMkLst>
          <pc:docMk/>
          <pc:sldMk cId="2996034693" sldId="1807"/>
        </pc:sldMkLst>
        <pc:spChg chg="mod">
          <ac:chgData name="Kyriacopoulos, Peter | APHL" userId="c19fcf76-3033-47ea-b8ec-f94230c02506" providerId="ADAL" clId="{A64656C1-E9EF-4698-A7E9-49FBEF13AE69}" dt="2024-11-04T15:42:12.091" v="66" actId="313"/>
          <ac:spMkLst>
            <pc:docMk/>
            <pc:sldMk cId="2996034693" sldId="1807"/>
            <ac:spMk id="2" creationId="{00000000-0000-0000-0000-000000000000}"/>
          </ac:spMkLst>
        </pc:spChg>
        <pc:spChg chg="mod">
          <ac:chgData name="Kyriacopoulos, Peter | APHL" userId="c19fcf76-3033-47ea-b8ec-f94230c02506" providerId="ADAL" clId="{A64656C1-E9EF-4698-A7E9-49FBEF13AE69}" dt="2024-11-04T15:50:34.082" v="285" actId="20577"/>
          <ac:spMkLst>
            <pc:docMk/>
            <pc:sldMk cId="2996034693" sldId="1807"/>
            <ac:spMk id="3" creationId="{00000000-0000-0000-0000-000000000000}"/>
          </ac:spMkLst>
        </pc:spChg>
      </pc:sldChg>
      <pc:sldChg chg="modSp mod">
        <pc:chgData name="Kyriacopoulos, Peter | APHL" userId="c19fcf76-3033-47ea-b8ec-f94230c02506" providerId="ADAL" clId="{A64656C1-E9EF-4698-A7E9-49FBEF13AE69}" dt="2024-11-04T15:58:55.591" v="331" actId="20577"/>
        <pc:sldMkLst>
          <pc:docMk/>
          <pc:sldMk cId="1368396019" sldId="1819"/>
        </pc:sldMkLst>
        <pc:spChg chg="mod">
          <ac:chgData name="Kyriacopoulos, Peter | APHL" userId="c19fcf76-3033-47ea-b8ec-f94230c02506" providerId="ADAL" clId="{A64656C1-E9EF-4698-A7E9-49FBEF13AE69}" dt="2024-11-04T15:58:55.591" v="331" actId="20577"/>
          <ac:spMkLst>
            <pc:docMk/>
            <pc:sldMk cId="1368396019" sldId="1819"/>
            <ac:spMk id="6" creationId="{87B76AEC-2E48-05A0-0B5E-E5163C27AF14}"/>
          </ac:spMkLst>
        </pc:spChg>
        <pc:spChg chg="mod">
          <ac:chgData name="Kyriacopoulos, Peter | APHL" userId="c19fcf76-3033-47ea-b8ec-f94230c02506" providerId="ADAL" clId="{A64656C1-E9EF-4698-A7E9-49FBEF13AE69}" dt="2024-11-04T15:55:40.960" v="315" actId="20577"/>
          <ac:spMkLst>
            <pc:docMk/>
            <pc:sldMk cId="1368396019" sldId="1819"/>
            <ac:spMk id="12" creationId="{0CB37064-ECB6-73BE-8163-6F5F4758DEF7}"/>
          </ac:spMkLst>
        </pc:spChg>
      </pc:sldChg>
      <pc:sldChg chg="del">
        <pc:chgData name="Kyriacopoulos, Peter | APHL" userId="c19fcf76-3033-47ea-b8ec-f94230c02506" providerId="ADAL" clId="{A64656C1-E9EF-4698-A7E9-49FBEF13AE69}" dt="2024-11-04T15:48:05.356" v="237" actId="2696"/>
        <pc:sldMkLst>
          <pc:docMk/>
          <pc:sldMk cId="2470825293" sldId="1821"/>
        </pc:sldMkLst>
      </pc:sldChg>
      <pc:sldChg chg="del">
        <pc:chgData name="Kyriacopoulos, Peter | APHL" userId="c19fcf76-3033-47ea-b8ec-f94230c02506" providerId="ADAL" clId="{A64656C1-E9EF-4698-A7E9-49FBEF13AE69}" dt="2024-11-04T15:48:05.356" v="237" actId="2696"/>
        <pc:sldMkLst>
          <pc:docMk/>
          <pc:sldMk cId="1663601813" sldId="1824"/>
        </pc:sldMkLst>
      </pc:sldChg>
      <pc:sldChg chg="addSp delSp add del ord setBg delDesignElem">
        <pc:chgData name="Kyriacopoulos, Peter | APHL" userId="c19fcf76-3033-47ea-b8ec-f94230c02506" providerId="ADAL" clId="{A64656C1-E9EF-4698-A7E9-49FBEF13AE69}" dt="2024-11-04T15:52:16.590" v="294"/>
        <pc:sldMkLst>
          <pc:docMk/>
          <pc:sldMk cId="1888892165" sldId="1825"/>
        </pc:sldMkLst>
        <pc:spChg chg="add del">
          <ac:chgData name="Kyriacopoulos, Peter | APHL" userId="c19fcf76-3033-47ea-b8ec-f94230c02506" providerId="ADAL" clId="{A64656C1-E9EF-4698-A7E9-49FBEF13AE69}" dt="2024-11-04T15:52:08.736" v="291"/>
          <ac:spMkLst>
            <pc:docMk/>
            <pc:sldMk cId="1888892165" sldId="1825"/>
            <ac:spMk id="13" creationId="{8FC9BE17-9A7B-462D-AE50-3D8777387304}"/>
          </ac:spMkLst>
        </pc:spChg>
        <pc:spChg chg="add del">
          <ac:chgData name="Kyriacopoulos, Peter | APHL" userId="c19fcf76-3033-47ea-b8ec-f94230c02506" providerId="ADAL" clId="{A64656C1-E9EF-4698-A7E9-49FBEF13AE69}" dt="2024-11-04T15:52:08.736" v="291"/>
          <ac:spMkLst>
            <pc:docMk/>
            <pc:sldMk cId="1888892165" sldId="1825"/>
            <ac:spMk id="15" creationId="{3EBE8569-6AEC-4B8C-8D53-2DE337CDBA65}"/>
          </ac:spMkLst>
        </pc:spChg>
        <pc:spChg chg="add del">
          <ac:chgData name="Kyriacopoulos, Peter | APHL" userId="c19fcf76-3033-47ea-b8ec-f94230c02506" providerId="ADAL" clId="{A64656C1-E9EF-4698-A7E9-49FBEF13AE69}" dt="2024-11-04T15:52:08.736" v="291"/>
          <ac:spMkLst>
            <pc:docMk/>
            <pc:sldMk cId="1888892165" sldId="1825"/>
            <ac:spMk id="17" creationId="{55D4142C-5077-457F-A6AD-3FECFDB39685}"/>
          </ac:spMkLst>
        </pc:spChg>
        <pc:spChg chg="add del">
          <ac:chgData name="Kyriacopoulos, Peter | APHL" userId="c19fcf76-3033-47ea-b8ec-f94230c02506" providerId="ADAL" clId="{A64656C1-E9EF-4698-A7E9-49FBEF13AE69}" dt="2024-11-04T15:52:08.736" v="291"/>
          <ac:spMkLst>
            <pc:docMk/>
            <pc:sldMk cId="1888892165" sldId="1825"/>
            <ac:spMk id="19" creationId="{7A5F0580-5EE9-419F-96EE-B6529EF6E7D0}"/>
          </ac:spMkLst>
        </pc:spChg>
      </pc:sldChg>
      <pc:sldChg chg="del">
        <pc:chgData name="Kyriacopoulos, Peter | APHL" userId="c19fcf76-3033-47ea-b8ec-f94230c02506" providerId="ADAL" clId="{A64656C1-E9EF-4698-A7E9-49FBEF13AE69}" dt="2024-11-04T15:48:05.356" v="237" actId="2696"/>
        <pc:sldMkLst>
          <pc:docMk/>
          <pc:sldMk cId="2982606817" sldId="1825"/>
        </pc:sldMkLst>
      </pc:sldChg>
      <pc:sldChg chg="del">
        <pc:chgData name="Kyriacopoulos, Peter | APHL" userId="c19fcf76-3033-47ea-b8ec-f94230c02506" providerId="ADAL" clId="{A64656C1-E9EF-4698-A7E9-49FBEF13AE69}" dt="2024-11-04T15:48:05.356" v="237" actId="2696"/>
        <pc:sldMkLst>
          <pc:docMk/>
          <pc:sldMk cId="2536273367" sldId="1826"/>
        </pc:sldMkLst>
      </pc:sldChg>
      <pc:sldChg chg="del">
        <pc:chgData name="Kyriacopoulos, Peter | APHL" userId="c19fcf76-3033-47ea-b8ec-f94230c02506" providerId="ADAL" clId="{A64656C1-E9EF-4698-A7E9-49FBEF13AE69}" dt="2024-11-04T15:48:05.356" v="237" actId="2696"/>
        <pc:sldMkLst>
          <pc:docMk/>
          <pc:sldMk cId="3801618348" sldId="1827"/>
        </pc:sldMkLst>
      </pc:sldChg>
      <pc:sldChg chg="del">
        <pc:chgData name="Kyriacopoulos, Peter | APHL" userId="c19fcf76-3033-47ea-b8ec-f94230c02506" providerId="ADAL" clId="{A64656C1-E9EF-4698-A7E9-49FBEF13AE69}" dt="2024-11-04T15:48:05.356" v="237" actId="2696"/>
        <pc:sldMkLst>
          <pc:docMk/>
          <pc:sldMk cId="2881451164" sldId="1828"/>
        </pc:sldMkLst>
      </pc:sldChg>
      <pc:sldChg chg="del">
        <pc:chgData name="Kyriacopoulos, Peter | APHL" userId="c19fcf76-3033-47ea-b8ec-f94230c02506" providerId="ADAL" clId="{A64656C1-E9EF-4698-A7E9-49FBEF13AE69}" dt="2024-11-04T15:48:05.356" v="237" actId="2696"/>
        <pc:sldMkLst>
          <pc:docMk/>
          <pc:sldMk cId="2626785305" sldId="1829"/>
        </pc:sldMkLst>
      </pc:sldChg>
      <pc:sldChg chg="del">
        <pc:chgData name="Kyriacopoulos, Peter | APHL" userId="c19fcf76-3033-47ea-b8ec-f94230c02506" providerId="ADAL" clId="{A64656C1-E9EF-4698-A7E9-49FBEF13AE69}" dt="2024-11-04T15:48:05.356" v="237" actId="2696"/>
        <pc:sldMkLst>
          <pc:docMk/>
          <pc:sldMk cId="2303535625" sldId="1830"/>
        </pc:sldMkLst>
      </pc:sldChg>
      <pc:sldChg chg="del">
        <pc:chgData name="Kyriacopoulos, Peter | APHL" userId="c19fcf76-3033-47ea-b8ec-f94230c02506" providerId="ADAL" clId="{A64656C1-E9EF-4698-A7E9-49FBEF13AE69}" dt="2024-11-04T15:48:05.356" v="237" actId="2696"/>
        <pc:sldMkLst>
          <pc:docMk/>
          <pc:sldMk cId="3421248010" sldId="1831"/>
        </pc:sldMkLst>
      </pc:sldChg>
      <pc:sldChg chg="del">
        <pc:chgData name="Kyriacopoulos, Peter | APHL" userId="c19fcf76-3033-47ea-b8ec-f94230c02506" providerId="ADAL" clId="{A64656C1-E9EF-4698-A7E9-49FBEF13AE69}" dt="2024-11-04T15:48:05.356" v="237" actId="2696"/>
        <pc:sldMkLst>
          <pc:docMk/>
          <pc:sldMk cId="2893849955" sldId="1832"/>
        </pc:sldMkLst>
      </pc:sldChg>
      <pc:sldChg chg="del">
        <pc:chgData name="Kyriacopoulos, Peter | APHL" userId="c19fcf76-3033-47ea-b8ec-f94230c02506" providerId="ADAL" clId="{A64656C1-E9EF-4698-A7E9-49FBEF13AE69}" dt="2024-11-04T15:48:05.356" v="237" actId="2696"/>
        <pc:sldMkLst>
          <pc:docMk/>
          <pc:sldMk cId="877611798" sldId="1834"/>
        </pc:sldMkLst>
      </pc:sldChg>
      <pc:sldChg chg="del">
        <pc:chgData name="Kyriacopoulos, Peter | APHL" userId="c19fcf76-3033-47ea-b8ec-f94230c02506" providerId="ADAL" clId="{A64656C1-E9EF-4698-A7E9-49FBEF13AE69}" dt="2024-11-04T15:48:05.356" v="237" actId="2696"/>
        <pc:sldMkLst>
          <pc:docMk/>
          <pc:sldMk cId="925727976" sldId="1835"/>
        </pc:sldMkLst>
      </pc:sldChg>
      <pc:sldChg chg="add ord modNotesTx">
        <pc:chgData name="Kyriacopoulos, Peter | APHL" userId="c19fcf76-3033-47ea-b8ec-f94230c02506" providerId="ADAL" clId="{A64656C1-E9EF-4698-A7E9-49FBEF13AE69}" dt="2024-11-04T18:52:30.575" v="357" actId="20577"/>
        <pc:sldMkLst>
          <pc:docMk/>
          <pc:sldMk cId="2547186146" sldId="1847"/>
        </pc:sldMkLst>
      </pc:sldChg>
      <pc:sldChg chg="modSp mod">
        <pc:chgData name="Kyriacopoulos, Peter | APHL" userId="c19fcf76-3033-47ea-b8ec-f94230c02506" providerId="ADAL" clId="{A64656C1-E9EF-4698-A7E9-49FBEF13AE69}" dt="2024-11-04T15:49:35.775" v="284" actId="20577"/>
        <pc:sldMkLst>
          <pc:docMk/>
          <pc:sldMk cId="2069977551" sldId="1890"/>
        </pc:sldMkLst>
        <pc:spChg chg="mod">
          <ac:chgData name="Kyriacopoulos, Peter | APHL" userId="c19fcf76-3033-47ea-b8ec-f94230c02506" providerId="ADAL" clId="{A64656C1-E9EF-4698-A7E9-49FBEF13AE69}" dt="2024-11-04T15:49:13.806" v="281" actId="20577"/>
          <ac:spMkLst>
            <pc:docMk/>
            <pc:sldMk cId="2069977551" sldId="1890"/>
            <ac:spMk id="2" creationId="{00000000-0000-0000-0000-000000000000}"/>
          </ac:spMkLst>
        </pc:spChg>
        <pc:spChg chg="mod">
          <ac:chgData name="Kyriacopoulos, Peter | APHL" userId="c19fcf76-3033-47ea-b8ec-f94230c02506" providerId="ADAL" clId="{A64656C1-E9EF-4698-A7E9-49FBEF13AE69}" dt="2024-11-04T15:49:35.775" v="284" actId="20577"/>
          <ac:spMkLst>
            <pc:docMk/>
            <pc:sldMk cId="2069977551" sldId="1890"/>
            <ac:spMk id="4" creationId="{B6A21444-7475-51A3-6BAA-E56B05456B9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07AEC48F-22AC-4DF1-B1B5-0DBA427F00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Symbol zastępczy daty 2">
            <a:extLst>
              <a:ext uri="{FF2B5EF4-FFF2-40B4-BE49-F238E27FC236}">
                <a16:creationId xmlns:a16="http://schemas.microsoft.com/office/drawing/2014/main" id="{9993295E-E1B9-4613-9328-41E73FF1B7F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A487248-395E-43C7-BF4F-D00C5F5B2E35}" type="datetimeFigureOut">
              <a:rPr lang="en-US" smtClean="0"/>
              <a:t>11/4/2024</a:t>
            </a:fld>
            <a:endParaRPr lang="en-US" dirty="0"/>
          </a:p>
        </p:txBody>
      </p:sp>
      <p:sp>
        <p:nvSpPr>
          <p:cNvPr id="4" name="Symbol zastępczy stopki 3">
            <a:extLst>
              <a:ext uri="{FF2B5EF4-FFF2-40B4-BE49-F238E27FC236}">
                <a16:creationId xmlns:a16="http://schemas.microsoft.com/office/drawing/2014/main" id="{A42EDE4B-24E7-455B-B8A7-35C7CA8E135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ymbol zastępczy numeru slajdu 4">
            <a:extLst>
              <a:ext uri="{FF2B5EF4-FFF2-40B4-BE49-F238E27FC236}">
                <a16:creationId xmlns:a16="http://schemas.microsoft.com/office/drawing/2014/main" id="{5FF5185E-BE4E-46DA-A503-97787759F4D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2E6D48-02F9-4C17-AFA9-EED1DA876E6E}" type="slidenum">
              <a:rPr lang="en-US" smtClean="0"/>
              <a:t>‹#›</a:t>
            </a:fld>
            <a:endParaRPr lang="en-US" dirty="0"/>
          </a:p>
        </p:txBody>
      </p:sp>
    </p:spTree>
    <p:extLst>
      <p:ext uri="{BB962C8B-B14F-4D97-AF65-F5344CB8AC3E}">
        <p14:creationId xmlns:p14="http://schemas.microsoft.com/office/powerpoint/2010/main" val="20725584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D7AD6A-ED84-4F8E-A912-F7C11544A729}" type="datetimeFigureOut">
              <a:rPr lang="en-US" smtClean="0"/>
              <a:t>11/4/2024</a:t>
            </a:fld>
            <a:endParaRPr lang="en-US" dirty="0"/>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C30964-BF55-46F8-B0CF-231697E08BCE}" type="slidenum">
              <a:rPr lang="en-US" smtClean="0"/>
              <a:t>‹#›</a:t>
            </a:fld>
            <a:endParaRPr lang="en-US" dirty="0"/>
          </a:p>
        </p:txBody>
      </p:sp>
    </p:spTree>
    <p:extLst>
      <p:ext uri="{BB962C8B-B14F-4D97-AF65-F5344CB8AC3E}">
        <p14:creationId xmlns:p14="http://schemas.microsoft.com/office/powerpoint/2010/main" val="3057269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C30964-BF55-46F8-B0CF-231697E08BCE}" type="slidenum">
              <a:rPr lang="en-US" smtClean="0"/>
              <a:t>1</a:t>
            </a:fld>
            <a:endParaRPr lang="en-US" dirty="0"/>
          </a:p>
        </p:txBody>
      </p:sp>
    </p:spTree>
    <p:extLst>
      <p:ext uri="{BB962C8B-B14F-4D97-AF65-F5344CB8AC3E}">
        <p14:creationId xmlns:p14="http://schemas.microsoft.com/office/powerpoint/2010/main" val="4146255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800" b="0" dirty="0"/>
              <a:t>Proposed rule released 10/3/23, ends the era of LDT enforcement discretion by making it explicit that IVDs are devices subject to regulation by the FD&amp;C Act, including when the manufacturer is a lab. These IVDs include LDTs.</a:t>
            </a:r>
          </a:p>
          <a:p>
            <a:pPr marL="171450" indent="-171450">
              <a:buFont typeface="Arial" panose="020B0604020202020204" pitchFamily="34" charset="0"/>
              <a:buChar char="•"/>
            </a:pPr>
            <a:r>
              <a:rPr lang="en-US" sz="1800" dirty="0"/>
              <a:t>APHL strongly believes in accurate and quality testing and agrees that the FDA has a role in oversight of LDTs to ensure they are producing reliable results for patients and providers; however, the proposed rule and any associated guidance must be carefully crafted and consider all possible impacts to avoid unintended consequences that could limit access to certain tests and place an undue burden on the public health system</a:t>
            </a:r>
            <a:endParaRPr lang="en-US" sz="1200" dirty="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C30964-BF55-46F8-B0CF-231697E08B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992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0CDB71-8450-0E15-306D-17AB7FA8FE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C8D033-5FBD-22AE-674A-6FC93D4761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D88A7C-4AC7-8714-0D23-9FAD85196715}"/>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Final rule has targeted enforcement discretion for LDTs for </a:t>
            </a:r>
            <a:r>
              <a:rPr lang="en-US" b="1" dirty="0"/>
              <a:t>unmet needs </a:t>
            </a:r>
            <a:r>
              <a:rPr lang="en-US" dirty="0"/>
              <a:t>manufactured and performed by a </a:t>
            </a:r>
            <a:r>
              <a:rPr lang="en-US" b="1" dirty="0"/>
              <a:t>lab integrated with a healthcare system</a:t>
            </a:r>
            <a:r>
              <a:rPr lang="en-US" dirty="0"/>
              <a:t> for patients receiving care at that healthcare system (hospital labs, most academic medical centers).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“Inappropriate to extend to PHLs or labs not integrated in a healthcare system because they </a:t>
            </a:r>
            <a:r>
              <a:rPr lang="en-US" b="1" dirty="0"/>
              <a:t>lack similar risk mitigation measures</a:t>
            </a:r>
            <a:r>
              <a:rPr lang="en-US" dirty="0"/>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Aptos" panose="020B0004020202020204" pitchFamily="34" charset="0"/>
                <a:ea typeface="Calibri" panose="020F0502020204030204" pitchFamily="34" charset="0"/>
                <a:cs typeface="Aptos" panose="020B0004020202020204" pitchFamily="34" charset="0"/>
              </a:rPr>
              <a:t>“There is shared responsibility and </a:t>
            </a:r>
            <a:r>
              <a:rPr lang="en-US" sz="1200" dirty="0">
                <a:effectLst/>
                <a:highlight>
                  <a:srgbClr val="FFFF00"/>
                </a:highlight>
                <a:latin typeface="Aptos" panose="020B0004020202020204" pitchFamily="34" charset="0"/>
                <a:ea typeface="Calibri" panose="020F0502020204030204" pitchFamily="34" charset="0"/>
                <a:cs typeface="Aptos" panose="020B0004020202020204" pitchFamily="34" charset="0"/>
              </a:rPr>
              <a:t>potential liability</a:t>
            </a:r>
            <a:r>
              <a:rPr lang="en-US" sz="1200" dirty="0">
                <a:effectLst/>
                <a:latin typeface="Aptos" panose="020B0004020202020204" pitchFamily="34" charset="0"/>
                <a:ea typeface="Calibri" panose="020F0502020204030204" pitchFamily="34" charset="0"/>
                <a:cs typeface="Aptos" panose="020B0004020202020204" pitchFamily="34" charset="0"/>
              </a:rPr>
              <a:t> for patient outcomes, which helps mitigate risk.”</a:t>
            </a:r>
            <a:endParaRPr lang="en-US" dirty="0"/>
          </a:p>
          <a:p>
            <a:pPr marL="171450" indent="-171450">
              <a:buFont typeface="Arial" panose="020B0604020202020204" pitchFamily="34" charset="0"/>
              <a:buChar char="•"/>
            </a:pPr>
            <a:r>
              <a:rPr lang="en-US" dirty="0"/>
              <a:t>State mandates – several RUSP-aligned states, plus many early adopters. Learned states were stopping validations, ceasing imminent release of newly validated tests (MPS II, GAMT).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From our comments</a:t>
            </a:r>
            <a:r>
              <a:rPr lang="en-US" dirty="0"/>
              <a:t>: An immediate public health response is needed once these conditions are added to the RUSP because testing options and treatments have been identified and newborns and children will suffer devastating health outcomes if not tested and appropriately referred for care. A pathway for PHLs utilizing LDTs for assessing newborns should be included in this guidance. Arizona, Florida, Connecticut and California are all screening currently for MPS II. California is also screening for GAMT. Texas will start early next year (February 2025). Test development for guanidinoacetate methyltransferase (GAMT) </a:t>
            </a:r>
            <a:r>
              <a:rPr lang="en-US"/>
              <a:t>deficiency is to </a:t>
            </a:r>
            <a:r>
              <a:rPr lang="en-US" dirty="0"/>
              <a:t>start soon (January 2025) for Arizona, Florida, and in January 2026 for Arkansas and North Carolina. These higher tier tests are more sensitive and specific than many first-tier and FDA-approved assays and are necessary to respond to the immediate needs of the most vulnerable population. The time from addition of a condition to the RUSP to marketing of an FDA-approved assay by a commercial manufacturer is regularly 3-5 years; this is too long for disorders that need an immediate health response.  Additionally, NBS is more than a test, it is a system with active engagement between the PHL, clinicians, and the healthcare community. Healthcare providers in the NBS system work in conjunction with laboratorians, analyzing test results and quickly identifying and referring at-risk infants to the follow-up care that is critical to their survival. The close partnership between providers and the laboratory mitigates the risk of inaccurate results from NBS LDTs.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C2A0C041-38B2-9539-505C-5A245E670BF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C30964-BF55-46F8-B0CF-231697E08B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9147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tx1"/>
              </a:buClr>
            </a:pPr>
            <a:endParaRPr lang="en-US" dirty="0"/>
          </a:p>
        </p:txBody>
      </p:sp>
      <p:sp>
        <p:nvSpPr>
          <p:cNvPr id="4" name="Slide Number Placeholder 3"/>
          <p:cNvSpPr>
            <a:spLocks noGrp="1"/>
          </p:cNvSpPr>
          <p:nvPr>
            <p:ph type="sldNum" sz="quarter" idx="5"/>
          </p:nvPr>
        </p:nvSpPr>
        <p:spPr/>
        <p:txBody>
          <a:bodyPr/>
          <a:lstStyle/>
          <a:p>
            <a:fld id="{6EC30964-BF55-46F8-B0CF-231697E08BCE}" type="slidenum">
              <a:rPr lang="en-US" smtClean="0"/>
              <a:t>4</a:t>
            </a:fld>
            <a:endParaRPr lang="en-US" dirty="0"/>
          </a:p>
        </p:txBody>
      </p:sp>
    </p:spTree>
    <p:extLst>
      <p:ext uri="{BB962C8B-B14F-4D97-AF65-F5344CB8AC3E}">
        <p14:creationId xmlns:p14="http://schemas.microsoft.com/office/powerpoint/2010/main" val="3650540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EC30964-BF55-46F8-B0CF-231697E08BCE}" type="slidenum">
              <a:rPr lang="en-US" smtClean="0"/>
              <a:t>5</a:t>
            </a:fld>
            <a:endParaRPr lang="en-US" dirty="0"/>
          </a:p>
        </p:txBody>
      </p:sp>
    </p:spTree>
    <p:extLst>
      <p:ext uri="{BB962C8B-B14F-4D97-AF65-F5344CB8AC3E}">
        <p14:creationId xmlns:p14="http://schemas.microsoft.com/office/powerpoint/2010/main" val="64557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C30964-BF55-46F8-B0CF-231697E08BCE}" type="slidenum">
              <a:rPr lang="en-US" smtClean="0"/>
              <a:t>6</a:t>
            </a:fld>
            <a:endParaRPr lang="en-US" dirty="0"/>
          </a:p>
        </p:txBody>
      </p:sp>
    </p:spTree>
    <p:extLst>
      <p:ext uri="{BB962C8B-B14F-4D97-AF65-F5344CB8AC3E}">
        <p14:creationId xmlns:p14="http://schemas.microsoft.com/office/powerpoint/2010/main" val="91797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C30964-BF55-46F8-B0CF-231697E08B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410800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1 Slide">
    <p:spTree>
      <p:nvGrpSpPr>
        <p:cNvPr id="1" name=""/>
        <p:cNvGrpSpPr/>
        <p:nvPr/>
      </p:nvGrpSpPr>
      <p:grpSpPr>
        <a:xfrm>
          <a:off x="0" y="0"/>
          <a:ext cx="0" cy="0"/>
          <a:chOff x="0" y="0"/>
          <a:chExt cx="0" cy="0"/>
        </a:xfrm>
      </p:grpSpPr>
      <p:pic>
        <p:nvPicPr>
          <p:cNvPr id="18" name="Obraz 5">
            <a:extLst>
              <a:ext uri="{FF2B5EF4-FFF2-40B4-BE49-F238E27FC236}">
                <a16:creationId xmlns:a16="http://schemas.microsoft.com/office/drawing/2014/main" id="{D6891DCF-2742-43A9-8E93-9EB4D3D9D7E9}"/>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7845" b="7845"/>
          <a:stretch/>
        </p:blipFill>
        <p:spPr>
          <a:xfrm>
            <a:off x="0" y="0"/>
            <a:ext cx="12192000" cy="6858000"/>
          </a:xfrm>
          <a:prstGeom prst="rect">
            <a:avLst/>
          </a:prstGeom>
        </p:spPr>
      </p:pic>
      <p:sp>
        <p:nvSpPr>
          <p:cNvPr id="19" name="Prostokąt 7">
            <a:extLst>
              <a:ext uri="{FF2B5EF4-FFF2-40B4-BE49-F238E27FC236}">
                <a16:creationId xmlns:a16="http://schemas.microsoft.com/office/drawing/2014/main" id="{C570B86B-6352-40B7-8558-EF74AFBB0670}"/>
              </a:ext>
            </a:extLst>
          </p:cNvPr>
          <p:cNvSpPr/>
          <p:nvPr/>
        </p:nvSpPr>
        <p:spPr>
          <a:xfrm>
            <a:off x="4233" y="0"/>
            <a:ext cx="12192000" cy="6858000"/>
          </a:xfrm>
          <a:prstGeom prst="rect">
            <a:avLst/>
          </a:prstGeom>
          <a:solidFill>
            <a:schemeClr val="accent1">
              <a:lumMod val="5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00"/>
          </a:p>
        </p:txBody>
      </p:sp>
      <p:grpSp>
        <p:nvGrpSpPr>
          <p:cNvPr id="8" name="Grupa 7">
            <a:extLst>
              <a:ext uri="{FF2B5EF4-FFF2-40B4-BE49-F238E27FC236}">
                <a16:creationId xmlns:a16="http://schemas.microsoft.com/office/drawing/2014/main" id="{7C1281C2-CA47-419D-844A-5B0680AE7B17}"/>
              </a:ext>
            </a:extLst>
          </p:cNvPr>
          <p:cNvGrpSpPr/>
          <p:nvPr userDrawn="1"/>
        </p:nvGrpSpPr>
        <p:grpSpPr>
          <a:xfrm>
            <a:off x="3563759" y="0"/>
            <a:ext cx="4860000" cy="2734724"/>
            <a:chOff x="3563759" y="0"/>
            <a:chExt cx="4860000" cy="2734724"/>
          </a:xfrm>
        </p:grpSpPr>
        <p:sp>
          <p:nvSpPr>
            <p:cNvPr id="21" name="Dowolny kształt: kształt 20">
              <a:extLst>
                <a:ext uri="{FF2B5EF4-FFF2-40B4-BE49-F238E27FC236}">
                  <a16:creationId xmlns:a16="http://schemas.microsoft.com/office/drawing/2014/main" id="{03598EBC-9F81-4EBC-B4FA-6F96BBAF3BFB}"/>
                </a:ext>
              </a:extLst>
            </p:cNvPr>
            <p:cNvSpPr/>
            <p:nvPr userDrawn="1"/>
          </p:nvSpPr>
          <p:spPr>
            <a:xfrm>
              <a:off x="3563759" y="0"/>
              <a:ext cx="4860000" cy="2734724"/>
            </a:xfrm>
            <a:custGeom>
              <a:avLst/>
              <a:gdLst>
                <a:gd name="connsiteX0" fmla="*/ 21134 w 4860000"/>
                <a:gd name="connsiteY0" fmla="*/ 0 h 2734724"/>
                <a:gd name="connsiteX1" fmla="*/ 4838866 w 4860000"/>
                <a:gd name="connsiteY1" fmla="*/ 0 h 2734724"/>
                <a:gd name="connsiteX2" fmla="*/ 4847454 w 4860000"/>
                <a:gd name="connsiteY2" fmla="*/ 56271 h 2734724"/>
                <a:gd name="connsiteX3" fmla="*/ 4860000 w 4860000"/>
                <a:gd name="connsiteY3" fmla="*/ 304724 h 2734724"/>
                <a:gd name="connsiteX4" fmla="*/ 2430000 w 4860000"/>
                <a:gd name="connsiteY4" fmla="*/ 2734724 h 2734724"/>
                <a:gd name="connsiteX5" fmla="*/ 0 w 4860000"/>
                <a:gd name="connsiteY5" fmla="*/ 304724 h 2734724"/>
                <a:gd name="connsiteX6" fmla="*/ 12546 w 4860000"/>
                <a:gd name="connsiteY6" fmla="*/ 56271 h 273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60000" h="2734724">
                  <a:moveTo>
                    <a:pt x="21134" y="0"/>
                  </a:moveTo>
                  <a:lnTo>
                    <a:pt x="4838866" y="0"/>
                  </a:lnTo>
                  <a:lnTo>
                    <a:pt x="4847454" y="56271"/>
                  </a:lnTo>
                  <a:cubicBezTo>
                    <a:pt x="4855750" y="137960"/>
                    <a:pt x="4860000" y="220846"/>
                    <a:pt x="4860000" y="304724"/>
                  </a:cubicBezTo>
                  <a:cubicBezTo>
                    <a:pt x="4860000" y="1646776"/>
                    <a:pt x="3772052" y="2734724"/>
                    <a:pt x="2430000" y="2734724"/>
                  </a:cubicBezTo>
                  <a:cubicBezTo>
                    <a:pt x="1087948" y="2734724"/>
                    <a:pt x="0" y="1646776"/>
                    <a:pt x="0" y="304724"/>
                  </a:cubicBezTo>
                  <a:cubicBezTo>
                    <a:pt x="0" y="220846"/>
                    <a:pt x="4250" y="137960"/>
                    <a:pt x="12546" y="56271"/>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bIns="72000" rtlCol="0" anchor="ctr">
              <a:noAutofit/>
            </a:bodyPr>
            <a:lstStyle/>
            <a:p>
              <a:pPr algn="ctr">
                <a:spcAft>
                  <a:spcPts val="600"/>
                </a:spcAft>
              </a:pPr>
              <a:endParaRPr lang="en-US" sz="1800" dirty="0"/>
            </a:p>
          </p:txBody>
        </p:sp>
        <p:sp>
          <p:nvSpPr>
            <p:cNvPr id="15" name="Dowolny kształt: kształt 14">
              <a:extLst>
                <a:ext uri="{FF2B5EF4-FFF2-40B4-BE49-F238E27FC236}">
                  <a16:creationId xmlns:a16="http://schemas.microsoft.com/office/drawing/2014/main" id="{F7A18276-8C93-42F7-B806-955F48D7E562}"/>
                </a:ext>
              </a:extLst>
            </p:cNvPr>
            <p:cNvSpPr/>
            <p:nvPr userDrawn="1"/>
          </p:nvSpPr>
          <p:spPr>
            <a:xfrm>
              <a:off x="3716759" y="0"/>
              <a:ext cx="4554000" cy="2581724"/>
            </a:xfrm>
            <a:custGeom>
              <a:avLst/>
              <a:gdLst>
                <a:gd name="connsiteX0" fmla="*/ 22731 w 4554000"/>
                <a:gd name="connsiteY0" fmla="*/ 0 h 2581724"/>
                <a:gd name="connsiteX1" fmla="*/ 4531269 w 4554000"/>
                <a:gd name="connsiteY1" fmla="*/ 0 h 2581724"/>
                <a:gd name="connsiteX2" fmla="*/ 4542244 w 4554000"/>
                <a:gd name="connsiteY2" fmla="*/ 71914 h 2581724"/>
                <a:gd name="connsiteX3" fmla="*/ 4554000 w 4554000"/>
                <a:gd name="connsiteY3" fmla="*/ 304724 h 2581724"/>
                <a:gd name="connsiteX4" fmla="*/ 2277000 w 4554000"/>
                <a:gd name="connsiteY4" fmla="*/ 2581724 h 2581724"/>
                <a:gd name="connsiteX5" fmla="*/ 0 w 4554000"/>
                <a:gd name="connsiteY5" fmla="*/ 304724 h 2581724"/>
                <a:gd name="connsiteX6" fmla="*/ 11756 w 4554000"/>
                <a:gd name="connsiteY6" fmla="*/ 71914 h 2581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4000" h="2581724">
                  <a:moveTo>
                    <a:pt x="22731" y="0"/>
                  </a:moveTo>
                  <a:lnTo>
                    <a:pt x="4531269" y="0"/>
                  </a:lnTo>
                  <a:lnTo>
                    <a:pt x="4542244" y="71914"/>
                  </a:lnTo>
                  <a:cubicBezTo>
                    <a:pt x="4550018" y="148460"/>
                    <a:pt x="4554000" y="226127"/>
                    <a:pt x="4554000" y="304724"/>
                  </a:cubicBezTo>
                  <a:cubicBezTo>
                    <a:pt x="4554000" y="1562276"/>
                    <a:pt x="3534552" y="2581724"/>
                    <a:pt x="2277000" y="2581724"/>
                  </a:cubicBezTo>
                  <a:cubicBezTo>
                    <a:pt x="1019448" y="2581724"/>
                    <a:pt x="0" y="1562276"/>
                    <a:pt x="0" y="304724"/>
                  </a:cubicBezTo>
                  <a:cubicBezTo>
                    <a:pt x="0" y="226127"/>
                    <a:pt x="3982" y="148460"/>
                    <a:pt x="11756" y="7191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bIns="72000" rtlCol="0" anchor="ctr">
              <a:noAutofit/>
            </a:bodyPr>
            <a:lstStyle/>
            <a:p>
              <a:pPr algn="ctr">
                <a:spcAft>
                  <a:spcPts val="600"/>
                </a:spcAft>
              </a:pPr>
              <a:endParaRPr lang="en-US" sz="1800" dirty="0"/>
            </a:p>
          </p:txBody>
        </p:sp>
      </p:grpSp>
      <p:sp>
        <p:nvSpPr>
          <p:cNvPr id="2" name="Title 1">
            <a:extLst>
              <a:ext uri="{FF2B5EF4-FFF2-40B4-BE49-F238E27FC236}">
                <a16:creationId xmlns:a16="http://schemas.microsoft.com/office/drawing/2014/main" id="{A7AB817F-D174-48BA-9628-6BA67D202568}"/>
              </a:ext>
            </a:extLst>
          </p:cNvPr>
          <p:cNvSpPr>
            <a:spLocks noGrp="1"/>
          </p:cNvSpPr>
          <p:nvPr userDrawn="1">
            <p:ph type="ctrTitle"/>
          </p:nvPr>
        </p:nvSpPr>
        <p:spPr>
          <a:xfrm>
            <a:off x="800100" y="3239620"/>
            <a:ext cx="10591800" cy="1950561"/>
          </a:xfrm>
        </p:spPr>
        <p:txBody>
          <a:bodyPr anchor="ctr">
            <a:noAutofit/>
          </a:bodyPr>
          <a:lstStyle>
            <a:lvl1pPr algn="ctr">
              <a:defRPr sz="54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F8811597-91A2-411F-BB70-6B13A1808507}"/>
              </a:ext>
            </a:extLst>
          </p:cNvPr>
          <p:cNvSpPr>
            <a:spLocks noGrp="1"/>
          </p:cNvSpPr>
          <p:nvPr userDrawn="1">
            <p:ph type="subTitle" idx="1"/>
          </p:nvPr>
        </p:nvSpPr>
        <p:spPr>
          <a:xfrm>
            <a:off x="800100" y="5356079"/>
            <a:ext cx="10591800" cy="810712"/>
          </a:xfrm>
        </p:spPr>
        <p:txBody>
          <a:bodyPr>
            <a:normAutofit/>
          </a:bodyPr>
          <a:lstStyle>
            <a:lvl1pPr marL="0" indent="0" algn="ctr">
              <a:lnSpc>
                <a:spcPct val="100000"/>
              </a:lnSpc>
              <a:spcBef>
                <a:spcPts val="0"/>
              </a:spcBef>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FE422B-D5AA-4758-B6DE-EF79659FEDE6}"/>
              </a:ext>
            </a:extLst>
          </p:cNvPr>
          <p:cNvSpPr>
            <a:spLocks noGrp="1"/>
          </p:cNvSpPr>
          <p:nvPr userDrawn="1">
            <p:ph type="dt" sz="half" idx="10"/>
          </p:nvPr>
        </p:nvSpPr>
        <p:spPr>
          <a:xfrm>
            <a:off x="5581651" y="6329835"/>
            <a:ext cx="1028700" cy="365125"/>
          </a:xfrm>
        </p:spPr>
        <p:txBody>
          <a:bodyPr/>
          <a:lstStyle>
            <a:lvl1pPr>
              <a:defRPr>
                <a:solidFill>
                  <a:schemeClr val="bg1"/>
                </a:solidFill>
              </a:defRPr>
            </a:lvl1pPr>
          </a:lstStyle>
          <a:p>
            <a:fld id="{3133AF06-9091-4552-B55B-F323A6B93663}" type="datetime1">
              <a:rPr lang="en-US" smtClean="0"/>
              <a:t>11/4/2024</a:t>
            </a:fld>
            <a:endParaRPr lang="en-US" dirty="0"/>
          </a:p>
        </p:txBody>
      </p:sp>
      <p:sp>
        <p:nvSpPr>
          <p:cNvPr id="25" name="Grafika 4">
            <a:extLst>
              <a:ext uri="{FF2B5EF4-FFF2-40B4-BE49-F238E27FC236}">
                <a16:creationId xmlns:a16="http://schemas.microsoft.com/office/drawing/2014/main" id="{3B359F1A-1A7B-47E6-B95A-542A72FF5628}"/>
              </a:ext>
            </a:extLst>
          </p:cNvPr>
          <p:cNvSpPr/>
          <p:nvPr userDrawn="1"/>
        </p:nvSpPr>
        <p:spPr>
          <a:xfrm>
            <a:off x="5162609" y="572620"/>
            <a:ext cx="1763899" cy="1172297"/>
          </a:xfrm>
          <a:custGeom>
            <a:avLst/>
            <a:gdLst>
              <a:gd name="connsiteX0" fmla="*/ 3715 w 1480470"/>
              <a:gd name="connsiteY0" fmla="*/ 983930 h 983929"/>
              <a:gd name="connsiteX1" fmla="*/ 70485 w 1480470"/>
              <a:gd name="connsiteY1" fmla="*/ 983930 h 983929"/>
              <a:gd name="connsiteX2" fmla="*/ 88011 w 1480470"/>
              <a:gd name="connsiteY2" fmla="*/ 949449 h 983929"/>
              <a:gd name="connsiteX3" fmla="*/ 209169 w 1480470"/>
              <a:gd name="connsiteY3" fmla="*/ 949449 h 983929"/>
              <a:gd name="connsiteX4" fmla="*/ 227743 w 1480470"/>
              <a:gd name="connsiteY4" fmla="*/ 983930 h 983929"/>
              <a:gd name="connsiteX5" fmla="*/ 294227 w 1480470"/>
              <a:gd name="connsiteY5" fmla="*/ 983930 h 983929"/>
              <a:gd name="connsiteX6" fmla="*/ 187166 w 1480470"/>
              <a:gd name="connsiteY6" fmla="*/ 788953 h 983929"/>
              <a:gd name="connsiteX7" fmla="*/ 109347 w 1480470"/>
              <a:gd name="connsiteY7" fmla="*/ 788953 h 983929"/>
              <a:gd name="connsiteX8" fmla="*/ 3715 w 1480470"/>
              <a:gd name="connsiteY8" fmla="*/ 983930 h 983929"/>
              <a:gd name="connsiteX9" fmla="*/ 148114 w 1480470"/>
              <a:gd name="connsiteY9" fmla="*/ 834197 h 983929"/>
              <a:gd name="connsiteX10" fmla="*/ 186880 w 1480470"/>
              <a:gd name="connsiteY10" fmla="*/ 907444 h 983929"/>
              <a:gd name="connsiteX11" fmla="*/ 110395 w 1480470"/>
              <a:gd name="connsiteY11" fmla="*/ 907444 h 983929"/>
              <a:gd name="connsiteX12" fmla="*/ 148114 w 1480470"/>
              <a:gd name="connsiteY12" fmla="*/ 834197 h 983929"/>
              <a:gd name="connsiteX13" fmla="*/ 421672 w 1480470"/>
              <a:gd name="connsiteY13" fmla="*/ 983930 h 983929"/>
              <a:gd name="connsiteX14" fmla="*/ 481489 w 1480470"/>
              <a:gd name="connsiteY14" fmla="*/ 983930 h 983929"/>
              <a:gd name="connsiteX15" fmla="*/ 481489 w 1480470"/>
              <a:gd name="connsiteY15" fmla="*/ 934876 h 983929"/>
              <a:gd name="connsiteX16" fmla="*/ 600265 w 1480470"/>
              <a:gd name="connsiteY16" fmla="*/ 934876 h 983929"/>
              <a:gd name="connsiteX17" fmla="*/ 655225 w 1480470"/>
              <a:gd name="connsiteY17" fmla="*/ 872392 h 983929"/>
              <a:gd name="connsiteX18" fmla="*/ 655225 w 1480470"/>
              <a:gd name="connsiteY18" fmla="*/ 855723 h 983929"/>
              <a:gd name="connsiteX19" fmla="*/ 584644 w 1480470"/>
              <a:gd name="connsiteY19" fmla="*/ 788953 h 983929"/>
              <a:gd name="connsiteX20" fmla="*/ 421672 w 1480470"/>
              <a:gd name="connsiteY20" fmla="*/ 788953 h 983929"/>
              <a:gd name="connsiteX21" fmla="*/ 421672 w 1480470"/>
              <a:gd name="connsiteY21" fmla="*/ 983930 h 983929"/>
              <a:gd name="connsiteX22" fmla="*/ 481393 w 1480470"/>
              <a:gd name="connsiteY22" fmla="*/ 837435 h 983929"/>
              <a:gd name="connsiteX23" fmla="*/ 569214 w 1480470"/>
              <a:gd name="connsiteY23" fmla="*/ 837435 h 983929"/>
              <a:gd name="connsiteX24" fmla="*/ 593693 w 1480470"/>
              <a:gd name="connsiteY24" fmla="*/ 858200 h 983929"/>
              <a:gd name="connsiteX25" fmla="*/ 593693 w 1480470"/>
              <a:gd name="connsiteY25" fmla="*/ 865725 h 983929"/>
              <a:gd name="connsiteX26" fmla="*/ 574262 w 1480470"/>
              <a:gd name="connsiteY26" fmla="*/ 886489 h 983929"/>
              <a:gd name="connsiteX27" fmla="*/ 481393 w 1480470"/>
              <a:gd name="connsiteY27" fmla="*/ 886489 h 983929"/>
              <a:gd name="connsiteX28" fmla="*/ 481393 w 1480470"/>
              <a:gd name="connsiteY28" fmla="*/ 837435 h 983929"/>
              <a:gd name="connsiteX29" fmla="*/ 793432 w 1480470"/>
              <a:gd name="connsiteY29" fmla="*/ 983930 h 983929"/>
              <a:gd name="connsiteX30" fmla="*/ 853249 w 1480470"/>
              <a:gd name="connsiteY30" fmla="*/ 983930 h 983929"/>
              <a:gd name="connsiteX31" fmla="*/ 853249 w 1480470"/>
              <a:gd name="connsiteY31" fmla="*/ 910111 h 983929"/>
              <a:gd name="connsiteX32" fmla="*/ 979265 w 1480470"/>
              <a:gd name="connsiteY32" fmla="*/ 910111 h 983929"/>
              <a:gd name="connsiteX33" fmla="*/ 979265 w 1480470"/>
              <a:gd name="connsiteY33" fmla="*/ 983930 h 983929"/>
              <a:gd name="connsiteX34" fmla="*/ 1039082 w 1480470"/>
              <a:gd name="connsiteY34" fmla="*/ 983930 h 983929"/>
              <a:gd name="connsiteX35" fmla="*/ 1039082 w 1480470"/>
              <a:gd name="connsiteY35" fmla="*/ 788953 h 983929"/>
              <a:gd name="connsiteX36" fmla="*/ 979265 w 1480470"/>
              <a:gd name="connsiteY36" fmla="*/ 788953 h 983929"/>
              <a:gd name="connsiteX37" fmla="*/ 979265 w 1480470"/>
              <a:gd name="connsiteY37" fmla="*/ 858486 h 983929"/>
              <a:gd name="connsiteX38" fmla="*/ 853249 w 1480470"/>
              <a:gd name="connsiteY38" fmla="*/ 858486 h 983929"/>
              <a:gd name="connsiteX39" fmla="*/ 853249 w 1480470"/>
              <a:gd name="connsiteY39" fmla="*/ 788953 h 983929"/>
              <a:gd name="connsiteX40" fmla="*/ 793432 w 1480470"/>
              <a:gd name="connsiteY40" fmla="*/ 788953 h 983929"/>
              <a:gd name="connsiteX41" fmla="*/ 793432 w 1480470"/>
              <a:gd name="connsiteY41" fmla="*/ 983930 h 983929"/>
              <a:gd name="connsiteX42" fmla="*/ 1185386 w 1480470"/>
              <a:gd name="connsiteY42" fmla="*/ 983930 h 983929"/>
              <a:gd name="connsiteX43" fmla="*/ 1379601 w 1480470"/>
              <a:gd name="connsiteY43" fmla="*/ 983930 h 983929"/>
              <a:gd name="connsiteX44" fmla="*/ 1379601 w 1480470"/>
              <a:gd name="connsiteY44" fmla="*/ 933828 h 983929"/>
              <a:gd name="connsiteX45" fmla="*/ 1245203 w 1480470"/>
              <a:gd name="connsiteY45" fmla="*/ 933828 h 983929"/>
              <a:gd name="connsiteX46" fmla="*/ 1245203 w 1480470"/>
              <a:gd name="connsiteY46" fmla="*/ 788953 h 983929"/>
              <a:gd name="connsiteX47" fmla="*/ 1185386 w 1480470"/>
              <a:gd name="connsiteY47" fmla="*/ 788953 h 983929"/>
              <a:gd name="connsiteX48" fmla="*/ 1185386 w 1480470"/>
              <a:gd name="connsiteY48" fmla="*/ 983930 h 983929"/>
              <a:gd name="connsiteX49" fmla="*/ 682752 w 1480470"/>
              <a:gd name="connsiteY49" fmla="*/ 354804 h 983929"/>
              <a:gd name="connsiteX50" fmla="*/ 776383 w 1480470"/>
              <a:gd name="connsiteY50" fmla="*/ 368329 h 983929"/>
              <a:gd name="connsiteX51" fmla="*/ 690658 w 1480470"/>
              <a:gd name="connsiteY51" fmla="*/ 277651 h 983929"/>
              <a:gd name="connsiteX52" fmla="*/ 597217 w 1480470"/>
              <a:gd name="connsiteY52" fmla="*/ 262030 h 983929"/>
              <a:gd name="connsiteX53" fmla="*/ 682752 w 1480470"/>
              <a:gd name="connsiteY53" fmla="*/ 354804 h 983929"/>
              <a:gd name="connsiteX54" fmla="*/ 434911 w 1480470"/>
              <a:gd name="connsiteY54" fmla="*/ 320990 h 983929"/>
              <a:gd name="connsiteX55" fmla="*/ 542258 w 1480470"/>
              <a:gd name="connsiteY55" fmla="*/ 336420 h 983929"/>
              <a:gd name="connsiteX56" fmla="*/ 457390 w 1480470"/>
              <a:gd name="connsiteY56" fmla="*/ 240408 h 983929"/>
              <a:gd name="connsiteX57" fmla="*/ 350710 w 1480470"/>
              <a:gd name="connsiteY57" fmla="*/ 222692 h 983929"/>
              <a:gd name="connsiteX58" fmla="*/ 434911 w 1480470"/>
              <a:gd name="connsiteY58" fmla="*/ 320990 h 983929"/>
              <a:gd name="connsiteX59" fmla="*/ 671798 w 1480470"/>
              <a:gd name="connsiteY59" fmla="*/ 461674 h 983929"/>
              <a:gd name="connsiteX60" fmla="*/ 772477 w 1480470"/>
              <a:gd name="connsiteY60" fmla="*/ 473104 h 983929"/>
              <a:gd name="connsiteX61" fmla="*/ 680942 w 1480470"/>
              <a:gd name="connsiteY61" fmla="*/ 373187 h 983929"/>
              <a:gd name="connsiteX62" fmla="*/ 580644 w 1480470"/>
              <a:gd name="connsiteY62" fmla="*/ 359280 h 983929"/>
              <a:gd name="connsiteX63" fmla="*/ 671798 w 1480470"/>
              <a:gd name="connsiteY63" fmla="*/ 461674 h 983929"/>
              <a:gd name="connsiteX64" fmla="*/ 148304 w 1480470"/>
              <a:gd name="connsiteY64" fmla="*/ 281842 h 983929"/>
              <a:gd name="connsiteX65" fmla="*/ 272605 w 1480470"/>
              <a:gd name="connsiteY65" fmla="*/ 299654 h 983929"/>
              <a:gd name="connsiteX66" fmla="*/ 189738 w 1480470"/>
              <a:gd name="connsiteY66" fmla="*/ 197736 h 983929"/>
              <a:gd name="connsiteX67" fmla="*/ 66770 w 1480470"/>
              <a:gd name="connsiteY67" fmla="*/ 177353 h 983929"/>
              <a:gd name="connsiteX68" fmla="*/ 148304 w 1480470"/>
              <a:gd name="connsiteY68" fmla="*/ 281842 h 983929"/>
              <a:gd name="connsiteX69" fmla="*/ 403479 w 1480470"/>
              <a:gd name="connsiteY69" fmla="*/ 433480 h 983929"/>
              <a:gd name="connsiteX70" fmla="*/ 520065 w 1480470"/>
              <a:gd name="connsiteY70" fmla="*/ 446625 h 983929"/>
              <a:gd name="connsiteX71" fmla="*/ 429577 w 1480470"/>
              <a:gd name="connsiteY71" fmla="*/ 340135 h 983929"/>
              <a:gd name="connsiteX72" fmla="*/ 313944 w 1480470"/>
              <a:gd name="connsiteY72" fmla="*/ 324133 h 983929"/>
              <a:gd name="connsiteX73" fmla="*/ 403479 w 1480470"/>
              <a:gd name="connsiteY73" fmla="*/ 433480 h 983929"/>
              <a:gd name="connsiteX74" fmla="*/ 658939 w 1480470"/>
              <a:gd name="connsiteY74" fmla="*/ 585404 h 983929"/>
              <a:gd name="connsiteX75" fmla="*/ 767619 w 1480470"/>
              <a:gd name="connsiteY75" fmla="*/ 593881 h 983929"/>
              <a:gd name="connsiteX76" fmla="*/ 669512 w 1480470"/>
              <a:gd name="connsiteY76" fmla="*/ 482820 h 983929"/>
              <a:gd name="connsiteX77" fmla="*/ 561213 w 1480470"/>
              <a:gd name="connsiteY77" fmla="*/ 471199 h 983929"/>
              <a:gd name="connsiteX78" fmla="*/ 658939 w 1480470"/>
              <a:gd name="connsiteY78" fmla="*/ 585404 h 983929"/>
              <a:gd name="connsiteX79" fmla="*/ 89725 w 1480470"/>
              <a:gd name="connsiteY79" fmla="*/ 400619 h 983929"/>
              <a:gd name="connsiteX80" fmla="*/ 226314 w 1480470"/>
              <a:gd name="connsiteY80" fmla="*/ 415954 h 983929"/>
              <a:gd name="connsiteX81" fmla="*/ 138398 w 1480470"/>
              <a:gd name="connsiteY81" fmla="*/ 302035 h 983929"/>
              <a:gd name="connsiteX82" fmla="*/ 3524 w 1480470"/>
              <a:gd name="connsiteY82" fmla="*/ 283461 h 983929"/>
              <a:gd name="connsiteX83" fmla="*/ 89725 w 1480470"/>
              <a:gd name="connsiteY83" fmla="*/ 400619 h 983929"/>
              <a:gd name="connsiteX84" fmla="*/ 366617 w 1480470"/>
              <a:gd name="connsiteY84" fmla="*/ 565306 h 983929"/>
              <a:gd name="connsiteX85" fmla="*/ 494062 w 1480470"/>
              <a:gd name="connsiteY85" fmla="*/ 575117 h 983929"/>
              <a:gd name="connsiteX86" fmla="*/ 397192 w 1480470"/>
              <a:gd name="connsiteY86" fmla="*/ 455864 h 983929"/>
              <a:gd name="connsiteX87" fmla="*/ 270891 w 1480470"/>
              <a:gd name="connsiteY87" fmla="*/ 442434 h 983929"/>
              <a:gd name="connsiteX88" fmla="*/ 366617 w 1480470"/>
              <a:gd name="connsiteY88" fmla="*/ 565306 h 983929"/>
              <a:gd name="connsiteX89" fmla="*/ 643985 w 1480470"/>
              <a:gd name="connsiteY89" fmla="*/ 730374 h 983929"/>
              <a:gd name="connsiteX90" fmla="*/ 762190 w 1480470"/>
              <a:gd name="connsiteY90" fmla="*/ 734661 h 983929"/>
              <a:gd name="connsiteX91" fmla="*/ 656368 w 1480470"/>
              <a:gd name="connsiteY91" fmla="*/ 610074 h 983929"/>
              <a:gd name="connsiteX92" fmla="*/ 538639 w 1480470"/>
              <a:gd name="connsiteY92" fmla="*/ 601787 h 983929"/>
              <a:gd name="connsiteX93" fmla="*/ 643985 w 1480470"/>
              <a:gd name="connsiteY93" fmla="*/ 730374 h 983929"/>
              <a:gd name="connsiteX94" fmla="*/ 251746 w 1480470"/>
              <a:gd name="connsiteY94" fmla="*/ 93438 h 983929"/>
              <a:gd name="connsiteX95" fmla="*/ 357092 w 1480470"/>
              <a:gd name="connsiteY95" fmla="*/ 113916 h 983929"/>
              <a:gd name="connsiteX96" fmla="*/ 282892 w 1480470"/>
              <a:gd name="connsiteY96" fmla="*/ 30096 h 983929"/>
              <a:gd name="connsiteX97" fmla="*/ 178403 w 1480470"/>
              <a:gd name="connsiteY97" fmla="*/ 7903 h 983929"/>
              <a:gd name="connsiteX98" fmla="*/ 251746 w 1480470"/>
              <a:gd name="connsiteY98" fmla="*/ 93438 h 983929"/>
              <a:gd name="connsiteX99" fmla="*/ 472249 w 1480470"/>
              <a:gd name="connsiteY99" fmla="*/ 224311 h 983929"/>
              <a:gd name="connsiteX100" fmla="*/ 571786 w 1480470"/>
              <a:gd name="connsiteY100" fmla="*/ 241361 h 983929"/>
              <a:gd name="connsiteX101" fmla="*/ 491871 w 1480470"/>
              <a:gd name="connsiteY101" fmla="*/ 154112 h 983929"/>
              <a:gd name="connsiteX102" fmla="*/ 392906 w 1480470"/>
              <a:gd name="connsiteY102" fmla="*/ 135252 h 983929"/>
              <a:gd name="connsiteX103" fmla="*/ 472249 w 1480470"/>
              <a:gd name="connsiteY103" fmla="*/ 224311 h 983929"/>
              <a:gd name="connsiteX104" fmla="*/ 208502 w 1480470"/>
              <a:gd name="connsiteY104" fmla="*/ 181068 h 983929"/>
              <a:gd name="connsiteX105" fmla="*/ 322612 w 1480470"/>
              <a:gd name="connsiteY105" fmla="*/ 200499 h 983929"/>
              <a:gd name="connsiteX106" fmla="*/ 244316 w 1480470"/>
              <a:gd name="connsiteY106" fmla="*/ 108487 h 983929"/>
              <a:gd name="connsiteX107" fmla="*/ 131350 w 1480470"/>
              <a:gd name="connsiteY107" fmla="*/ 86961 h 983929"/>
              <a:gd name="connsiteX108" fmla="*/ 208502 w 1480470"/>
              <a:gd name="connsiteY108" fmla="*/ 181068 h 983929"/>
              <a:gd name="connsiteX109" fmla="*/ 1384554 w 1480470"/>
              <a:gd name="connsiteY109" fmla="*/ 789334 h 983929"/>
              <a:gd name="connsiteX110" fmla="*/ 1424178 w 1480470"/>
              <a:gd name="connsiteY110" fmla="*/ 789334 h 983929"/>
              <a:gd name="connsiteX111" fmla="*/ 1424178 w 1480470"/>
              <a:gd name="connsiteY111" fmla="*/ 796764 h 983929"/>
              <a:gd name="connsiteX112" fmla="*/ 1408652 w 1480470"/>
              <a:gd name="connsiteY112" fmla="*/ 796764 h 983929"/>
              <a:gd name="connsiteX113" fmla="*/ 1408652 w 1480470"/>
              <a:gd name="connsiteY113" fmla="*/ 838293 h 983929"/>
              <a:gd name="connsiteX114" fmla="*/ 1400080 w 1480470"/>
              <a:gd name="connsiteY114" fmla="*/ 838293 h 983929"/>
              <a:gd name="connsiteX115" fmla="*/ 1400080 w 1480470"/>
              <a:gd name="connsiteY115" fmla="*/ 796764 h 983929"/>
              <a:gd name="connsiteX116" fmla="*/ 1384554 w 1480470"/>
              <a:gd name="connsiteY116" fmla="*/ 796764 h 983929"/>
              <a:gd name="connsiteX117" fmla="*/ 1384554 w 1480470"/>
              <a:gd name="connsiteY117" fmla="*/ 789334 h 983929"/>
              <a:gd name="connsiteX118" fmla="*/ 1429702 w 1480470"/>
              <a:gd name="connsiteY118" fmla="*/ 789334 h 983929"/>
              <a:gd name="connsiteX119" fmla="*/ 1441799 w 1480470"/>
              <a:gd name="connsiteY119" fmla="*/ 789334 h 983929"/>
              <a:gd name="connsiteX120" fmla="*/ 1455325 w 1480470"/>
              <a:gd name="connsiteY120" fmla="*/ 827625 h 983929"/>
              <a:gd name="connsiteX121" fmla="*/ 1455420 w 1480470"/>
              <a:gd name="connsiteY121" fmla="*/ 827625 h 983929"/>
              <a:gd name="connsiteX122" fmla="*/ 1468564 w 1480470"/>
              <a:gd name="connsiteY122" fmla="*/ 789334 h 983929"/>
              <a:gd name="connsiteX123" fmla="*/ 1480470 w 1480470"/>
              <a:gd name="connsiteY123" fmla="*/ 789334 h 983929"/>
              <a:gd name="connsiteX124" fmla="*/ 1480470 w 1480470"/>
              <a:gd name="connsiteY124" fmla="*/ 838293 h 983929"/>
              <a:gd name="connsiteX125" fmla="*/ 1472279 w 1480470"/>
              <a:gd name="connsiteY125" fmla="*/ 838293 h 983929"/>
              <a:gd name="connsiteX126" fmla="*/ 1472279 w 1480470"/>
              <a:gd name="connsiteY126" fmla="*/ 800478 h 983929"/>
              <a:gd name="connsiteX127" fmla="*/ 1472184 w 1480470"/>
              <a:gd name="connsiteY127" fmla="*/ 800478 h 983929"/>
              <a:gd name="connsiteX128" fmla="*/ 1458658 w 1480470"/>
              <a:gd name="connsiteY128" fmla="*/ 838293 h 983929"/>
              <a:gd name="connsiteX129" fmla="*/ 1451610 w 1480470"/>
              <a:gd name="connsiteY129" fmla="*/ 838293 h 983929"/>
              <a:gd name="connsiteX130" fmla="*/ 1437989 w 1480470"/>
              <a:gd name="connsiteY130" fmla="*/ 800478 h 983929"/>
              <a:gd name="connsiteX131" fmla="*/ 1437894 w 1480470"/>
              <a:gd name="connsiteY131" fmla="*/ 800478 h 983929"/>
              <a:gd name="connsiteX132" fmla="*/ 1437894 w 1480470"/>
              <a:gd name="connsiteY132" fmla="*/ 838293 h 983929"/>
              <a:gd name="connsiteX133" fmla="*/ 1429702 w 1480470"/>
              <a:gd name="connsiteY133" fmla="*/ 838293 h 983929"/>
              <a:gd name="connsiteX134" fmla="*/ 1429702 w 1480470"/>
              <a:gd name="connsiteY134" fmla="*/ 789334 h 983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1480470" h="983929">
                <a:moveTo>
                  <a:pt x="3715" y="983930"/>
                </a:moveTo>
                <a:lnTo>
                  <a:pt x="70485" y="983930"/>
                </a:lnTo>
                <a:lnTo>
                  <a:pt x="88011" y="949449"/>
                </a:lnTo>
                <a:lnTo>
                  <a:pt x="209169" y="949449"/>
                </a:lnTo>
                <a:lnTo>
                  <a:pt x="227743" y="983930"/>
                </a:lnTo>
                <a:lnTo>
                  <a:pt x="294227" y="983930"/>
                </a:lnTo>
                <a:lnTo>
                  <a:pt x="187166" y="788953"/>
                </a:lnTo>
                <a:lnTo>
                  <a:pt x="109347" y="788953"/>
                </a:lnTo>
                <a:lnTo>
                  <a:pt x="3715" y="983930"/>
                </a:lnTo>
                <a:close/>
                <a:moveTo>
                  <a:pt x="148114" y="834197"/>
                </a:moveTo>
                <a:lnTo>
                  <a:pt x="186880" y="907444"/>
                </a:lnTo>
                <a:lnTo>
                  <a:pt x="110395" y="907444"/>
                </a:lnTo>
                <a:lnTo>
                  <a:pt x="148114" y="834197"/>
                </a:lnTo>
                <a:close/>
                <a:moveTo>
                  <a:pt x="421672" y="983930"/>
                </a:moveTo>
                <a:lnTo>
                  <a:pt x="481489" y="983930"/>
                </a:lnTo>
                <a:lnTo>
                  <a:pt x="481489" y="934876"/>
                </a:lnTo>
                <a:lnTo>
                  <a:pt x="600265" y="934876"/>
                </a:lnTo>
                <a:cubicBezTo>
                  <a:pt x="642556" y="934876"/>
                  <a:pt x="655225" y="901443"/>
                  <a:pt x="655225" y="872392"/>
                </a:cubicBezTo>
                <a:lnTo>
                  <a:pt x="655225" y="855723"/>
                </a:lnTo>
                <a:cubicBezTo>
                  <a:pt x="655225" y="817433"/>
                  <a:pt x="641509" y="788953"/>
                  <a:pt x="584644" y="788953"/>
                </a:cubicBezTo>
                <a:lnTo>
                  <a:pt x="421672" y="788953"/>
                </a:lnTo>
                <a:lnTo>
                  <a:pt x="421672" y="983930"/>
                </a:lnTo>
                <a:close/>
                <a:moveTo>
                  <a:pt x="481393" y="837435"/>
                </a:moveTo>
                <a:lnTo>
                  <a:pt x="569214" y="837435"/>
                </a:lnTo>
                <a:cubicBezTo>
                  <a:pt x="587216" y="837435"/>
                  <a:pt x="593693" y="844960"/>
                  <a:pt x="593693" y="858200"/>
                </a:cubicBezTo>
                <a:lnTo>
                  <a:pt x="593693" y="865725"/>
                </a:lnTo>
                <a:cubicBezTo>
                  <a:pt x="593693" y="877345"/>
                  <a:pt x="588264" y="886489"/>
                  <a:pt x="574262" y="886489"/>
                </a:cubicBezTo>
                <a:lnTo>
                  <a:pt x="481393" y="886489"/>
                </a:lnTo>
                <a:lnTo>
                  <a:pt x="481393" y="837435"/>
                </a:lnTo>
                <a:close/>
                <a:moveTo>
                  <a:pt x="793432" y="983930"/>
                </a:moveTo>
                <a:lnTo>
                  <a:pt x="853249" y="983930"/>
                </a:lnTo>
                <a:lnTo>
                  <a:pt x="853249" y="910111"/>
                </a:lnTo>
                <a:lnTo>
                  <a:pt x="979265" y="910111"/>
                </a:lnTo>
                <a:lnTo>
                  <a:pt x="979265" y="983930"/>
                </a:lnTo>
                <a:lnTo>
                  <a:pt x="1039082" y="983930"/>
                </a:lnTo>
                <a:lnTo>
                  <a:pt x="1039082" y="788953"/>
                </a:lnTo>
                <a:lnTo>
                  <a:pt x="979265" y="788953"/>
                </a:lnTo>
                <a:lnTo>
                  <a:pt x="979265" y="858486"/>
                </a:lnTo>
                <a:lnTo>
                  <a:pt x="853249" y="858486"/>
                </a:lnTo>
                <a:lnTo>
                  <a:pt x="853249" y="788953"/>
                </a:lnTo>
                <a:lnTo>
                  <a:pt x="793432" y="788953"/>
                </a:lnTo>
                <a:lnTo>
                  <a:pt x="793432" y="983930"/>
                </a:lnTo>
                <a:close/>
                <a:moveTo>
                  <a:pt x="1185386" y="983930"/>
                </a:moveTo>
                <a:lnTo>
                  <a:pt x="1379601" y="983930"/>
                </a:lnTo>
                <a:lnTo>
                  <a:pt x="1379601" y="933828"/>
                </a:lnTo>
                <a:lnTo>
                  <a:pt x="1245203" y="933828"/>
                </a:lnTo>
                <a:lnTo>
                  <a:pt x="1245203" y="788953"/>
                </a:lnTo>
                <a:lnTo>
                  <a:pt x="1185386" y="788953"/>
                </a:lnTo>
                <a:lnTo>
                  <a:pt x="1185386" y="983930"/>
                </a:lnTo>
                <a:close/>
                <a:moveTo>
                  <a:pt x="682752" y="354804"/>
                </a:moveTo>
                <a:cubicBezTo>
                  <a:pt x="733615" y="384998"/>
                  <a:pt x="775525" y="390808"/>
                  <a:pt x="776383" y="368329"/>
                </a:cubicBezTo>
                <a:cubicBezTo>
                  <a:pt x="777240" y="346517"/>
                  <a:pt x="738854" y="306226"/>
                  <a:pt x="690658" y="277651"/>
                </a:cubicBezTo>
                <a:cubicBezTo>
                  <a:pt x="642556" y="249076"/>
                  <a:pt x="600742" y="241837"/>
                  <a:pt x="597217" y="262030"/>
                </a:cubicBezTo>
                <a:cubicBezTo>
                  <a:pt x="593788" y="282795"/>
                  <a:pt x="631984" y="324609"/>
                  <a:pt x="682752" y="354804"/>
                </a:cubicBezTo>
                <a:close/>
                <a:moveTo>
                  <a:pt x="434911" y="320990"/>
                </a:moveTo>
                <a:cubicBezTo>
                  <a:pt x="489394" y="353375"/>
                  <a:pt x="537496" y="359947"/>
                  <a:pt x="542258" y="336420"/>
                </a:cubicBezTo>
                <a:cubicBezTo>
                  <a:pt x="546830" y="313655"/>
                  <a:pt x="508825" y="270984"/>
                  <a:pt x="457390" y="240408"/>
                </a:cubicBezTo>
                <a:cubicBezTo>
                  <a:pt x="406051" y="209928"/>
                  <a:pt x="358330" y="201642"/>
                  <a:pt x="350710" y="222692"/>
                </a:cubicBezTo>
                <a:cubicBezTo>
                  <a:pt x="342805" y="244314"/>
                  <a:pt x="380428" y="288605"/>
                  <a:pt x="434911" y="320990"/>
                </a:cubicBezTo>
                <a:close/>
                <a:moveTo>
                  <a:pt x="671798" y="461674"/>
                </a:moveTo>
                <a:cubicBezTo>
                  <a:pt x="726376" y="494059"/>
                  <a:pt x="771430" y="498822"/>
                  <a:pt x="772477" y="473104"/>
                </a:cubicBezTo>
                <a:cubicBezTo>
                  <a:pt x="773430" y="448149"/>
                  <a:pt x="732472" y="403667"/>
                  <a:pt x="680942" y="373187"/>
                </a:cubicBezTo>
                <a:cubicBezTo>
                  <a:pt x="629507" y="342612"/>
                  <a:pt x="584644" y="336135"/>
                  <a:pt x="580644" y="359280"/>
                </a:cubicBezTo>
                <a:cubicBezTo>
                  <a:pt x="576453" y="383093"/>
                  <a:pt x="617220" y="429289"/>
                  <a:pt x="671798" y="461674"/>
                </a:cubicBezTo>
                <a:close/>
                <a:moveTo>
                  <a:pt x="148304" y="281842"/>
                </a:moveTo>
                <a:cubicBezTo>
                  <a:pt x="206978" y="316704"/>
                  <a:pt x="262795" y="324324"/>
                  <a:pt x="272605" y="299654"/>
                </a:cubicBezTo>
                <a:cubicBezTo>
                  <a:pt x="282130" y="275841"/>
                  <a:pt x="244888" y="230502"/>
                  <a:pt x="189738" y="197736"/>
                </a:cubicBezTo>
                <a:cubicBezTo>
                  <a:pt x="134588" y="164970"/>
                  <a:pt x="79819" y="155541"/>
                  <a:pt x="66770" y="177353"/>
                </a:cubicBezTo>
                <a:cubicBezTo>
                  <a:pt x="53435" y="199927"/>
                  <a:pt x="89725" y="246981"/>
                  <a:pt x="148304" y="281842"/>
                </a:cubicBezTo>
                <a:close/>
                <a:moveTo>
                  <a:pt x="403479" y="433480"/>
                </a:moveTo>
                <a:cubicBezTo>
                  <a:pt x="462248" y="468437"/>
                  <a:pt x="514540" y="473961"/>
                  <a:pt x="520065" y="446625"/>
                </a:cubicBezTo>
                <a:cubicBezTo>
                  <a:pt x="525399" y="420240"/>
                  <a:pt x="484822" y="372996"/>
                  <a:pt x="429577" y="340135"/>
                </a:cubicBezTo>
                <a:cubicBezTo>
                  <a:pt x="374428" y="307369"/>
                  <a:pt x="322707" y="299844"/>
                  <a:pt x="313944" y="324133"/>
                </a:cubicBezTo>
                <a:cubicBezTo>
                  <a:pt x="304705" y="349279"/>
                  <a:pt x="344710" y="398619"/>
                  <a:pt x="403479" y="433480"/>
                </a:cubicBezTo>
                <a:close/>
                <a:moveTo>
                  <a:pt x="658939" y="585404"/>
                </a:moveTo>
                <a:cubicBezTo>
                  <a:pt x="717804" y="620361"/>
                  <a:pt x="766477" y="623790"/>
                  <a:pt x="767619" y="593881"/>
                </a:cubicBezTo>
                <a:cubicBezTo>
                  <a:pt x="768763" y="565020"/>
                  <a:pt x="724757" y="515681"/>
                  <a:pt x="669512" y="482820"/>
                </a:cubicBezTo>
                <a:cubicBezTo>
                  <a:pt x="614267" y="449958"/>
                  <a:pt x="565785" y="444434"/>
                  <a:pt x="561213" y="471199"/>
                </a:cubicBezTo>
                <a:cubicBezTo>
                  <a:pt x="556450" y="498917"/>
                  <a:pt x="600170" y="550447"/>
                  <a:pt x="658939" y="585404"/>
                </a:cubicBezTo>
                <a:close/>
                <a:moveTo>
                  <a:pt x="89725" y="400619"/>
                </a:moveTo>
                <a:cubicBezTo>
                  <a:pt x="153352" y="438528"/>
                  <a:pt x="214693" y="444910"/>
                  <a:pt x="226314" y="415954"/>
                </a:cubicBezTo>
                <a:cubicBezTo>
                  <a:pt x="237458" y="388046"/>
                  <a:pt x="197929" y="337468"/>
                  <a:pt x="138398" y="302035"/>
                </a:cubicBezTo>
                <a:cubicBezTo>
                  <a:pt x="78867" y="266697"/>
                  <a:pt x="18764" y="257934"/>
                  <a:pt x="3524" y="283461"/>
                </a:cubicBezTo>
                <a:cubicBezTo>
                  <a:pt x="-12192" y="309846"/>
                  <a:pt x="26098" y="362709"/>
                  <a:pt x="89725" y="400619"/>
                </a:cubicBezTo>
                <a:close/>
                <a:moveTo>
                  <a:pt x="366617" y="565306"/>
                </a:moveTo>
                <a:cubicBezTo>
                  <a:pt x="430435" y="603216"/>
                  <a:pt x="487585" y="607121"/>
                  <a:pt x="494062" y="575117"/>
                </a:cubicBezTo>
                <a:cubicBezTo>
                  <a:pt x="500253" y="544256"/>
                  <a:pt x="456819" y="491297"/>
                  <a:pt x="397192" y="455864"/>
                </a:cubicBezTo>
                <a:cubicBezTo>
                  <a:pt x="337566" y="420431"/>
                  <a:pt x="281178" y="413954"/>
                  <a:pt x="270891" y="442434"/>
                </a:cubicBezTo>
                <a:cubicBezTo>
                  <a:pt x="260223" y="471961"/>
                  <a:pt x="302895" y="527397"/>
                  <a:pt x="366617" y="565306"/>
                </a:cubicBezTo>
                <a:close/>
                <a:moveTo>
                  <a:pt x="643985" y="730374"/>
                </a:moveTo>
                <a:cubicBezTo>
                  <a:pt x="707898" y="768379"/>
                  <a:pt x="760857" y="769808"/>
                  <a:pt x="762190" y="734661"/>
                </a:cubicBezTo>
                <a:cubicBezTo>
                  <a:pt x="763524" y="700847"/>
                  <a:pt x="716089" y="645507"/>
                  <a:pt x="656368" y="610074"/>
                </a:cubicBezTo>
                <a:cubicBezTo>
                  <a:pt x="596646" y="574545"/>
                  <a:pt x="544068" y="570354"/>
                  <a:pt x="538639" y="601787"/>
                </a:cubicBezTo>
                <a:cubicBezTo>
                  <a:pt x="533114" y="634267"/>
                  <a:pt x="580168" y="692370"/>
                  <a:pt x="643985" y="730374"/>
                </a:cubicBezTo>
                <a:close/>
                <a:moveTo>
                  <a:pt x="251746" y="93438"/>
                </a:moveTo>
                <a:cubicBezTo>
                  <a:pt x="302419" y="123537"/>
                  <a:pt x="349758" y="132490"/>
                  <a:pt x="357092" y="113916"/>
                </a:cubicBezTo>
                <a:cubicBezTo>
                  <a:pt x="364236" y="95914"/>
                  <a:pt x="330994" y="58576"/>
                  <a:pt x="282892" y="30096"/>
                </a:cubicBezTo>
                <a:cubicBezTo>
                  <a:pt x="234886" y="1617"/>
                  <a:pt x="188214" y="-8575"/>
                  <a:pt x="178403" y="7903"/>
                </a:cubicBezTo>
                <a:cubicBezTo>
                  <a:pt x="168402" y="24858"/>
                  <a:pt x="201073" y="63339"/>
                  <a:pt x="251746" y="93438"/>
                </a:cubicBezTo>
                <a:close/>
                <a:moveTo>
                  <a:pt x="472249" y="224311"/>
                </a:moveTo>
                <a:cubicBezTo>
                  <a:pt x="523018" y="254410"/>
                  <a:pt x="567690" y="261840"/>
                  <a:pt x="571786" y="241361"/>
                </a:cubicBezTo>
                <a:cubicBezTo>
                  <a:pt x="575786" y="221454"/>
                  <a:pt x="539972" y="182687"/>
                  <a:pt x="491871" y="154112"/>
                </a:cubicBezTo>
                <a:cubicBezTo>
                  <a:pt x="443770" y="125537"/>
                  <a:pt x="399574" y="116869"/>
                  <a:pt x="392906" y="135252"/>
                </a:cubicBezTo>
                <a:cubicBezTo>
                  <a:pt x="386048" y="154017"/>
                  <a:pt x="421481" y="194212"/>
                  <a:pt x="472249" y="224311"/>
                </a:cubicBezTo>
                <a:close/>
                <a:moveTo>
                  <a:pt x="208502" y="181068"/>
                </a:moveTo>
                <a:cubicBezTo>
                  <a:pt x="262890" y="213357"/>
                  <a:pt x="314039" y="221835"/>
                  <a:pt x="322612" y="200499"/>
                </a:cubicBezTo>
                <a:cubicBezTo>
                  <a:pt x="330803" y="179925"/>
                  <a:pt x="295656" y="138967"/>
                  <a:pt x="244316" y="108487"/>
                </a:cubicBezTo>
                <a:cubicBezTo>
                  <a:pt x="192976" y="78007"/>
                  <a:pt x="142589" y="68101"/>
                  <a:pt x="131350" y="86961"/>
                </a:cubicBezTo>
                <a:cubicBezTo>
                  <a:pt x="119729" y="106392"/>
                  <a:pt x="154210" y="148778"/>
                  <a:pt x="208502" y="181068"/>
                </a:cubicBezTo>
                <a:close/>
                <a:moveTo>
                  <a:pt x="1384554" y="789334"/>
                </a:moveTo>
                <a:lnTo>
                  <a:pt x="1424178" y="789334"/>
                </a:lnTo>
                <a:lnTo>
                  <a:pt x="1424178" y="796764"/>
                </a:lnTo>
                <a:lnTo>
                  <a:pt x="1408652" y="796764"/>
                </a:lnTo>
                <a:lnTo>
                  <a:pt x="1408652" y="838293"/>
                </a:lnTo>
                <a:lnTo>
                  <a:pt x="1400080" y="838293"/>
                </a:lnTo>
                <a:lnTo>
                  <a:pt x="1400080" y="796764"/>
                </a:lnTo>
                <a:lnTo>
                  <a:pt x="1384554" y="796764"/>
                </a:lnTo>
                <a:lnTo>
                  <a:pt x="1384554" y="789334"/>
                </a:lnTo>
                <a:close/>
                <a:moveTo>
                  <a:pt x="1429702" y="789334"/>
                </a:moveTo>
                <a:lnTo>
                  <a:pt x="1441799" y="789334"/>
                </a:lnTo>
                <a:lnTo>
                  <a:pt x="1455325" y="827625"/>
                </a:lnTo>
                <a:lnTo>
                  <a:pt x="1455420" y="827625"/>
                </a:lnTo>
                <a:lnTo>
                  <a:pt x="1468564" y="789334"/>
                </a:lnTo>
                <a:lnTo>
                  <a:pt x="1480470" y="789334"/>
                </a:lnTo>
                <a:lnTo>
                  <a:pt x="1480470" y="838293"/>
                </a:lnTo>
                <a:lnTo>
                  <a:pt x="1472279" y="838293"/>
                </a:lnTo>
                <a:lnTo>
                  <a:pt x="1472279" y="800478"/>
                </a:lnTo>
                <a:lnTo>
                  <a:pt x="1472184" y="800478"/>
                </a:lnTo>
                <a:lnTo>
                  <a:pt x="1458658" y="838293"/>
                </a:lnTo>
                <a:lnTo>
                  <a:pt x="1451610" y="838293"/>
                </a:lnTo>
                <a:lnTo>
                  <a:pt x="1437989" y="800478"/>
                </a:lnTo>
                <a:lnTo>
                  <a:pt x="1437894" y="800478"/>
                </a:lnTo>
                <a:lnTo>
                  <a:pt x="1437894" y="838293"/>
                </a:lnTo>
                <a:lnTo>
                  <a:pt x="1429702" y="838293"/>
                </a:lnTo>
                <a:lnTo>
                  <a:pt x="1429702" y="789334"/>
                </a:lnTo>
                <a:close/>
              </a:path>
            </a:pathLst>
          </a:custGeom>
          <a:solidFill>
            <a:schemeClr val="accent1"/>
          </a:solidFill>
          <a:ln w="9525" cap="flat">
            <a:noFill/>
            <a:prstDash val="solid"/>
            <a:miter/>
          </a:ln>
        </p:spPr>
        <p:txBody>
          <a:bodyPr rtlCol="0" anchor="ctr"/>
          <a:lstStyle/>
          <a:p>
            <a:endParaRPr lang="en-US" sz="1800" dirty="0"/>
          </a:p>
        </p:txBody>
      </p:sp>
    </p:spTree>
    <p:extLst>
      <p:ext uri="{BB962C8B-B14F-4D97-AF65-F5344CB8AC3E}">
        <p14:creationId xmlns:p14="http://schemas.microsoft.com/office/powerpoint/2010/main" val="4012120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ntent + Picture 2 full half">
    <p:spTree>
      <p:nvGrpSpPr>
        <p:cNvPr id="1" name=""/>
        <p:cNvGrpSpPr/>
        <p:nvPr/>
      </p:nvGrpSpPr>
      <p:grpSpPr>
        <a:xfrm>
          <a:off x="0" y="0"/>
          <a:ext cx="0" cy="0"/>
          <a:chOff x="0" y="0"/>
          <a:chExt cx="0" cy="0"/>
        </a:xfrm>
      </p:grpSpPr>
      <p:sp>
        <p:nvSpPr>
          <p:cNvPr id="9" name="Symbol zastępczy obrazu 8">
            <a:extLst>
              <a:ext uri="{FF2B5EF4-FFF2-40B4-BE49-F238E27FC236}">
                <a16:creationId xmlns:a16="http://schemas.microsoft.com/office/drawing/2014/main" id="{89B01C2E-6FE3-472D-B09D-E3CB9620D51C}"/>
              </a:ext>
            </a:extLst>
          </p:cNvPr>
          <p:cNvSpPr>
            <a:spLocks noGrp="1"/>
          </p:cNvSpPr>
          <p:nvPr>
            <p:ph type="pic" sz="quarter" idx="13"/>
          </p:nvPr>
        </p:nvSpPr>
        <p:spPr>
          <a:xfrm>
            <a:off x="6248400" y="2"/>
            <a:ext cx="5943600" cy="6857999"/>
          </a:xfrm>
          <a:solidFill>
            <a:schemeClr val="bg2"/>
          </a:solidFill>
        </p:spPr>
        <p:txBody>
          <a:bodyPr anchor="ctr"/>
          <a:lstStyle>
            <a:lvl1pPr algn="ctr">
              <a:defRPr/>
            </a:lvl1pPr>
          </a:lstStyle>
          <a:p>
            <a:endParaRPr lang="en-US" dirty="0"/>
          </a:p>
        </p:txBody>
      </p:sp>
      <p:sp>
        <p:nvSpPr>
          <p:cNvPr id="2" name="Title 1">
            <a:extLst>
              <a:ext uri="{FF2B5EF4-FFF2-40B4-BE49-F238E27FC236}">
                <a16:creationId xmlns:a16="http://schemas.microsoft.com/office/drawing/2014/main" id="{8F1278AF-FA92-4ACA-B57B-53A88BC567DB}"/>
              </a:ext>
            </a:extLst>
          </p:cNvPr>
          <p:cNvSpPr>
            <a:spLocks noGrp="1"/>
          </p:cNvSpPr>
          <p:nvPr>
            <p:ph type="title"/>
          </p:nvPr>
        </p:nvSpPr>
        <p:spPr>
          <a:xfrm>
            <a:off x="695325" y="136526"/>
            <a:ext cx="5248275" cy="854075"/>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41128C6-3C6B-45AD-AAE4-638323BE4628}"/>
              </a:ext>
            </a:extLst>
          </p:cNvPr>
          <p:cNvSpPr>
            <a:spLocks noGrp="1"/>
          </p:cNvSpPr>
          <p:nvPr>
            <p:ph sz="half" idx="1"/>
          </p:nvPr>
        </p:nvSpPr>
        <p:spPr>
          <a:xfrm>
            <a:off x="695325" y="1160466"/>
            <a:ext cx="5248275" cy="5082611"/>
          </a:xfrm>
        </p:spPr>
        <p:txBody>
          <a:bodyPr/>
          <a:lstStyle>
            <a:lvl1pPr>
              <a:buClrTx/>
              <a:defRPr lang="en-US" dirty="0"/>
            </a:lvl1pPr>
            <a:lvl2pPr>
              <a:buClrTx/>
              <a:defRPr lang="en-US" dirty="0"/>
            </a:lvl2pPr>
            <a:lvl3pPr>
              <a:buClrTx/>
              <a:defRPr lang="en-US" dirty="0"/>
            </a:lvl3pPr>
            <a:lvl4pPr>
              <a:buClrTx/>
              <a:defRPr lang="en-US" dirty="0"/>
            </a:lvl4pPr>
            <a:lvl5pPr>
              <a:buClrTx/>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39EDDC-3F91-4BD7-A1E6-721E0D268CB9}"/>
              </a:ext>
            </a:extLst>
          </p:cNvPr>
          <p:cNvSpPr>
            <a:spLocks noGrp="1"/>
          </p:cNvSpPr>
          <p:nvPr>
            <p:ph type="dt" sz="half" idx="10"/>
          </p:nvPr>
        </p:nvSpPr>
        <p:spPr>
          <a:xfrm>
            <a:off x="695325" y="6451284"/>
            <a:ext cx="1028700" cy="365125"/>
          </a:xfrm>
        </p:spPr>
        <p:txBody>
          <a:bodyPr/>
          <a:lstStyle/>
          <a:p>
            <a:fld id="{0C675731-CD4E-4EFC-BD85-091E94FAA159}" type="datetime1">
              <a:rPr lang="en-US" smtClean="0"/>
              <a:t>11/4/2024</a:t>
            </a:fld>
            <a:endParaRPr lang="en-US" dirty="0"/>
          </a:p>
        </p:txBody>
      </p:sp>
      <p:sp>
        <p:nvSpPr>
          <p:cNvPr id="6" name="Footer Placeholder 5">
            <a:extLst>
              <a:ext uri="{FF2B5EF4-FFF2-40B4-BE49-F238E27FC236}">
                <a16:creationId xmlns:a16="http://schemas.microsoft.com/office/drawing/2014/main" id="{CF5BB42C-B36A-4B3C-9240-A14997846874}"/>
              </a:ext>
            </a:extLst>
          </p:cNvPr>
          <p:cNvSpPr>
            <a:spLocks noGrp="1"/>
          </p:cNvSpPr>
          <p:nvPr>
            <p:ph type="ftr" sz="quarter" idx="11"/>
          </p:nvPr>
        </p:nvSpPr>
        <p:spPr>
          <a:xfrm>
            <a:off x="1846581" y="6451284"/>
            <a:ext cx="4097019" cy="365125"/>
          </a:xfrm>
        </p:spPr>
        <p:txBody>
          <a:bodyPr/>
          <a:lstStyle/>
          <a:p>
            <a:endParaRPr lang="en-US" dirty="0"/>
          </a:p>
        </p:txBody>
      </p:sp>
      <p:sp>
        <p:nvSpPr>
          <p:cNvPr id="8" name="Prostokąt 12">
            <a:extLst>
              <a:ext uri="{FF2B5EF4-FFF2-40B4-BE49-F238E27FC236}">
                <a16:creationId xmlns:a16="http://schemas.microsoft.com/office/drawing/2014/main" id="{B57B1EA3-5E8A-4AE4-88E5-4DF2D34D984B}"/>
              </a:ext>
            </a:extLst>
          </p:cNvPr>
          <p:cNvSpPr/>
          <p:nvPr userDrawn="1"/>
        </p:nvSpPr>
        <p:spPr>
          <a:xfrm flipV="1">
            <a:off x="1" y="2"/>
            <a:ext cx="698500" cy="71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847435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 Picture 3 arr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278AF-FA92-4ACA-B57B-53A88BC567DB}"/>
              </a:ext>
            </a:extLst>
          </p:cNvPr>
          <p:cNvSpPr>
            <a:spLocks noGrp="1"/>
          </p:cNvSpPr>
          <p:nvPr>
            <p:ph type="title"/>
          </p:nvPr>
        </p:nvSpPr>
        <p:spPr>
          <a:xfrm>
            <a:off x="695326" y="136526"/>
            <a:ext cx="7743825" cy="854075"/>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41128C6-3C6B-45AD-AAE4-638323BE4628}"/>
              </a:ext>
            </a:extLst>
          </p:cNvPr>
          <p:cNvSpPr>
            <a:spLocks noGrp="1"/>
          </p:cNvSpPr>
          <p:nvPr>
            <p:ph sz="half" idx="1"/>
          </p:nvPr>
        </p:nvSpPr>
        <p:spPr>
          <a:xfrm>
            <a:off x="695324" y="1160464"/>
            <a:ext cx="7343776" cy="5076824"/>
          </a:xfrm>
        </p:spPr>
        <p:txBody>
          <a:bodyPr/>
          <a:lstStyle>
            <a:lvl1pPr>
              <a:buClrTx/>
              <a:defRPr lang="en-US" dirty="0"/>
            </a:lvl1pPr>
            <a:lvl2pPr>
              <a:buClrTx/>
              <a:defRPr lang="en-US" dirty="0"/>
            </a:lvl2pPr>
            <a:lvl3pPr>
              <a:buClrTx/>
              <a:defRPr lang="en-US" dirty="0"/>
            </a:lvl3pPr>
            <a:lvl4pPr>
              <a:buClrTx/>
              <a:defRPr lang="en-US" dirty="0"/>
            </a:lvl4pPr>
            <a:lvl5pPr>
              <a:buClrTx/>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39EDDC-3F91-4BD7-A1E6-721E0D268CB9}"/>
              </a:ext>
            </a:extLst>
          </p:cNvPr>
          <p:cNvSpPr>
            <a:spLocks noGrp="1"/>
          </p:cNvSpPr>
          <p:nvPr>
            <p:ph type="dt" sz="half" idx="10"/>
          </p:nvPr>
        </p:nvSpPr>
        <p:spPr/>
        <p:txBody>
          <a:bodyPr/>
          <a:lstStyle/>
          <a:p>
            <a:fld id="{21F61361-9CD7-40B8-B801-0FC90DFC7032}" type="datetime1">
              <a:rPr lang="en-US" smtClean="0"/>
              <a:t>11/4/2024</a:t>
            </a:fld>
            <a:endParaRPr lang="en-US" dirty="0"/>
          </a:p>
        </p:txBody>
      </p:sp>
      <p:sp>
        <p:nvSpPr>
          <p:cNvPr id="6" name="Footer Placeholder 5">
            <a:extLst>
              <a:ext uri="{FF2B5EF4-FFF2-40B4-BE49-F238E27FC236}">
                <a16:creationId xmlns:a16="http://schemas.microsoft.com/office/drawing/2014/main" id="{CF5BB42C-B36A-4B3C-9240-A14997846874}"/>
              </a:ext>
            </a:extLst>
          </p:cNvPr>
          <p:cNvSpPr>
            <a:spLocks noGrp="1"/>
          </p:cNvSpPr>
          <p:nvPr>
            <p:ph type="ftr" sz="quarter" idx="11"/>
          </p:nvPr>
        </p:nvSpPr>
        <p:spPr/>
        <p:txBody>
          <a:bodyPr/>
          <a:lstStyle/>
          <a:p>
            <a:endParaRPr lang="en-US" dirty="0"/>
          </a:p>
        </p:txBody>
      </p:sp>
      <p:sp>
        <p:nvSpPr>
          <p:cNvPr id="10" name="Symbol zastępczy obrazu 9">
            <a:extLst>
              <a:ext uri="{FF2B5EF4-FFF2-40B4-BE49-F238E27FC236}">
                <a16:creationId xmlns:a16="http://schemas.microsoft.com/office/drawing/2014/main" id="{3076DEC7-71B5-4809-B120-AF7D943DC4DB}"/>
              </a:ext>
            </a:extLst>
          </p:cNvPr>
          <p:cNvSpPr>
            <a:spLocks noGrp="1"/>
          </p:cNvSpPr>
          <p:nvPr>
            <p:ph type="pic" sz="quarter" idx="13"/>
          </p:nvPr>
        </p:nvSpPr>
        <p:spPr>
          <a:xfrm>
            <a:off x="7928346" y="0"/>
            <a:ext cx="4263655" cy="6858000"/>
          </a:xfrm>
          <a:custGeom>
            <a:avLst/>
            <a:gdLst>
              <a:gd name="connsiteX0" fmla="*/ 613793 w 4263654"/>
              <a:gd name="connsiteY0" fmla="*/ 0 h 6858000"/>
              <a:gd name="connsiteX1" fmla="*/ 4263654 w 4263654"/>
              <a:gd name="connsiteY1" fmla="*/ 0 h 6858000"/>
              <a:gd name="connsiteX2" fmla="*/ 4263654 w 4263654"/>
              <a:gd name="connsiteY2" fmla="*/ 6858000 h 6858000"/>
              <a:gd name="connsiteX3" fmla="*/ 0 w 4263654"/>
              <a:gd name="connsiteY3" fmla="*/ 6858000 h 6858000"/>
              <a:gd name="connsiteX4" fmla="*/ 1673766 w 4263654"/>
              <a:gd name="connsiteY4" fmla="*/ 2305255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3654" h="6858000">
                <a:moveTo>
                  <a:pt x="613793" y="0"/>
                </a:moveTo>
                <a:lnTo>
                  <a:pt x="4263654" y="0"/>
                </a:lnTo>
                <a:lnTo>
                  <a:pt x="4263654" y="6858000"/>
                </a:lnTo>
                <a:lnTo>
                  <a:pt x="0" y="6858000"/>
                </a:lnTo>
                <a:lnTo>
                  <a:pt x="1673766" y="2305255"/>
                </a:lnTo>
                <a:close/>
              </a:path>
            </a:pathLst>
          </a:custGeom>
          <a:solidFill>
            <a:schemeClr val="bg2"/>
          </a:solidFill>
        </p:spPr>
        <p:txBody>
          <a:bodyPr wrap="square" anchor="ctr">
            <a:noAutofit/>
          </a:bodyPr>
          <a:lstStyle>
            <a:lvl1pPr marL="0" indent="0" algn="ctr">
              <a:buNone/>
              <a:defRPr/>
            </a:lvl1pPr>
          </a:lstStyle>
          <a:p>
            <a:endParaRPr lang="en-US" dirty="0"/>
          </a:p>
        </p:txBody>
      </p:sp>
      <p:sp>
        <p:nvSpPr>
          <p:cNvPr id="8" name="Prostokąt 12">
            <a:extLst>
              <a:ext uri="{FF2B5EF4-FFF2-40B4-BE49-F238E27FC236}">
                <a16:creationId xmlns:a16="http://schemas.microsoft.com/office/drawing/2014/main" id="{09AE355A-8170-441F-B5C1-A3CDDF075C27}"/>
              </a:ext>
            </a:extLst>
          </p:cNvPr>
          <p:cNvSpPr/>
          <p:nvPr userDrawn="1"/>
        </p:nvSpPr>
        <p:spPr>
          <a:xfrm flipV="1">
            <a:off x="1" y="2"/>
            <a:ext cx="698500" cy="71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138745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ntent + Picture 4 diagon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278AF-FA92-4ACA-B57B-53A88BC567DB}"/>
              </a:ext>
            </a:extLst>
          </p:cNvPr>
          <p:cNvSpPr>
            <a:spLocks noGrp="1"/>
          </p:cNvSpPr>
          <p:nvPr>
            <p:ph type="title"/>
          </p:nvPr>
        </p:nvSpPr>
        <p:spPr>
          <a:xfrm>
            <a:off x="695325" y="136526"/>
            <a:ext cx="7334251" cy="854075"/>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41128C6-3C6B-45AD-AAE4-638323BE4628}"/>
              </a:ext>
            </a:extLst>
          </p:cNvPr>
          <p:cNvSpPr>
            <a:spLocks noGrp="1"/>
          </p:cNvSpPr>
          <p:nvPr>
            <p:ph sz="half" idx="1"/>
          </p:nvPr>
        </p:nvSpPr>
        <p:spPr>
          <a:xfrm>
            <a:off x="695324" y="1160464"/>
            <a:ext cx="6505576" cy="5076824"/>
          </a:xfrm>
        </p:spPr>
        <p:txBody>
          <a:bodyPr/>
          <a:lstStyle>
            <a:lvl1pPr>
              <a:buClrTx/>
              <a:defRPr lang="en-US" dirty="0"/>
            </a:lvl1pPr>
            <a:lvl2pPr>
              <a:buClrTx/>
              <a:defRPr lang="en-US" dirty="0"/>
            </a:lvl2pPr>
            <a:lvl3pPr>
              <a:buClrTx/>
              <a:defRPr lang="en-US" dirty="0"/>
            </a:lvl3pPr>
            <a:lvl4pPr>
              <a:buClrTx/>
              <a:defRPr lang="en-US" dirty="0"/>
            </a:lvl4pPr>
            <a:lvl5pPr>
              <a:buClrTx/>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39EDDC-3F91-4BD7-A1E6-721E0D268CB9}"/>
              </a:ext>
            </a:extLst>
          </p:cNvPr>
          <p:cNvSpPr>
            <a:spLocks noGrp="1"/>
          </p:cNvSpPr>
          <p:nvPr>
            <p:ph type="dt" sz="half" idx="10"/>
          </p:nvPr>
        </p:nvSpPr>
        <p:spPr>
          <a:xfrm>
            <a:off x="718819" y="6451284"/>
            <a:ext cx="1028700" cy="365125"/>
          </a:xfrm>
        </p:spPr>
        <p:txBody>
          <a:bodyPr/>
          <a:lstStyle/>
          <a:p>
            <a:fld id="{452D42C7-8F07-47EE-AB6B-831944E75A9D}" type="datetime1">
              <a:rPr lang="en-US" smtClean="0"/>
              <a:t>11/4/2024</a:t>
            </a:fld>
            <a:endParaRPr lang="en-US" dirty="0"/>
          </a:p>
        </p:txBody>
      </p:sp>
      <p:sp>
        <p:nvSpPr>
          <p:cNvPr id="6" name="Footer Placeholder 5">
            <a:extLst>
              <a:ext uri="{FF2B5EF4-FFF2-40B4-BE49-F238E27FC236}">
                <a16:creationId xmlns:a16="http://schemas.microsoft.com/office/drawing/2014/main" id="{CF5BB42C-B36A-4B3C-9240-A14997846874}"/>
              </a:ext>
            </a:extLst>
          </p:cNvPr>
          <p:cNvSpPr>
            <a:spLocks noGrp="1"/>
          </p:cNvSpPr>
          <p:nvPr>
            <p:ph type="ftr" sz="quarter" idx="11"/>
          </p:nvPr>
        </p:nvSpPr>
        <p:spPr>
          <a:xfrm>
            <a:off x="1938022" y="6451284"/>
            <a:ext cx="5262879" cy="365125"/>
          </a:xfrm>
        </p:spPr>
        <p:txBody>
          <a:bodyPr/>
          <a:lstStyle/>
          <a:p>
            <a:endParaRPr lang="en-US" dirty="0"/>
          </a:p>
        </p:txBody>
      </p:sp>
      <p:sp>
        <p:nvSpPr>
          <p:cNvPr id="10" name="Symbol zastępczy obrazu 9">
            <a:extLst>
              <a:ext uri="{FF2B5EF4-FFF2-40B4-BE49-F238E27FC236}">
                <a16:creationId xmlns:a16="http://schemas.microsoft.com/office/drawing/2014/main" id="{F64544F9-1ACF-420E-A670-D0C16475B224}"/>
              </a:ext>
            </a:extLst>
          </p:cNvPr>
          <p:cNvSpPr>
            <a:spLocks noGrp="1"/>
          </p:cNvSpPr>
          <p:nvPr>
            <p:ph type="pic" sz="quarter" idx="13"/>
          </p:nvPr>
        </p:nvSpPr>
        <p:spPr>
          <a:xfrm>
            <a:off x="7386065" y="0"/>
            <a:ext cx="4805937" cy="6858000"/>
          </a:xfrm>
          <a:custGeom>
            <a:avLst/>
            <a:gdLst>
              <a:gd name="connsiteX0" fmla="*/ 1110237 w 4805937"/>
              <a:gd name="connsiteY0" fmla="*/ 0 h 6858000"/>
              <a:gd name="connsiteX1" fmla="*/ 4805937 w 4805937"/>
              <a:gd name="connsiteY1" fmla="*/ 0 h 6858000"/>
              <a:gd name="connsiteX2" fmla="*/ 4805937 w 4805937"/>
              <a:gd name="connsiteY2" fmla="*/ 6858000 h 6858000"/>
              <a:gd name="connsiteX3" fmla="*/ 0 w 48059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805937" h="6858000">
                <a:moveTo>
                  <a:pt x="1110237" y="0"/>
                </a:moveTo>
                <a:lnTo>
                  <a:pt x="4805937" y="0"/>
                </a:lnTo>
                <a:lnTo>
                  <a:pt x="4805937" y="6858000"/>
                </a:lnTo>
                <a:lnTo>
                  <a:pt x="0" y="6858000"/>
                </a:lnTo>
                <a:close/>
              </a:path>
            </a:pathLst>
          </a:custGeom>
          <a:solidFill>
            <a:schemeClr val="bg2"/>
          </a:solidFill>
        </p:spPr>
        <p:txBody>
          <a:bodyPr wrap="square" anchor="ctr">
            <a:noAutofit/>
          </a:bodyPr>
          <a:lstStyle>
            <a:lvl1pPr marL="0" indent="0" algn="ctr">
              <a:buNone/>
              <a:defRPr/>
            </a:lvl1pPr>
          </a:lstStyle>
          <a:p>
            <a:endParaRPr lang="en-US" dirty="0"/>
          </a:p>
        </p:txBody>
      </p:sp>
      <p:sp>
        <p:nvSpPr>
          <p:cNvPr id="8" name="Prostokąt 12">
            <a:extLst>
              <a:ext uri="{FF2B5EF4-FFF2-40B4-BE49-F238E27FC236}">
                <a16:creationId xmlns:a16="http://schemas.microsoft.com/office/drawing/2014/main" id="{EC9FEA1B-3CA0-4D92-8412-0C0C85E65E56}"/>
              </a:ext>
            </a:extLst>
          </p:cNvPr>
          <p:cNvSpPr/>
          <p:nvPr userDrawn="1"/>
        </p:nvSpPr>
        <p:spPr>
          <a:xfrm flipV="1">
            <a:off x="1" y="2"/>
            <a:ext cx="698500" cy="71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245140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ntent + Picture 5 half circle">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2D97B40D-404B-419D-B6C3-A1FD857BFC34}"/>
              </a:ext>
            </a:extLst>
          </p:cNvPr>
          <p:cNvSpPr/>
          <p:nvPr userDrawn="1"/>
        </p:nvSpPr>
        <p:spPr>
          <a:xfrm>
            <a:off x="10420351" y="6451282"/>
            <a:ext cx="1076325" cy="270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spcAft>
                <a:spcPts val="600"/>
              </a:spcAft>
            </a:pPr>
            <a:endParaRPr lang="en-US" sz="1800" dirty="0"/>
          </a:p>
        </p:txBody>
      </p:sp>
      <p:sp>
        <p:nvSpPr>
          <p:cNvPr id="2" name="Title 1">
            <a:extLst>
              <a:ext uri="{FF2B5EF4-FFF2-40B4-BE49-F238E27FC236}">
                <a16:creationId xmlns:a16="http://schemas.microsoft.com/office/drawing/2014/main" id="{8F1278AF-FA92-4ACA-B57B-53A88BC567DB}"/>
              </a:ext>
            </a:extLst>
          </p:cNvPr>
          <p:cNvSpPr>
            <a:spLocks noGrp="1"/>
          </p:cNvSpPr>
          <p:nvPr>
            <p:ph type="title"/>
          </p:nvPr>
        </p:nvSpPr>
        <p:spPr>
          <a:xfrm>
            <a:off x="695325" y="136526"/>
            <a:ext cx="8936355" cy="854075"/>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41128C6-3C6B-45AD-AAE4-638323BE4628}"/>
              </a:ext>
            </a:extLst>
          </p:cNvPr>
          <p:cNvSpPr>
            <a:spLocks noGrp="1"/>
          </p:cNvSpPr>
          <p:nvPr>
            <p:ph sz="half" idx="1"/>
          </p:nvPr>
        </p:nvSpPr>
        <p:spPr>
          <a:xfrm>
            <a:off x="695325" y="1160464"/>
            <a:ext cx="7635876" cy="5076824"/>
          </a:xfrm>
        </p:spPr>
        <p:txBody>
          <a:bodyPr/>
          <a:lstStyle>
            <a:lvl1pPr>
              <a:buClrTx/>
              <a:defRPr lang="en-US" dirty="0"/>
            </a:lvl1pPr>
            <a:lvl2pPr>
              <a:buClrTx/>
              <a:defRPr lang="en-US" dirty="0"/>
            </a:lvl2pPr>
            <a:lvl3pPr>
              <a:buClrTx/>
              <a:defRPr lang="en-US" dirty="0"/>
            </a:lvl3pPr>
            <a:lvl4pPr>
              <a:buClrTx/>
              <a:defRPr lang="en-US" dirty="0"/>
            </a:lvl4pPr>
            <a:lvl5pPr>
              <a:buClrTx/>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39EDDC-3F91-4BD7-A1E6-721E0D268CB9}"/>
              </a:ext>
            </a:extLst>
          </p:cNvPr>
          <p:cNvSpPr>
            <a:spLocks noGrp="1"/>
          </p:cNvSpPr>
          <p:nvPr>
            <p:ph type="dt" sz="half" idx="10"/>
          </p:nvPr>
        </p:nvSpPr>
        <p:spPr>
          <a:xfrm>
            <a:off x="695325" y="6451284"/>
            <a:ext cx="1028700" cy="365125"/>
          </a:xfrm>
        </p:spPr>
        <p:txBody>
          <a:bodyPr/>
          <a:lstStyle/>
          <a:p>
            <a:fld id="{723AF25D-CF44-4CB4-8096-9B0509F3498A}" type="datetime1">
              <a:rPr lang="en-US" smtClean="0"/>
              <a:t>11/4/2024</a:t>
            </a:fld>
            <a:endParaRPr lang="en-US" dirty="0"/>
          </a:p>
        </p:txBody>
      </p:sp>
      <p:sp>
        <p:nvSpPr>
          <p:cNvPr id="6" name="Footer Placeholder 5">
            <a:extLst>
              <a:ext uri="{FF2B5EF4-FFF2-40B4-BE49-F238E27FC236}">
                <a16:creationId xmlns:a16="http://schemas.microsoft.com/office/drawing/2014/main" id="{CF5BB42C-B36A-4B3C-9240-A14997846874}"/>
              </a:ext>
            </a:extLst>
          </p:cNvPr>
          <p:cNvSpPr>
            <a:spLocks noGrp="1"/>
          </p:cNvSpPr>
          <p:nvPr>
            <p:ph type="ftr" sz="quarter" idx="11"/>
          </p:nvPr>
        </p:nvSpPr>
        <p:spPr>
          <a:xfrm>
            <a:off x="3321051" y="6451284"/>
            <a:ext cx="5549900" cy="365125"/>
          </a:xfrm>
        </p:spPr>
        <p:txBody>
          <a:bodyPr/>
          <a:lstStyle/>
          <a:p>
            <a:endParaRPr lang="en-US" dirty="0"/>
          </a:p>
        </p:txBody>
      </p:sp>
      <p:sp>
        <p:nvSpPr>
          <p:cNvPr id="14" name="Dowolny kształt: kształt 13">
            <a:extLst>
              <a:ext uri="{FF2B5EF4-FFF2-40B4-BE49-F238E27FC236}">
                <a16:creationId xmlns:a16="http://schemas.microsoft.com/office/drawing/2014/main" id="{4F79F51F-5FD5-4FFA-934B-14EB3B6D0BA5}"/>
              </a:ext>
            </a:extLst>
          </p:cNvPr>
          <p:cNvSpPr/>
          <p:nvPr userDrawn="1"/>
        </p:nvSpPr>
        <p:spPr>
          <a:xfrm>
            <a:off x="8777707" y="-23321"/>
            <a:ext cx="3439279" cy="6881251"/>
          </a:xfrm>
          <a:custGeom>
            <a:avLst/>
            <a:gdLst>
              <a:gd name="connsiteX0" fmla="*/ 3439279 w 3439279"/>
              <a:gd name="connsiteY0" fmla="*/ 0 h 6881251"/>
              <a:gd name="connsiteX1" fmla="*/ 3439279 w 3439279"/>
              <a:gd name="connsiteY1" fmla="*/ 6881251 h 6881251"/>
              <a:gd name="connsiteX2" fmla="*/ 3088906 w 3439279"/>
              <a:gd name="connsiteY2" fmla="*/ 6863558 h 6881251"/>
              <a:gd name="connsiteX3" fmla="*/ 0 w 3439279"/>
              <a:gd name="connsiteY3" fmla="*/ 3440625 h 6881251"/>
              <a:gd name="connsiteX4" fmla="*/ 3088906 w 3439279"/>
              <a:gd name="connsiteY4" fmla="*/ 17692 h 6881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9279" h="6881251">
                <a:moveTo>
                  <a:pt x="3439279" y="0"/>
                </a:moveTo>
                <a:lnTo>
                  <a:pt x="3439279" y="6881251"/>
                </a:lnTo>
                <a:lnTo>
                  <a:pt x="3088906" y="6863558"/>
                </a:lnTo>
                <a:cubicBezTo>
                  <a:pt x="1353914" y="6687360"/>
                  <a:pt x="0" y="5222104"/>
                  <a:pt x="0" y="3440625"/>
                </a:cubicBezTo>
                <a:cubicBezTo>
                  <a:pt x="0" y="1659146"/>
                  <a:pt x="1353914" y="193890"/>
                  <a:pt x="3088906" y="17692"/>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10" name="Symbol zastępczy obrazu 12">
            <a:extLst>
              <a:ext uri="{FF2B5EF4-FFF2-40B4-BE49-F238E27FC236}">
                <a16:creationId xmlns:a16="http://schemas.microsoft.com/office/drawing/2014/main" id="{83B91288-6A3D-4A0C-AD71-0ACA2706BFCB}"/>
              </a:ext>
            </a:extLst>
          </p:cNvPr>
          <p:cNvSpPr>
            <a:spLocks noGrp="1"/>
          </p:cNvSpPr>
          <p:nvPr>
            <p:ph type="pic" sz="quarter" idx="13"/>
          </p:nvPr>
        </p:nvSpPr>
        <p:spPr>
          <a:xfrm>
            <a:off x="8961003" y="171169"/>
            <a:ext cx="3255983" cy="6491929"/>
          </a:xfrm>
          <a:custGeom>
            <a:avLst/>
            <a:gdLst>
              <a:gd name="connsiteX0" fmla="*/ 5143500 w 5159374"/>
              <a:gd name="connsiteY0" fmla="*/ 0 h 10287000"/>
              <a:gd name="connsiteX1" fmla="*/ 5159374 w 5159374"/>
              <a:gd name="connsiteY1" fmla="*/ 402 h 10287000"/>
              <a:gd name="connsiteX2" fmla="*/ 5159374 w 5159374"/>
              <a:gd name="connsiteY2" fmla="*/ 10286599 h 10287000"/>
              <a:gd name="connsiteX3" fmla="*/ 5143500 w 5159374"/>
              <a:gd name="connsiteY3" fmla="*/ 10287000 h 10287000"/>
              <a:gd name="connsiteX4" fmla="*/ 0 w 5159374"/>
              <a:gd name="connsiteY4" fmla="*/ 5143500 h 10287000"/>
              <a:gd name="connsiteX5" fmla="*/ 5143500 w 5159374"/>
              <a:gd name="connsiteY5" fmla="*/ 0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59374" h="10287000">
                <a:moveTo>
                  <a:pt x="5143500" y="0"/>
                </a:moveTo>
                <a:lnTo>
                  <a:pt x="5159374" y="402"/>
                </a:lnTo>
                <a:lnTo>
                  <a:pt x="5159374" y="10286599"/>
                </a:lnTo>
                <a:lnTo>
                  <a:pt x="5143500" y="10287000"/>
                </a:lnTo>
                <a:cubicBezTo>
                  <a:pt x="2302823" y="10287000"/>
                  <a:pt x="0" y="7984177"/>
                  <a:pt x="0" y="5143500"/>
                </a:cubicBezTo>
                <a:cubicBezTo>
                  <a:pt x="0" y="2302823"/>
                  <a:pt x="2302823" y="0"/>
                  <a:pt x="5143500" y="0"/>
                </a:cubicBezTo>
                <a:close/>
              </a:path>
            </a:pathLst>
          </a:custGeom>
          <a:solidFill>
            <a:schemeClr val="bg2"/>
          </a:solidFill>
        </p:spPr>
        <p:txBody>
          <a:bodyPr wrap="square" anchor="ctr">
            <a:noAutofit/>
          </a:bodyPr>
          <a:lstStyle/>
          <a:p>
            <a:endParaRPr lang="pl-PL"/>
          </a:p>
        </p:txBody>
      </p:sp>
      <p:sp>
        <p:nvSpPr>
          <p:cNvPr id="11" name="Prostokąt 12">
            <a:extLst>
              <a:ext uri="{FF2B5EF4-FFF2-40B4-BE49-F238E27FC236}">
                <a16:creationId xmlns:a16="http://schemas.microsoft.com/office/drawing/2014/main" id="{490DE604-CCD2-4C54-AA82-5D0B7A675E52}"/>
              </a:ext>
            </a:extLst>
          </p:cNvPr>
          <p:cNvSpPr/>
          <p:nvPr userDrawn="1"/>
        </p:nvSpPr>
        <p:spPr>
          <a:xfrm flipV="1">
            <a:off x="1" y="2"/>
            <a:ext cx="698500" cy="71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714321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ent + Picture 6 circle">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34238633-4891-4214-8C4F-229CBED19D04}"/>
              </a:ext>
            </a:extLst>
          </p:cNvPr>
          <p:cNvSpPr/>
          <p:nvPr userDrawn="1"/>
        </p:nvSpPr>
        <p:spPr>
          <a:xfrm>
            <a:off x="11496674" y="-23393"/>
            <a:ext cx="695327" cy="688139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spcAft>
                <a:spcPts val="600"/>
              </a:spcAft>
            </a:pPr>
            <a:endParaRPr lang="en-US" sz="1800" dirty="0"/>
          </a:p>
        </p:txBody>
      </p:sp>
      <p:sp>
        <p:nvSpPr>
          <p:cNvPr id="14" name="Dowolny kształt: kształt 13">
            <a:extLst>
              <a:ext uri="{FF2B5EF4-FFF2-40B4-BE49-F238E27FC236}">
                <a16:creationId xmlns:a16="http://schemas.microsoft.com/office/drawing/2014/main" id="{BE4A6381-EB2C-4D3E-A471-2C9B5F32D496}"/>
              </a:ext>
            </a:extLst>
          </p:cNvPr>
          <p:cNvSpPr/>
          <p:nvPr userDrawn="1"/>
        </p:nvSpPr>
        <p:spPr>
          <a:xfrm>
            <a:off x="7956690" y="-23394"/>
            <a:ext cx="4235311" cy="6881394"/>
          </a:xfrm>
          <a:custGeom>
            <a:avLst/>
            <a:gdLst>
              <a:gd name="connsiteX0" fmla="*/ 3440697 w 4235310"/>
              <a:gd name="connsiteY0" fmla="*/ 0 h 6881394"/>
              <a:gd name="connsiteX1" fmla="*/ 4134117 w 4235310"/>
              <a:gd name="connsiteY1" fmla="*/ 69903 h 6881394"/>
              <a:gd name="connsiteX2" fmla="*/ 4235310 w 4235310"/>
              <a:gd name="connsiteY2" fmla="*/ 93258 h 6881394"/>
              <a:gd name="connsiteX3" fmla="*/ 4235310 w 4235310"/>
              <a:gd name="connsiteY3" fmla="*/ 6788136 h 6881394"/>
              <a:gd name="connsiteX4" fmla="*/ 4134117 w 4235310"/>
              <a:gd name="connsiteY4" fmla="*/ 6811492 h 6881394"/>
              <a:gd name="connsiteX5" fmla="*/ 3440697 w 4235310"/>
              <a:gd name="connsiteY5" fmla="*/ 6881394 h 6881394"/>
              <a:gd name="connsiteX6" fmla="*/ 0 w 4235310"/>
              <a:gd name="connsiteY6" fmla="*/ 3440697 h 6881394"/>
              <a:gd name="connsiteX7" fmla="*/ 3440697 w 4235310"/>
              <a:gd name="connsiteY7" fmla="*/ 0 h 6881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35310" h="6881394">
                <a:moveTo>
                  <a:pt x="3440697" y="0"/>
                </a:moveTo>
                <a:cubicBezTo>
                  <a:pt x="3678228" y="0"/>
                  <a:pt x="3910136" y="24070"/>
                  <a:pt x="4134117" y="69903"/>
                </a:cubicBezTo>
                <a:lnTo>
                  <a:pt x="4235310" y="93258"/>
                </a:lnTo>
                <a:lnTo>
                  <a:pt x="4235310" y="6788136"/>
                </a:lnTo>
                <a:lnTo>
                  <a:pt x="4134117" y="6811492"/>
                </a:lnTo>
                <a:cubicBezTo>
                  <a:pt x="3910136" y="6857325"/>
                  <a:pt x="3678228" y="6881394"/>
                  <a:pt x="3440697" y="6881394"/>
                </a:cubicBezTo>
                <a:cubicBezTo>
                  <a:pt x="1540453" y="6881394"/>
                  <a:pt x="0" y="5340941"/>
                  <a:pt x="0" y="3440697"/>
                </a:cubicBezTo>
                <a:cubicBezTo>
                  <a:pt x="0" y="1540453"/>
                  <a:pt x="1540453" y="0"/>
                  <a:pt x="3440697" y="0"/>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5" name="Date Placeholder 4"/>
          <p:cNvSpPr>
            <a:spLocks noGrp="1"/>
          </p:cNvSpPr>
          <p:nvPr>
            <p:ph type="dt" sz="half" idx="10"/>
          </p:nvPr>
        </p:nvSpPr>
        <p:spPr>
          <a:xfrm>
            <a:off x="695323" y="6451284"/>
            <a:ext cx="1028700" cy="365125"/>
          </a:xfrm>
        </p:spPr>
        <p:txBody>
          <a:bodyPr/>
          <a:lstStyle/>
          <a:p>
            <a:fld id="{2C09FD42-6ADB-46FA-BC97-B66AD04763FF}" type="datetime1">
              <a:rPr lang="en-US" smtClean="0"/>
              <a:t>11/4/2024</a:t>
            </a:fld>
            <a:endParaRPr lang="pl-PL"/>
          </a:p>
        </p:txBody>
      </p:sp>
      <p:sp>
        <p:nvSpPr>
          <p:cNvPr id="6" name="Footer Placeholder 5"/>
          <p:cNvSpPr>
            <a:spLocks noGrp="1"/>
          </p:cNvSpPr>
          <p:nvPr>
            <p:ph type="ftr" sz="quarter" idx="11"/>
          </p:nvPr>
        </p:nvSpPr>
        <p:spPr>
          <a:xfrm>
            <a:off x="3264906" y="6443666"/>
            <a:ext cx="5662191" cy="372742"/>
          </a:xfrm>
        </p:spPr>
        <p:txBody>
          <a:bodyPr/>
          <a:lstStyle/>
          <a:p>
            <a:endParaRPr lang="pl-PL"/>
          </a:p>
        </p:txBody>
      </p:sp>
      <p:sp>
        <p:nvSpPr>
          <p:cNvPr id="12" name="Dowolny kształt: kształt 11">
            <a:extLst>
              <a:ext uri="{FF2B5EF4-FFF2-40B4-BE49-F238E27FC236}">
                <a16:creationId xmlns:a16="http://schemas.microsoft.com/office/drawing/2014/main" id="{65B661E0-7D24-4E9D-8653-8578D659A12C}"/>
              </a:ext>
            </a:extLst>
          </p:cNvPr>
          <p:cNvSpPr>
            <a:spLocks noGrp="1"/>
          </p:cNvSpPr>
          <p:nvPr>
            <p:ph type="pic" sz="quarter" idx="14"/>
          </p:nvPr>
        </p:nvSpPr>
        <p:spPr>
          <a:xfrm>
            <a:off x="8153402" y="172991"/>
            <a:ext cx="4038599" cy="6488624"/>
          </a:xfrm>
          <a:custGeom>
            <a:avLst/>
            <a:gdLst>
              <a:gd name="connsiteX0" fmla="*/ 3244312 w 4038599"/>
              <a:gd name="connsiteY0" fmla="*/ 0 h 6488624"/>
              <a:gd name="connsiteX1" fmla="*/ 3246790 w 4038599"/>
              <a:gd name="connsiteY1" fmla="*/ 63 h 6488624"/>
              <a:gd name="connsiteX2" fmla="*/ 3246790 w 4038599"/>
              <a:gd name="connsiteY2" fmla="*/ 0 h 6488624"/>
              <a:gd name="connsiteX3" fmla="*/ 4038599 w 4038599"/>
              <a:gd name="connsiteY3" fmla="*/ 0 h 6488624"/>
              <a:gd name="connsiteX4" fmla="*/ 4038599 w 4038599"/>
              <a:gd name="connsiteY4" fmla="*/ 6488624 h 6488624"/>
              <a:gd name="connsiteX5" fmla="*/ 3246790 w 4038599"/>
              <a:gd name="connsiteY5" fmla="*/ 6488624 h 6488624"/>
              <a:gd name="connsiteX6" fmla="*/ 3246790 w 4038599"/>
              <a:gd name="connsiteY6" fmla="*/ 6488562 h 6488624"/>
              <a:gd name="connsiteX7" fmla="*/ 3244312 w 4038599"/>
              <a:gd name="connsiteY7" fmla="*/ 6488624 h 6488624"/>
              <a:gd name="connsiteX8" fmla="*/ 0 w 4038599"/>
              <a:gd name="connsiteY8" fmla="*/ 3244312 h 6488624"/>
              <a:gd name="connsiteX9" fmla="*/ 3244312 w 4038599"/>
              <a:gd name="connsiteY9" fmla="*/ 0 h 6488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8599" h="6488624">
                <a:moveTo>
                  <a:pt x="3244312" y="0"/>
                </a:moveTo>
                <a:lnTo>
                  <a:pt x="3246790" y="63"/>
                </a:lnTo>
                <a:lnTo>
                  <a:pt x="3246790" y="0"/>
                </a:lnTo>
                <a:lnTo>
                  <a:pt x="4038599" y="0"/>
                </a:lnTo>
                <a:lnTo>
                  <a:pt x="4038599" y="6488624"/>
                </a:lnTo>
                <a:lnTo>
                  <a:pt x="3246790" y="6488624"/>
                </a:lnTo>
                <a:lnTo>
                  <a:pt x="3246790" y="6488562"/>
                </a:lnTo>
                <a:lnTo>
                  <a:pt x="3244312" y="6488624"/>
                </a:lnTo>
                <a:cubicBezTo>
                  <a:pt x="1452528" y="6488624"/>
                  <a:pt x="0" y="5036097"/>
                  <a:pt x="0" y="3244312"/>
                </a:cubicBezTo>
                <a:cubicBezTo>
                  <a:pt x="0" y="1452528"/>
                  <a:pt x="1452528" y="0"/>
                  <a:pt x="3244312" y="0"/>
                </a:cubicBezTo>
                <a:close/>
              </a:path>
            </a:pathLst>
          </a:custGeom>
          <a:solidFill>
            <a:schemeClr val="bg2"/>
          </a:solidFill>
        </p:spPr>
        <p:txBody>
          <a:bodyPr wrap="square" anchor="ctr">
            <a:noAutofit/>
          </a:bodyPr>
          <a:lstStyle>
            <a:lvl1pPr algn="ctr">
              <a:defRPr/>
            </a:lvl1pPr>
          </a:lstStyle>
          <a:p>
            <a:endParaRPr lang="en-US" dirty="0"/>
          </a:p>
        </p:txBody>
      </p:sp>
      <p:sp>
        <p:nvSpPr>
          <p:cNvPr id="10" name="Content Placeholder 2">
            <a:extLst>
              <a:ext uri="{FF2B5EF4-FFF2-40B4-BE49-F238E27FC236}">
                <a16:creationId xmlns:a16="http://schemas.microsoft.com/office/drawing/2014/main" id="{A043027D-8DC8-4A14-96B7-3E8DA0C0FF28}"/>
              </a:ext>
            </a:extLst>
          </p:cNvPr>
          <p:cNvSpPr>
            <a:spLocks noGrp="1"/>
          </p:cNvSpPr>
          <p:nvPr>
            <p:ph sz="half" idx="1"/>
          </p:nvPr>
        </p:nvSpPr>
        <p:spPr>
          <a:xfrm>
            <a:off x="695325" y="1160464"/>
            <a:ext cx="6881393" cy="5076824"/>
          </a:xfrm>
        </p:spPr>
        <p:txBody>
          <a:bodyPr/>
          <a:lstStyle>
            <a:lvl1pPr>
              <a:buClrTx/>
              <a:defRPr lang="en-US" dirty="0"/>
            </a:lvl1pPr>
            <a:lvl2pPr>
              <a:buClrTx/>
              <a:defRPr lang="en-US" dirty="0"/>
            </a:lvl2pPr>
            <a:lvl3pPr>
              <a:buClrTx/>
              <a:defRPr lang="en-US" dirty="0"/>
            </a:lvl3pPr>
            <a:lvl4pPr>
              <a:buClrTx/>
              <a:defRPr lang="en-US" dirty="0"/>
            </a:lvl4pPr>
            <a:lvl5pPr>
              <a:buClrTx/>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rostokąt 12">
            <a:extLst>
              <a:ext uri="{FF2B5EF4-FFF2-40B4-BE49-F238E27FC236}">
                <a16:creationId xmlns:a16="http://schemas.microsoft.com/office/drawing/2014/main" id="{DE75FBDF-0677-49B0-BED3-8FE789B5D91F}"/>
              </a:ext>
            </a:extLst>
          </p:cNvPr>
          <p:cNvSpPr/>
          <p:nvPr userDrawn="1"/>
        </p:nvSpPr>
        <p:spPr>
          <a:xfrm flipV="1">
            <a:off x="1" y="2"/>
            <a:ext cx="698500" cy="71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Title 2">
            <a:extLst>
              <a:ext uri="{FF2B5EF4-FFF2-40B4-BE49-F238E27FC236}">
                <a16:creationId xmlns:a16="http://schemas.microsoft.com/office/drawing/2014/main" id="{3A669A67-5D47-474A-8512-94A0A2D1B1CE}"/>
              </a:ext>
            </a:extLst>
          </p:cNvPr>
          <p:cNvSpPr>
            <a:spLocks noGrp="1"/>
          </p:cNvSpPr>
          <p:nvPr>
            <p:ph type="title"/>
          </p:nvPr>
        </p:nvSpPr>
        <p:spPr>
          <a:xfrm>
            <a:off x="695325" y="136526"/>
            <a:ext cx="8357235" cy="854075"/>
          </a:xfrm>
        </p:spPr>
        <p:txBody>
          <a:bodyPr/>
          <a:lstStyle/>
          <a:p>
            <a:r>
              <a:rPr lang="en-US"/>
              <a:t>Click to edit Master title style</a:t>
            </a:r>
          </a:p>
        </p:txBody>
      </p:sp>
    </p:spTree>
    <p:extLst>
      <p:ext uri="{BB962C8B-B14F-4D97-AF65-F5344CB8AC3E}">
        <p14:creationId xmlns:p14="http://schemas.microsoft.com/office/powerpoint/2010/main" val="1770781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nt + Picture 7 logo dots">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039EDDC-3F91-4BD7-A1E6-721E0D268CB9}"/>
              </a:ext>
            </a:extLst>
          </p:cNvPr>
          <p:cNvSpPr>
            <a:spLocks noGrp="1"/>
          </p:cNvSpPr>
          <p:nvPr>
            <p:ph type="dt" sz="half" idx="10"/>
          </p:nvPr>
        </p:nvSpPr>
        <p:spPr>
          <a:xfrm>
            <a:off x="695325" y="6451284"/>
            <a:ext cx="1028700" cy="365125"/>
          </a:xfrm>
        </p:spPr>
        <p:txBody>
          <a:bodyPr/>
          <a:lstStyle/>
          <a:p>
            <a:fld id="{7C11DE62-B8B4-412F-803D-B8833B819C79}" type="datetime1">
              <a:rPr lang="en-US" smtClean="0"/>
              <a:t>11/4/2024</a:t>
            </a:fld>
            <a:endParaRPr lang="en-US" dirty="0"/>
          </a:p>
        </p:txBody>
      </p:sp>
      <p:sp>
        <p:nvSpPr>
          <p:cNvPr id="6" name="Footer Placeholder 5">
            <a:extLst>
              <a:ext uri="{FF2B5EF4-FFF2-40B4-BE49-F238E27FC236}">
                <a16:creationId xmlns:a16="http://schemas.microsoft.com/office/drawing/2014/main" id="{CF5BB42C-B36A-4B3C-9240-A14997846874}"/>
              </a:ext>
            </a:extLst>
          </p:cNvPr>
          <p:cNvSpPr>
            <a:spLocks noGrp="1"/>
          </p:cNvSpPr>
          <p:nvPr>
            <p:ph type="ftr" sz="quarter" idx="11"/>
          </p:nvPr>
        </p:nvSpPr>
        <p:spPr>
          <a:xfrm>
            <a:off x="3321051" y="6451284"/>
            <a:ext cx="5549900" cy="365125"/>
          </a:xfrm>
        </p:spPr>
        <p:txBody>
          <a:bodyPr/>
          <a:lstStyle/>
          <a:p>
            <a:endParaRPr lang="en-US" dirty="0"/>
          </a:p>
        </p:txBody>
      </p:sp>
      <p:sp>
        <p:nvSpPr>
          <p:cNvPr id="7" name="Slide Number Placeholder 6">
            <a:extLst>
              <a:ext uri="{FF2B5EF4-FFF2-40B4-BE49-F238E27FC236}">
                <a16:creationId xmlns:a16="http://schemas.microsoft.com/office/drawing/2014/main" id="{543FA55C-0CA7-43A2-A1EB-8C2A04828E2C}"/>
              </a:ext>
            </a:extLst>
          </p:cNvPr>
          <p:cNvSpPr>
            <a:spLocks noGrp="1"/>
          </p:cNvSpPr>
          <p:nvPr>
            <p:ph type="sldNum" sz="quarter" idx="12"/>
          </p:nvPr>
        </p:nvSpPr>
        <p:spPr/>
        <p:txBody>
          <a:bodyPr/>
          <a:lstStyle/>
          <a:p>
            <a:fld id="{FFA67747-A1D0-4850-AF9A-570B1A0E3F7F}" type="slidenum">
              <a:rPr lang="en-US" smtClean="0"/>
              <a:t>‹#›</a:t>
            </a:fld>
            <a:endParaRPr lang="en-US" dirty="0"/>
          </a:p>
        </p:txBody>
      </p:sp>
      <p:sp>
        <p:nvSpPr>
          <p:cNvPr id="8" name="Prostokąt 12">
            <a:extLst>
              <a:ext uri="{FF2B5EF4-FFF2-40B4-BE49-F238E27FC236}">
                <a16:creationId xmlns:a16="http://schemas.microsoft.com/office/drawing/2014/main" id="{2DA64B61-8F71-4A81-805C-718744F63393}"/>
              </a:ext>
            </a:extLst>
          </p:cNvPr>
          <p:cNvSpPr/>
          <p:nvPr userDrawn="1"/>
        </p:nvSpPr>
        <p:spPr>
          <a:xfrm flipV="1">
            <a:off x="1" y="2"/>
            <a:ext cx="698500" cy="71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5947715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 Picture full">
    <p:spTree>
      <p:nvGrpSpPr>
        <p:cNvPr id="1" name=""/>
        <p:cNvGrpSpPr/>
        <p:nvPr/>
      </p:nvGrpSpPr>
      <p:grpSpPr>
        <a:xfrm>
          <a:off x="0" y="0"/>
          <a:ext cx="0" cy="0"/>
          <a:chOff x="0" y="0"/>
          <a:chExt cx="0" cy="0"/>
        </a:xfrm>
      </p:grpSpPr>
      <p:sp>
        <p:nvSpPr>
          <p:cNvPr id="9" name="Symbol zastępczy obrazu 8">
            <a:extLst>
              <a:ext uri="{FF2B5EF4-FFF2-40B4-BE49-F238E27FC236}">
                <a16:creationId xmlns:a16="http://schemas.microsoft.com/office/drawing/2014/main" id="{89B01C2E-6FE3-472D-B09D-E3CB9620D51C}"/>
              </a:ext>
            </a:extLst>
          </p:cNvPr>
          <p:cNvSpPr>
            <a:spLocks noGrp="1"/>
          </p:cNvSpPr>
          <p:nvPr>
            <p:ph type="pic" sz="quarter" idx="13"/>
          </p:nvPr>
        </p:nvSpPr>
        <p:spPr>
          <a:xfrm>
            <a:off x="0" y="2"/>
            <a:ext cx="12192000" cy="6857999"/>
          </a:xfrm>
          <a:solidFill>
            <a:schemeClr val="bg2"/>
          </a:solidFill>
        </p:spPr>
        <p:txBody>
          <a:bodyPr anchor="ctr"/>
          <a:lstStyle>
            <a:lvl1pPr marL="0" indent="0" algn="ctr">
              <a:buFontTx/>
              <a:buNone/>
              <a:defRPr/>
            </a:lvl1pPr>
          </a:lstStyle>
          <a:p>
            <a:endParaRPr lang="en-US" dirty="0"/>
          </a:p>
        </p:txBody>
      </p:sp>
      <p:sp>
        <p:nvSpPr>
          <p:cNvPr id="2" name="Title 1">
            <a:extLst>
              <a:ext uri="{FF2B5EF4-FFF2-40B4-BE49-F238E27FC236}">
                <a16:creationId xmlns:a16="http://schemas.microsoft.com/office/drawing/2014/main" id="{8F1278AF-FA92-4ACA-B57B-53A88BC567DB}"/>
              </a:ext>
            </a:extLst>
          </p:cNvPr>
          <p:cNvSpPr>
            <a:spLocks noGrp="1"/>
          </p:cNvSpPr>
          <p:nvPr>
            <p:ph type="title"/>
          </p:nvPr>
        </p:nvSpPr>
        <p:spPr>
          <a:xfrm>
            <a:off x="695325" y="4317999"/>
            <a:ext cx="10801351" cy="1101726"/>
          </a:xfrm>
        </p:spPr>
        <p:txBody>
          <a:bodyPr>
            <a:normAutofit/>
          </a:bodyPr>
          <a:lstStyle>
            <a:lvl1pPr algn="ctr">
              <a:defRPr sz="4800">
                <a:solidFill>
                  <a:schemeClr val="bg1"/>
                </a:solidFill>
              </a:defRPr>
            </a:lvl1pPr>
          </a:lstStyle>
          <a:p>
            <a:r>
              <a:rPr lang="en-US"/>
              <a:t>Click to edit Master title style</a:t>
            </a:r>
          </a:p>
        </p:txBody>
      </p:sp>
      <p:sp>
        <p:nvSpPr>
          <p:cNvPr id="5" name="Date Placeholder 4">
            <a:extLst>
              <a:ext uri="{FF2B5EF4-FFF2-40B4-BE49-F238E27FC236}">
                <a16:creationId xmlns:a16="http://schemas.microsoft.com/office/drawing/2014/main" id="{4039EDDC-3F91-4BD7-A1E6-721E0D268CB9}"/>
              </a:ext>
            </a:extLst>
          </p:cNvPr>
          <p:cNvSpPr>
            <a:spLocks noGrp="1"/>
          </p:cNvSpPr>
          <p:nvPr>
            <p:ph type="dt" sz="half" idx="10"/>
          </p:nvPr>
        </p:nvSpPr>
        <p:spPr>
          <a:xfrm>
            <a:off x="695325" y="6451284"/>
            <a:ext cx="1028700" cy="365125"/>
          </a:xfrm>
        </p:spPr>
        <p:txBody>
          <a:bodyPr/>
          <a:lstStyle/>
          <a:p>
            <a:fld id="{36BED90B-9252-4BF6-BEC4-4392CE4D0834}" type="datetime1">
              <a:rPr lang="en-US" smtClean="0"/>
              <a:t>11/4/2024</a:t>
            </a:fld>
            <a:endParaRPr lang="en-US" dirty="0"/>
          </a:p>
        </p:txBody>
      </p:sp>
      <p:sp>
        <p:nvSpPr>
          <p:cNvPr id="6" name="Footer Placeholder 5">
            <a:extLst>
              <a:ext uri="{FF2B5EF4-FFF2-40B4-BE49-F238E27FC236}">
                <a16:creationId xmlns:a16="http://schemas.microsoft.com/office/drawing/2014/main" id="{CF5BB42C-B36A-4B3C-9240-A14997846874}"/>
              </a:ext>
            </a:extLst>
          </p:cNvPr>
          <p:cNvSpPr>
            <a:spLocks noGrp="1"/>
          </p:cNvSpPr>
          <p:nvPr>
            <p:ph type="ftr" sz="quarter" idx="11"/>
          </p:nvPr>
        </p:nvSpPr>
        <p:spPr>
          <a:xfrm>
            <a:off x="1846581" y="6451284"/>
            <a:ext cx="4097019" cy="365125"/>
          </a:xfrm>
        </p:spPr>
        <p:txBody>
          <a:bodyPr/>
          <a:lstStyle/>
          <a:p>
            <a:endParaRPr lang="en-US" dirty="0"/>
          </a:p>
        </p:txBody>
      </p:sp>
    </p:spTree>
    <p:extLst>
      <p:ext uri="{BB962C8B-B14F-4D97-AF65-F5344CB8AC3E}">
        <p14:creationId xmlns:p14="http://schemas.microsoft.com/office/powerpoint/2010/main" val="1778517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No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3740B-1FE8-460A-BF8B-B2C0646E3A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1CD1B0-5B04-428F-A510-999F8F97F726}"/>
              </a:ext>
            </a:extLst>
          </p:cNvPr>
          <p:cNvSpPr>
            <a:spLocks noGrp="1"/>
          </p:cNvSpPr>
          <p:nvPr>
            <p:ph type="dt" sz="half" idx="10"/>
          </p:nvPr>
        </p:nvSpPr>
        <p:spPr>
          <a:xfrm>
            <a:off x="695326" y="6451284"/>
            <a:ext cx="1028700" cy="365125"/>
          </a:xfrm>
        </p:spPr>
        <p:txBody>
          <a:bodyPr/>
          <a:lstStyle/>
          <a:p>
            <a:fld id="{7320140E-FC47-48B7-870E-F4AE632F96B7}" type="datetime1">
              <a:rPr lang="en-US" smtClean="0"/>
              <a:t>11/4/2024</a:t>
            </a:fld>
            <a:endParaRPr lang="en-US" dirty="0"/>
          </a:p>
        </p:txBody>
      </p:sp>
      <p:sp>
        <p:nvSpPr>
          <p:cNvPr id="4" name="Footer Placeholder 3">
            <a:extLst>
              <a:ext uri="{FF2B5EF4-FFF2-40B4-BE49-F238E27FC236}">
                <a16:creationId xmlns:a16="http://schemas.microsoft.com/office/drawing/2014/main" id="{1845C52D-A18C-468D-9F9F-52CB01EBF265}"/>
              </a:ext>
            </a:extLst>
          </p:cNvPr>
          <p:cNvSpPr>
            <a:spLocks noGrp="1"/>
          </p:cNvSpPr>
          <p:nvPr>
            <p:ph type="ftr" sz="quarter" idx="11"/>
          </p:nvPr>
        </p:nvSpPr>
        <p:spPr>
          <a:xfrm>
            <a:off x="3321051" y="6451284"/>
            <a:ext cx="5549900" cy="365125"/>
          </a:xfrm>
        </p:spPr>
        <p:txBody>
          <a:bodyPr/>
          <a:lstStyle/>
          <a:p>
            <a:endParaRPr lang="en-US" dirty="0"/>
          </a:p>
        </p:txBody>
      </p:sp>
      <p:sp>
        <p:nvSpPr>
          <p:cNvPr id="5" name="Slide Number Placeholder 4">
            <a:extLst>
              <a:ext uri="{FF2B5EF4-FFF2-40B4-BE49-F238E27FC236}">
                <a16:creationId xmlns:a16="http://schemas.microsoft.com/office/drawing/2014/main" id="{949EE720-FB16-4D5A-A6F4-B4DA281D4EE9}"/>
              </a:ext>
            </a:extLst>
          </p:cNvPr>
          <p:cNvSpPr>
            <a:spLocks noGrp="1"/>
          </p:cNvSpPr>
          <p:nvPr>
            <p:ph type="sldNum" sz="quarter" idx="12"/>
          </p:nvPr>
        </p:nvSpPr>
        <p:spPr/>
        <p:txBody>
          <a:bodyPr/>
          <a:lstStyle/>
          <a:p>
            <a:fld id="{FFA67747-A1D0-4850-AF9A-570B1A0E3F7F}" type="slidenum">
              <a:rPr lang="en-US" smtClean="0"/>
              <a:t>‹#›</a:t>
            </a:fld>
            <a:endParaRPr lang="en-US" dirty="0"/>
          </a:p>
        </p:txBody>
      </p:sp>
      <p:sp>
        <p:nvSpPr>
          <p:cNvPr id="6" name="Prostokąt 12">
            <a:extLst>
              <a:ext uri="{FF2B5EF4-FFF2-40B4-BE49-F238E27FC236}">
                <a16:creationId xmlns:a16="http://schemas.microsoft.com/office/drawing/2014/main" id="{60CF989E-ECD8-4E8D-A17B-CA31FDB35C63}"/>
              </a:ext>
            </a:extLst>
          </p:cNvPr>
          <p:cNvSpPr/>
          <p:nvPr userDrawn="1"/>
        </p:nvSpPr>
        <p:spPr>
          <a:xfrm flipV="1">
            <a:off x="1" y="2"/>
            <a:ext cx="698500" cy="71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1384910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1ACBF1-F253-435F-AB66-C72017BA7329}"/>
              </a:ext>
            </a:extLst>
          </p:cNvPr>
          <p:cNvSpPr>
            <a:spLocks noGrp="1"/>
          </p:cNvSpPr>
          <p:nvPr>
            <p:ph type="dt" sz="half" idx="10"/>
          </p:nvPr>
        </p:nvSpPr>
        <p:spPr/>
        <p:txBody>
          <a:bodyPr/>
          <a:lstStyle/>
          <a:p>
            <a:fld id="{3DD5F340-8DA4-464C-8E96-DCAF49A49210}" type="datetime1">
              <a:rPr lang="en-US" smtClean="0"/>
              <a:t>11/4/2024</a:t>
            </a:fld>
            <a:endParaRPr lang="en-US" dirty="0"/>
          </a:p>
        </p:txBody>
      </p:sp>
      <p:sp>
        <p:nvSpPr>
          <p:cNvPr id="3" name="Footer Placeholder 2">
            <a:extLst>
              <a:ext uri="{FF2B5EF4-FFF2-40B4-BE49-F238E27FC236}">
                <a16:creationId xmlns:a16="http://schemas.microsoft.com/office/drawing/2014/main" id="{0881B0DA-8C7F-4DBA-8FAD-D99D3B23A2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2E6EE2A-39AC-46CB-9C30-2E0D1F9E3EBD}"/>
              </a:ext>
            </a:extLst>
          </p:cNvPr>
          <p:cNvSpPr>
            <a:spLocks noGrp="1"/>
          </p:cNvSpPr>
          <p:nvPr>
            <p:ph type="sldNum" sz="quarter" idx="12"/>
          </p:nvPr>
        </p:nvSpPr>
        <p:spPr/>
        <p:txBody>
          <a:bodyPr/>
          <a:lstStyle/>
          <a:p>
            <a:fld id="{FFA67747-A1D0-4850-AF9A-570B1A0E3F7F}" type="slidenum">
              <a:rPr lang="en-US" smtClean="0"/>
              <a:t>‹#›</a:t>
            </a:fld>
            <a:endParaRPr lang="en-US" dirty="0"/>
          </a:p>
        </p:txBody>
      </p:sp>
    </p:spTree>
    <p:extLst>
      <p:ext uri="{BB962C8B-B14F-4D97-AF65-F5344CB8AC3E}">
        <p14:creationId xmlns:p14="http://schemas.microsoft.com/office/powerpoint/2010/main" val="2240544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AC48A-A1BB-4349-B4F1-A3A0F6D9DA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9DDD66-B50D-4244-9B84-0974C0E8F201}"/>
              </a:ext>
            </a:extLst>
          </p:cNvPr>
          <p:cNvSpPr>
            <a:spLocks noGrp="1"/>
          </p:cNvSpPr>
          <p:nvPr>
            <p:ph idx="1"/>
          </p:nvPr>
        </p:nvSpPr>
        <p:spPr/>
        <p:txBody>
          <a:bodyPr/>
          <a:lstStyle>
            <a:lvl1pPr>
              <a:lnSpc>
                <a:spcPct val="110000"/>
              </a:lnSpc>
              <a:buClrTx/>
              <a:defRPr/>
            </a:lvl1pPr>
            <a:lvl2pPr marL="542912" indent="-228594">
              <a:lnSpc>
                <a:spcPct val="110000"/>
              </a:lnSpc>
              <a:buClrTx/>
              <a:defRPr/>
            </a:lvl2pPr>
            <a:lvl3pPr marL="895328" indent="-228594">
              <a:lnSpc>
                <a:spcPct val="110000"/>
              </a:lnSpc>
              <a:buClrTx/>
              <a:defRPr/>
            </a:lvl3pPr>
            <a:lvl4pPr marL="1257269" indent="-228594">
              <a:lnSpc>
                <a:spcPct val="110000"/>
              </a:lnSpc>
              <a:buClrTx/>
              <a:defRPr/>
            </a:lvl4pPr>
            <a:lvl5pPr marL="1619210" indent="-228594">
              <a:lnSpc>
                <a:spcPct val="110000"/>
              </a:lnSpc>
              <a:buClrTx/>
              <a:tabLst>
                <a:tab pos="1619210" algn="l"/>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891A39-6F3E-4620-BB65-266B4901968D}" type="datetime1">
              <a:rPr lang="en-US" smtClean="0"/>
              <a:t>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A67747-A1D0-4850-AF9A-570B1A0E3F7F}" type="slidenum">
              <a:rPr lang="en-US" smtClean="0"/>
              <a:pPr/>
              <a:t>‹#›</a:t>
            </a:fld>
            <a:endParaRPr lang="en-US" dirty="0"/>
          </a:p>
        </p:txBody>
      </p:sp>
    </p:spTree>
    <p:extLst>
      <p:ext uri="{BB962C8B-B14F-4D97-AF65-F5344CB8AC3E}">
        <p14:creationId xmlns:p14="http://schemas.microsoft.com/office/powerpoint/2010/main" val="241150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2 Slide">
    <p:spTree>
      <p:nvGrpSpPr>
        <p:cNvPr id="1" name=""/>
        <p:cNvGrpSpPr/>
        <p:nvPr/>
      </p:nvGrpSpPr>
      <p:grpSpPr>
        <a:xfrm>
          <a:off x="0" y="0"/>
          <a:ext cx="0" cy="0"/>
          <a:chOff x="0" y="0"/>
          <a:chExt cx="0" cy="0"/>
        </a:xfrm>
      </p:grpSpPr>
      <p:pic>
        <p:nvPicPr>
          <p:cNvPr id="7" name="Obraz 6">
            <a:extLst>
              <a:ext uri="{FF2B5EF4-FFF2-40B4-BE49-F238E27FC236}">
                <a16:creationId xmlns:a16="http://schemas.microsoft.com/office/drawing/2014/main" id="{634DF876-8E58-4A87-A4EC-D382D3F391DA}"/>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7947" b="7947"/>
          <a:stretch/>
        </p:blipFill>
        <p:spPr>
          <a:xfrm>
            <a:off x="-29378" y="0"/>
            <a:ext cx="12221380" cy="6858000"/>
          </a:xfrm>
          <a:prstGeom prst="rect">
            <a:avLst/>
          </a:prstGeom>
        </p:spPr>
      </p:pic>
      <p:sp>
        <p:nvSpPr>
          <p:cNvPr id="8" name="Prostokąt 10">
            <a:extLst>
              <a:ext uri="{FF2B5EF4-FFF2-40B4-BE49-F238E27FC236}">
                <a16:creationId xmlns:a16="http://schemas.microsoft.com/office/drawing/2014/main" id="{FEB33027-D958-47C1-90C4-E151E235FB15}"/>
              </a:ext>
            </a:extLst>
          </p:cNvPr>
          <p:cNvSpPr/>
          <p:nvPr userDrawn="1"/>
        </p:nvSpPr>
        <p:spPr>
          <a:xfrm>
            <a:off x="-21822" y="0"/>
            <a:ext cx="12221380" cy="6858000"/>
          </a:xfrm>
          <a:prstGeom prst="rect">
            <a:avLst/>
          </a:prstGeom>
          <a:solidFill>
            <a:schemeClr val="accent1">
              <a:lumMod val="5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00"/>
          </a:p>
        </p:txBody>
      </p:sp>
      <p:sp>
        <p:nvSpPr>
          <p:cNvPr id="20" name="Dowolny kształt: kształt 19">
            <a:extLst>
              <a:ext uri="{FF2B5EF4-FFF2-40B4-BE49-F238E27FC236}">
                <a16:creationId xmlns:a16="http://schemas.microsoft.com/office/drawing/2014/main" id="{F80817C6-A0D0-4EE8-99F8-B2ED90975F63}"/>
              </a:ext>
            </a:extLst>
          </p:cNvPr>
          <p:cNvSpPr/>
          <p:nvPr/>
        </p:nvSpPr>
        <p:spPr>
          <a:xfrm>
            <a:off x="1715793" y="2"/>
            <a:ext cx="8760411" cy="6857999"/>
          </a:xfrm>
          <a:custGeom>
            <a:avLst/>
            <a:gdLst>
              <a:gd name="connsiteX0" fmla="*/ 1596865 w 8760410"/>
              <a:gd name="connsiteY0" fmla="*/ 0 h 6857999"/>
              <a:gd name="connsiteX1" fmla="*/ 7163545 w 8760410"/>
              <a:gd name="connsiteY1" fmla="*/ 0 h 6857999"/>
              <a:gd name="connsiteX2" fmla="*/ 7166422 w 8760410"/>
              <a:gd name="connsiteY2" fmla="*/ 2261 h 6857999"/>
              <a:gd name="connsiteX3" fmla="*/ 8760410 w 8760410"/>
              <a:gd name="connsiteY3" fmla="*/ 3382240 h 6857999"/>
              <a:gd name="connsiteX4" fmla="*/ 7166422 w 8760410"/>
              <a:gd name="connsiteY4" fmla="*/ 6762219 h 6857999"/>
              <a:gd name="connsiteX5" fmla="*/ 7044540 w 8760410"/>
              <a:gd name="connsiteY5" fmla="*/ 6857999 h 6857999"/>
              <a:gd name="connsiteX6" fmla="*/ 1715870 w 8760410"/>
              <a:gd name="connsiteY6" fmla="*/ 6857999 h 6857999"/>
              <a:gd name="connsiteX7" fmla="*/ 1593988 w 8760410"/>
              <a:gd name="connsiteY7" fmla="*/ 6762219 h 6857999"/>
              <a:gd name="connsiteX8" fmla="*/ 0 w 8760410"/>
              <a:gd name="connsiteY8" fmla="*/ 3382240 h 6857999"/>
              <a:gd name="connsiteX9" fmla="*/ 1593988 w 8760410"/>
              <a:gd name="connsiteY9" fmla="*/ 22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60410" h="6857999">
                <a:moveTo>
                  <a:pt x="1596865" y="0"/>
                </a:moveTo>
                <a:lnTo>
                  <a:pt x="7163545" y="0"/>
                </a:lnTo>
                <a:lnTo>
                  <a:pt x="7166422" y="2261"/>
                </a:lnTo>
                <a:cubicBezTo>
                  <a:pt x="8139910" y="805655"/>
                  <a:pt x="8760410" y="2021485"/>
                  <a:pt x="8760410" y="3382240"/>
                </a:cubicBezTo>
                <a:cubicBezTo>
                  <a:pt x="8760410" y="4742995"/>
                  <a:pt x="8139910" y="5958825"/>
                  <a:pt x="7166422" y="6762219"/>
                </a:cubicBezTo>
                <a:lnTo>
                  <a:pt x="7044540" y="6857999"/>
                </a:lnTo>
                <a:lnTo>
                  <a:pt x="1715870" y="6857999"/>
                </a:lnTo>
                <a:lnTo>
                  <a:pt x="1593988" y="6762219"/>
                </a:lnTo>
                <a:cubicBezTo>
                  <a:pt x="620500" y="5958825"/>
                  <a:pt x="0" y="4742995"/>
                  <a:pt x="0" y="3382240"/>
                </a:cubicBezTo>
                <a:cubicBezTo>
                  <a:pt x="0" y="2021485"/>
                  <a:pt x="620500" y="805655"/>
                  <a:pt x="1593988" y="2261"/>
                </a:cubicBezTo>
                <a:close/>
              </a:path>
            </a:pathLst>
          </a:cu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bIns="72000" rtlCol="0" anchor="ctr">
            <a:noAutofit/>
          </a:bodyPr>
          <a:lstStyle/>
          <a:p>
            <a:pPr algn="ctr">
              <a:spcAft>
                <a:spcPts val="600"/>
              </a:spcAft>
            </a:pPr>
            <a:endParaRPr lang="pl-PL" sz="1800"/>
          </a:p>
        </p:txBody>
      </p:sp>
      <p:sp>
        <p:nvSpPr>
          <p:cNvPr id="18" name="Dowolny kształt: kształt 17">
            <a:extLst>
              <a:ext uri="{FF2B5EF4-FFF2-40B4-BE49-F238E27FC236}">
                <a16:creationId xmlns:a16="http://schemas.microsoft.com/office/drawing/2014/main" id="{DD34180F-808B-4056-82DF-08A9E972A995}"/>
              </a:ext>
            </a:extLst>
          </p:cNvPr>
          <p:cNvSpPr/>
          <p:nvPr/>
        </p:nvSpPr>
        <p:spPr>
          <a:xfrm>
            <a:off x="1585687" y="0"/>
            <a:ext cx="9020628" cy="6858000"/>
          </a:xfrm>
          <a:custGeom>
            <a:avLst/>
            <a:gdLst>
              <a:gd name="connsiteX0" fmla="*/ 7002925 w 9020628"/>
              <a:gd name="connsiteY0" fmla="*/ 0 h 6858000"/>
              <a:gd name="connsiteX1" fmla="*/ 7435822 w 9020628"/>
              <a:gd name="connsiteY1" fmla="*/ 0 h 6858000"/>
              <a:gd name="connsiteX2" fmla="*/ 7699588 w 9020628"/>
              <a:gd name="connsiteY2" fmla="*/ 239726 h 6858000"/>
              <a:gd name="connsiteX3" fmla="*/ 9020628 w 9020628"/>
              <a:gd name="connsiteY3" fmla="*/ 3429000 h 6858000"/>
              <a:gd name="connsiteX4" fmla="*/ 7542947 w 9020628"/>
              <a:gd name="connsiteY4" fmla="*/ 6767617 h 6858000"/>
              <a:gd name="connsiteX5" fmla="*/ 7438605 w 9020628"/>
              <a:gd name="connsiteY5" fmla="*/ 6858000 h 6858000"/>
              <a:gd name="connsiteX6" fmla="*/ 7009115 w 9020628"/>
              <a:gd name="connsiteY6" fmla="*/ 6858000 h 6858000"/>
              <a:gd name="connsiteX7" fmla="*/ 7049258 w 9020628"/>
              <a:gd name="connsiteY7" fmla="*/ 6829454 h 6858000"/>
              <a:gd name="connsiteX8" fmla="*/ 8753798 w 9020628"/>
              <a:gd name="connsiteY8" fmla="*/ 3429000 h 6858000"/>
              <a:gd name="connsiteX9" fmla="*/ 7209564 w 9020628"/>
              <a:gd name="connsiteY9" fmla="*/ 154522 h 6858000"/>
              <a:gd name="connsiteX10" fmla="*/ 1584806 w 9020628"/>
              <a:gd name="connsiteY10" fmla="*/ 0 h 6858000"/>
              <a:gd name="connsiteX11" fmla="*/ 2017703 w 9020628"/>
              <a:gd name="connsiteY11" fmla="*/ 0 h 6858000"/>
              <a:gd name="connsiteX12" fmla="*/ 1811065 w 9020628"/>
              <a:gd name="connsiteY12" fmla="*/ 154522 h 6858000"/>
              <a:gd name="connsiteX13" fmla="*/ 266830 w 9020628"/>
              <a:gd name="connsiteY13" fmla="*/ 3429000 h 6858000"/>
              <a:gd name="connsiteX14" fmla="*/ 1971370 w 9020628"/>
              <a:gd name="connsiteY14" fmla="*/ 6829454 h 6858000"/>
              <a:gd name="connsiteX15" fmla="*/ 2011513 w 9020628"/>
              <a:gd name="connsiteY15" fmla="*/ 6858000 h 6858000"/>
              <a:gd name="connsiteX16" fmla="*/ 1582023 w 9020628"/>
              <a:gd name="connsiteY16" fmla="*/ 6858000 h 6858000"/>
              <a:gd name="connsiteX17" fmla="*/ 1477681 w 9020628"/>
              <a:gd name="connsiteY17" fmla="*/ 6767617 h 6858000"/>
              <a:gd name="connsiteX18" fmla="*/ 0 w 9020628"/>
              <a:gd name="connsiteY18" fmla="*/ 3429000 h 6858000"/>
              <a:gd name="connsiteX19" fmla="*/ 1321040 w 9020628"/>
              <a:gd name="connsiteY19" fmla="*/ 23972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020628" h="6858000">
                <a:moveTo>
                  <a:pt x="7002925" y="0"/>
                </a:moveTo>
                <a:lnTo>
                  <a:pt x="7435822" y="0"/>
                </a:lnTo>
                <a:lnTo>
                  <a:pt x="7699588" y="239726"/>
                </a:lnTo>
                <a:cubicBezTo>
                  <a:pt x="8515794" y="1055933"/>
                  <a:pt x="9020628" y="2183511"/>
                  <a:pt x="9020628" y="3429000"/>
                </a:cubicBezTo>
                <a:cubicBezTo>
                  <a:pt x="9020628" y="4752332"/>
                  <a:pt x="8450718" y="5942554"/>
                  <a:pt x="7542947" y="6767617"/>
                </a:cubicBezTo>
                <a:lnTo>
                  <a:pt x="7438605" y="6858000"/>
                </a:lnTo>
                <a:lnTo>
                  <a:pt x="7009115" y="6858000"/>
                </a:lnTo>
                <a:lnTo>
                  <a:pt x="7049258" y="6829454"/>
                </a:lnTo>
                <a:cubicBezTo>
                  <a:pt x="8084019" y="6055603"/>
                  <a:pt x="8753798" y="4820519"/>
                  <a:pt x="8753798" y="3429000"/>
                </a:cubicBezTo>
                <a:cubicBezTo>
                  <a:pt x="8753798" y="2110719"/>
                  <a:pt x="8152666" y="932839"/>
                  <a:pt x="7209564" y="154522"/>
                </a:cubicBezTo>
                <a:close/>
                <a:moveTo>
                  <a:pt x="1584806" y="0"/>
                </a:moveTo>
                <a:lnTo>
                  <a:pt x="2017703" y="0"/>
                </a:lnTo>
                <a:lnTo>
                  <a:pt x="1811065" y="154522"/>
                </a:lnTo>
                <a:cubicBezTo>
                  <a:pt x="867962" y="932839"/>
                  <a:pt x="266830" y="2110719"/>
                  <a:pt x="266830" y="3429000"/>
                </a:cubicBezTo>
                <a:cubicBezTo>
                  <a:pt x="266830" y="4820519"/>
                  <a:pt x="936610" y="6055603"/>
                  <a:pt x="1971370" y="6829454"/>
                </a:cubicBezTo>
                <a:lnTo>
                  <a:pt x="2011513" y="6858000"/>
                </a:lnTo>
                <a:lnTo>
                  <a:pt x="1582023" y="6858000"/>
                </a:lnTo>
                <a:lnTo>
                  <a:pt x="1477681" y="6767617"/>
                </a:lnTo>
                <a:cubicBezTo>
                  <a:pt x="569911" y="5942554"/>
                  <a:pt x="0" y="4752332"/>
                  <a:pt x="0" y="3429000"/>
                </a:cubicBezTo>
                <a:cubicBezTo>
                  <a:pt x="0" y="2183511"/>
                  <a:pt x="504834" y="1055933"/>
                  <a:pt x="1321040" y="239726"/>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bIns="72000" rtlCol="0" anchor="ctr">
            <a:noAutofit/>
          </a:bodyPr>
          <a:lstStyle/>
          <a:p>
            <a:pPr algn="ctr">
              <a:spcAft>
                <a:spcPts val="600"/>
              </a:spcAft>
            </a:pPr>
            <a:endParaRPr lang="pl-PL" sz="1800">
              <a:solidFill>
                <a:schemeClr val="tx1"/>
              </a:solidFill>
            </a:endParaRPr>
          </a:p>
        </p:txBody>
      </p:sp>
      <p:sp>
        <p:nvSpPr>
          <p:cNvPr id="14" name="Grafika 4">
            <a:extLst>
              <a:ext uri="{FF2B5EF4-FFF2-40B4-BE49-F238E27FC236}">
                <a16:creationId xmlns:a16="http://schemas.microsoft.com/office/drawing/2014/main" id="{A7C55E3C-A4B3-4569-BF80-615AE1067183}"/>
              </a:ext>
            </a:extLst>
          </p:cNvPr>
          <p:cNvSpPr/>
          <p:nvPr userDrawn="1"/>
        </p:nvSpPr>
        <p:spPr>
          <a:xfrm>
            <a:off x="5091417" y="692226"/>
            <a:ext cx="1931683" cy="1283808"/>
          </a:xfrm>
          <a:custGeom>
            <a:avLst/>
            <a:gdLst>
              <a:gd name="connsiteX0" fmla="*/ 3715 w 1480470"/>
              <a:gd name="connsiteY0" fmla="*/ 983930 h 983929"/>
              <a:gd name="connsiteX1" fmla="*/ 70485 w 1480470"/>
              <a:gd name="connsiteY1" fmla="*/ 983930 h 983929"/>
              <a:gd name="connsiteX2" fmla="*/ 88011 w 1480470"/>
              <a:gd name="connsiteY2" fmla="*/ 949449 h 983929"/>
              <a:gd name="connsiteX3" fmla="*/ 209169 w 1480470"/>
              <a:gd name="connsiteY3" fmla="*/ 949449 h 983929"/>
              <a:gd name="connsiteX4" fmla="*/ 227743 w 1480470"/>
              <a:gd name="connsiteY4" fmla="*/ 983930 h 983929"/>
              <a:gd name="connsiteX5" fmla="*/ 294227 w 1480470"/>
              <a:gd name="connsiteY5" fmla="*/ 983930 h 983929"/>
              <a:gd name="connsiteX6" fmla="*/ 187166 w 1480470"/>
              <a:gd name="connsiteY6" fmla="*/ 788953 h 983929"/>
              <a:gd name="connsiteX7" fmla="*/ 109347 w 1480470"/>
              <a:gd name="connsiteY7" fmla="*/ 788953 h 983929"/>
              <a:gd name="connsiteX8" fmla="*/ 3715 w 1480470"/>
              <a:gd name="connsiteY8" fmla="*/ 983930 h 983929"/>
              <a:gd name="connsiteX9" fmla="*/ 148114 w 1480470"/>
              <a:gd name="connsiteY9" fmla="*/ 834197 h 983929"/>
              <a:gd name="connsiteX10" fmla="*/ 186880 w 1480470"/>
              <a:gd name="connsiteY10" fmla="*/ 907444 h 983929"/>
              <a:gd name="connsiteX11" fmla="*/ 110395 w 1480470"/>
              <a:gd name="connsiteY11" fmla="*/ 907444 h 983929"/>
              <a:gd name="connsiteX12" fmla="*/ 148114 w 1480470"/>
              <a:gd name="connsiteY12" fmla="*/ 834197 h 983929"/>
              <a:gd name="connsiteX13" fmla="*/ 421672 w 1480470"/>
              <a:gd name="connsiteY13" fmla="*/ 983930 h 983929"/>
              <a:gd name="connsiteX14" fmla="*/ 481489 w 1480470"/>
              <a:gd name="connsiteY14" fmla="*/ 983930 h 983929"/>
              <a:gd name="connsiteX15" fmla="*/ 481489 w 1480470"/>
              <a:gd name="connsiteY15" fmla="*/ 934876 h 983929"/>
              <a:gd name="connsiteX16" fmla="*/ 600265 w 1480470"/>
              <a:gd name="connsiteY16" fmla="*/ 934876 h 983929"/>
              <a:gd name="connsiteX17" fmla="*/ 655225 w 1480470"/>
              <a:gd name="connsiteY17" fmla="*/ 872392 h 983929"/>
              <a:gd name="connsiteX18" fmla="*/ 655225 w 1480470"/>
              <a:gd name="connsiteY18" fmla="*/ 855723 h 983929"/>
              <a:gd name="connsiteX19" fmla="*/ 584644 w 1480470"/>
              <a:gd name="connsiteY19" fmla="*/ 788953 h 983929"/>
              <a:gd name="connsiteX20" fmla="*/ 421672 w 1480470"/>
              <a:gd name="connsiteY20" fmla="*/ 788953 h 983929"/>
              <a:gd name="connsiteX21" fmla="*/ 421672 w 1480470"/>
              <a:gd name="connsiteY21" fmla="*/ 983930 h 983929"/>
              <a:gd name="connsiteX22" fmla="*/ 481393 w 1480470"/>
              <a:gd name="connsiteY22" fmla="*/ 837435 h 983929"/>
              <a:gd name="connsiteX23" fmla="*/ 569214 w 1480470"/>
              <a:gd name="connsiteY23" fmla="*/ 837435 h 983929"/>
              <a:gd name="connsiteX24" fmla="*/ 593693 w 1480470"/>
              <a:gd name="connsiteY24" fmla="*/ 858200 h 983929"/>
              <a:gd name="connsiteX25" fmla="*/ 593693 w 1480470"/>
              <a:gd name="connsiteY25" fmla="*/ 865725 h 983929"/>
              <a:gd name="connsiteX26" fmla="*/ 574262 w 1480470"/>
              <a:gd name="connsiteY26" fmla="*/ 886489 h 983929"/>
              <a:gd name="connsiteX27" fmla="*/ 481393 w 1480470"/>
              <a:gd name="connsiteY27" fmla="*/ 886489 h 983929"/>
              <a:gd name="connsiteX28" fmla="*/ 481393 w 1480470"/>
              <a:gd name="connsiteY28" fmla="*/ 837435 h 983929"/>
              <a:gd name="connsiteX29" fmla="*/ 793432 w 1480470"/>
              <a:gd name="connsiteY29" fmla="*/ 983930 h 983929"/>
              <a:gd name="connsiteX30" fmla="*/ 853249 w 1480470"/>
              <a:gd name="connsiteY30" fmla="*/ 983930 h 983929"/>
              <a:gd name="connsiteX31" fmla="*/ 853249 w 1480470"/>
              <a:gd name="connsiteY31" fmla="*/ 910111 h 983929"/>
              <a:gd name="connsiteX32" fmla="*/ 979265 w 1480470"/>
              <a:gd name="connsiteY32" fmla="*/ 910111 h 983929"/>
              <a:gd name="connsiteX33" fmla="*/ 979265 w 1480470"/>
              <a:gd name="connsiteY33" fmla="*/ 983930 h 983929"/>
              <a:gd name="connsiteX34" fmla="*/ 1039082 w 1480470"/>
              <a:gd name="connsiteY34" fmla="*/ 983930 h 983929"/>
              <a:gd name="connsiteX35" fmla="*/ 1039082 w 1480470"/>
              <a:gd name="connsiteY35" fmla="*/ 788953 h 983929"/>
              <a:gd name="connsiteX36" fmla="*/ 979265 w 1480470"/>
              <a:gd name="connsiteY36" fmla="*/ 788953 h 983929"/>
              <a:gd name="connsiteX37" fmla="*/ 979265 w 1480470"/>
              <a:gd name="connsiteY37" fmla="*/ 858486 h 983929"/>
              <a:gd name="connsiteX38" fmla="*/ 853249 w 1480470"/>
              <a:gd name="connsiteY38" fmla="*/ 858486 h 983929"/>
              <a:gd name="connsiteX39" fmla="*/ 853249 w 1480470"/>
              <a:gd name="connsiteY39" fmla="*/ 788953 h 983929"/>
              <a:gd name="connsiteX40" fmla="*/ 793432 w 1480470"/>
              <a:gd name="connsiteY40" fmla="*/ 788953 h 983929"/>
              <a:gd name="connsiteX41" fmla="*/ 793432 w 1480470"/>
              <a:gd name="connsiteY41" fmla="*/ 983930 h 983929"/>
              <a:gd name="connsiteX42" fmla="*/ 1185386 w 1480470"/>
              <a:gd name="connsiteY42" fmla="*/ 983930 h 983929"/>
              <a:gd name="connsiteX43" fmla="*/ 1379601 w 1480470"/>
              <a:gd name="connsiteY43" fmla="*/ 983930 h 983929"/>
              <a:gd name="connsiteX44" fmla="*/ 1379601 w 1480470"/>
              <a:gd name="connsiteY44" fmla="*/ 933828 h 983929"/>
              <a:gd name="connsiteX45" fmla="*/ 1245203 w 1480470"/>
              <a:gd name="connsiteY45" fmla="*/ 933828 h 983929"/>
              <a:gd name="connsiteX46" fmla="*/ 1245203 w 1480470"/>
              <a:gd name="connsiteY46" fmla="*/ 788953 h 983929"/>
              <a:gd name="connsiteX47" fmla="*/ 1185386 w 1480470"/>
              <a:gd name="connsiteY47" fmla="*/ 788953 h 983929"/>
              <a:gd name="connsiteX48" fmla="*/ 1185386 w 1480470"/>
              <a:gd name="connsiteY48" fmla="*/ 983930 h 983929"/>
              <a:gd name="connsiteX49" fmla="*/ 682752 w 1480470"/>
              <a:gd name="connsiteY49" fmla="*/ 354804 h 983929"/>
              <a:gd name="connsiteX50" fmla="*/ 776383 w 1480470"/>
              <a:gd name="connsiteY50" fmla="*/ 368329 h 983929"/>
              <a:gd name="connsiteX51" fmla="*/ 690658 w 1480470"/>
              <a:gd name="connsiteY51" fmla="*/ 277651 h 983929"/>
              <a:gd name="connsiteX52" fmla="*/ 597217 w 1480470"/>
              <a:gd name="connsiteY52" fmla="*/ 262030 h 983929"/>
              <a:gd name="connsiteX53" fmla="*/ 682752 w 1480470"/>
              <a:gd name="connsiteY53" fmla="*/ 354804 h 983929"/>
              <a:gd name="connsiteX54" fmla="*/ 434911 w 1480470"/>
              <a:gd name="connsiteY54" fmla="*/ 320990 h 983929"/>
              <a:gd name="connsiteX55" fmla="*/ 542258 w 1480470"/>
              <a:gd name="connsiteY55" fmla="*/ 336420 h 983929"/>
              <a:gd name="connsiteX56" fmla="*/ 457390 w 1480470"/>
              <a:gd name="connsiteY56" fmla="*/ 240408 h 983929"/>
              <a:gd name="connsiteX57" fmla="*/ 350710 w 1480470"/>
              <a:gd name="connsiteY57" fmla="*/ 222692 h 983929"/>
              <a:gd name="connsiteX58" fmla="*/ 434911 w 1480470"/>
              <a:gd name="connsiteY58" fmla="*/ 320990 h 983929"/>
              <a:gd name="connsiteX59" fmla="*/ 671798 w 1480470"/>
              <a:gd name="connsiteY59" fmla="*/ 461674 h 983929"/>
              <a:gd name="connsiteX60" fmla="*/ 772477 w 1480470"/>
              <a:gd name="connsiteY60" fmla="*/ 473104 h 983929"/>
              <a:gd name="connsiteX61" fmla="*/ 680942 w 1480470"/>
              <a:gd name="connsiteY61" fmla="*/ 373187 h 983929"/>
              <a:gd name="connsiteX62" fmla="*/ 580644 w 1480470"/>
              <a:gd name="connsiteY62" fmla="*/ 359280 h 983929"/>
              <a:gd name="connsiteX63" fmla="*/ 671798 w 1480470"/>
              <a:gd name="connsiteY63" fmla="*/ 461674 h 983929"/>
              <a:gd name="connsiteX64" fmla="*/ 148304 w 1480470"/>
              <a:gd name="connsiteY64" fmla="*/ 281842 h 983929"/>
              <a:gd name="connsiteX65" fmla="*/ 272605 w 1480470"/>
              <a:gd name="connsiteY65" fmla="*/ 299654 h 983929"/>
              <a:gd name="connsiteX66" fmla="*/ 189738 w 1480470"/>
              <a:gd name="connsiteY66" fmla="*/ 197736 h 983929"/>
              <a:gd name="connsiteX67" fmla="*/ 66770 w 1480470"/>
              <a:gd name="connsiteY67" fmla="*/ 177353 h 983929"/>
              <a:gd name="connsiteX68" fmla="*/ 148304 w 1480470"/>
              <a:gd name="connsiteY68" fmla="*/ 281842 h 983929"/>
              <a:gd name="connsiteX69" fmla="*/ 403479 w 1480470"/>
              <a:gd name="connsiteY69" fmla="*/ 433480 h 983929"/>
              <a:gd name="connsiteX70" fmla="*/ 520065 w 1480470"/>
              <a:gd name="connsiteY70" fmla="*/ 446625 h 983929"/>
              <a:gd name="connsiteX71" fmla="*/ 429577 w 1480470"/>
              <a:gd name="connsiteY71" fmla="*/ 340135 h 983929"/>
              <a:gd name="connsiteX72" fmla="*/ 313944 w 1480470"/>
              <a:gd name="connsiteY72" fmla="*/ 324133 h 983929"/>
              <a:gd name="connsiteX73" fmla="*/ 403479 w 1480470"/>
              <a:gd name="connsiteY73" fmla="*/ 433480 h 983929"/>
              <a:gd name="connsiteX74" fmla="*/ 658939 w 1480470"/>
              <a:gd name="connsiteY74" fmla="*/ 585404 h 983929"/>
              <a:gd name="connsiteX75" fmla="*/ 767619 w 1480470"/>
              <a:gd name="connsiteY75" fmla="*/ 593881 h 983929"/>
              <a:gd name="connsiteX76" fmla="*/ 669512 w 1480470"/>
              <a:gd name="connsiteY76" fmla="*/ 482820 h 983929"/>
              <a:gd name="connsiteX77" fmla="*/ 561213 w 1480470"/>
              <a:gd name="connsiteY77" fmla="*/ 471199 h 983929"/>
              <a:gd name="connsiteX78" fmla="*/ 658939 w 1480470"/>
              <a:gd name="connsiteY78" fmla="*/ 585404 h 983929"/>
              <a:gd name="connsiteX79" fmla="*/ 89725 w 1480470"/>
              <a:gd name="connsiteY79" fmla="*/ 400619 h 983929"/>
              <a:gd name="connsiteX80" fmla="*/ 226314 w 1480470"/>
              <a:gd name="connsiteY80" fmla="*/ 415954 h 983929"/>
              <a:gd name="connsiteX81" fmla="*/ 138398 w 1480470"/>
              <a:gd name="connsiteY81" fmla="*/ 302035 h 983929"/>
              <a:gd name="connsiteX82" fmla="*/ 3524 w 1480470"/>
              <a:gd name="connsiteY82" fmla="*/ 283461 h 983929"/>
              <a:gd name="connsiteX83" fmla="*/ 89725 w 1480470"/>
              <a:gd name="connsiteY83" fmla="*/ 400619 h 983929"/>
              <a:gd name="connsiteX84" fmla="*/ 366617 w 1480470"/>
              <a:gd name="connsiteY84" fmla="*/ 565306 h 983929"/>
              <a:gd name="connsiteX85" fmla="*/ 494062 w 1480470"/>
              <a:gd name="connsiteY85" fmla="*/ 575117 h 983929"/>
              <a:gd name="connsiteX86" fmla="*/ 397192 w 1480470"/>
              <a:gd name="connsiteY86" fmla="*/ 455864 h 983929"/>
              <a:gd name="connsiteX87" fmla="*/ 270891 w 1480470"/>
              <a:gd name="connsiteY87" fmla="*/ 442434 h 983929"/>
              <a:gd name="connsiteX88" fmla="*/ 366617 w 1480470"/>
              <a:gd name="connsiteY88" fmla="*/ 565306 h 983929"/>
              <a:gd name="connsiteX89" fmla="*/ 643985 w 1480470"/>
              <a:gd name="connsiteY89" fmla="*/ 730374 h 983929"/>
              <a:gd name="connsiteX90" fmla="*/ 762190 w 1480470"/>
              <a:gd name="connsiteY90" fmla="*/ 734661 h 983929"/>
              <a:gd name="connsiteX91" fmla="*/ 656368 w 1480470"/>
              <a:gd name="connsiteY91" fmla="*/ 610074 h 983929"/>
              <a:gd name="connsiteX92" fmla="*/ 538639 w 1480470"/>
              <a:gd name="connsiteY92" fmla="*/ 601787 h 983929"/>
              <a:gd name="connsiteX93" fmla="*/ 643985 w 1480470"/>
              <a:gd name="connsiteY93" fmla="*/ 730374 h 983929"/>
              <a:gd name="connsiteX94" fmla="*/ 251746 w 1480470"/>
              <a:gd name="connsiteY94" fmla="*/ 93438 h 983929"/>
              <a:gd name="connsiteX95" fmla="*/ 357092 w 1480470"/>
              <a:gd name="connsiteY95" fmla="*/ 113916 h 983929"/>
              <a:gd name="connsiteX96" fmla="*/ 282892 w 1480470"/>
              <a:gd name="connsiteY96" fmla="*/ 30096 h 983929"/>
              <a:gd name="connsiteX97" fmla="*/ 178403 w 1480470"/>
              <a:gd name="connsiteY97" fmla="*/ 7903 h 983929"/>
              <a:gd name="connsiteX98" fmla="*/ 251746 w 1480470"/>
              <a:gd name="connsiteY98" fmla="*/ 93438 h 983929"/>
              <a:gd name="connsiteX99" fmla="*/ 472249 w 1480470"/>
              <a:gd name="connsiteY99" fmla="*/ 224311 h 983929"/>
              <a:gd name="connsiteX100" fmla="*/ 571786 w 1480470"/>
              <a:gd name="connsiteY100" fmla="*/ 241361 h 983929"/>
              <a:gd name="connsiteX101" fmla="*/ 491871 w 1480470"/>
              <a:gd name="connsiteY101" fmla="*/ 154112 h 983929"/>
              <a:gd name="connsiteX102" fmla="*/ 392906 w 1480470"/>
              <a:gd name="connsiteY102" fmla="*/ 135252 h 983929"/>
              <a:gd name="connsiteX103" fmla="*/ 472249 w 1480470"/>
              <a:gd name="connsiteY103" fmla="*/ 224311 h 983929"/>
              <a:gd name="connsiteX104" fmla="*/ 208502 w 1480470"/>
              <a:gd name="connsiteY104" fmla="*/ 181068 h 983929"/>
              <a:gd name="connsiteX105" fmla="*/ 322612 w 1480470"/>
              <a:gd name="connsiteY105" fmla="*/ 200499 h 983929"/>
              <a:gd name="connsiteX106" fmla="*/ 244316 w 1480470"/>
              <a:gd name="connsiteY106" fmla="*/ 108487 h 983929"/>
              <a:gd name="connsiteX107" fmla="*/ 131350 w 1480470"/>
              <a:gd name="connsiteY107" fmla="*/ 86961 h 983929"/>
              <a:gd name="connsiteX108" fmla="*/ 208502 w 1480470"/>
              <a:gd name="connsiteY108" fmla="*/ 181068 h 983929"/>
              <a:gd name="connsiteX109" fmla="*/ 1384554 w 1480470"/>
              <a:gd name="connsiteY109" fmla="*/ 789334 h 983929"/>
              <a:gd name="connsiteX110" fmla="*/ 1424178 w 1480470"/>
              <a:gd name="connsiteY110" fmla="*/ 789334 h 983929"/>
              <a:gd name="connsiteX111" fmla="*/ 1424178 w 1480470"/>
              <a:gd name="connsiteY111" fmla="*/ 796764 h 983929"/>
              <a:gd name="connsiteX112" fmla="*/ 1408652 w 1480470"/>
              <a:gd name="connsiteY112" fmla="*/ 796764 h 983929"/>
              <a:gd name="connsiteX113" fmla="*/ 1408652 w 1480470"/>
              <a:gd name="connsiteY113" fmla="*/ 838293 h 983929"/>
              <a:gd name="connsiteX114" fmla="*/ 1400080 w 1480470"/>
              <a:gd name="connsiteY114" fmla="*/ 838293 h 983929"/>
              <a:gd name="connsiteX115" fmla="*/ 1400080 w 1480470"/>
              <a:gd name="connsiteY115" fmla="*/ 796764 h 983929"/>
              <a:gd name="connsiteX116" fmla="*/ 1384554 w 1480470"/>
              <a:gd name="connsiteY116" fmla="*/ 796764 h 983929"/>
              <a:gd name="connsiteX117" fmla="*/ 1384554 w 1480470"/>
              <a:gd name="connsiteY117" fmla="*/ 789334 h 983929"/>
              <a:gd name="connsiteX118" fmla="*/ 1429702 w 1480470"/>
              <a:gd name="connsiteY118" fmla="*/ 789334 h 983929"/>
              <a:gd name="connsiteX119" fmla="*/ 1441799 w 1480470"/>
              <a:gd name="connsiteY119" fmla="*/ 789334 h 983929"/>
              <a:gd name="connsiteX120" fmla="*/ 1455325 w 1480470"/>
              <a:gd name="connsiteY120" fmla="*/ 827625 h 983929"/>
              <a:gd name="connsiteX121" fmla="*/ 1455420 w 1480470"/>
              <a:gd name="connsiteY121" fmla="*/ 827625 h 983929"/>
              <a:gd name="connsiteX122" fmla="*/ 1468564 w 1480470"/>
              <a:gd name="connsiteY122" fmla="*/ 789334 h 983929"/>
              <a:gd name="connsiteX123" fmla="*/ 1480470 w 1480470"/>
              <a:gd name="connsiteY123" fmla="*/ 789334 h 983929"/>
              <a:gd name="connsiteX124" fmla="*/ 1480470 w 1480470"/>
              <a:gd name="connsiteY124" fmla="*/ 838293 h 983929"/>
              <a:gd name="connsiteX125" fmla="*/ 1472279 w 1480470"/>
              <a:gd name="connsiteY125" fmla="*/ 838293 h 983929"/>
              <a:gd name="connsiteX126" fmla="*/ 1472279 w 1480470"/>
              <a:gd name="connsiteY126" fmla="*/ 800478 h 983929"/>
              <a:gd name="connsiteX127" fmla="*/ 1472184 w 1480470"/>
              <a:gd name="connsiteY127" fmla="*/ 800478 h 983929"/>
              <a:gd name="connsiteX128" fmla="*/ 1458658 w 1480470"/>
              <a:gd name="connsiteY128" fmla="*/ 838293 h 983929"/>
              <a:gd name="connsiteX129" fmla="*/ 1451610 w 1480470"/>
              <a:gd name="connsiteY129" fmla="*/ 838293 h 983929"/>
              <a:gd name="connsiteX130" fmla="*/ 1437989 w 1480470"/>
              <a:gd name="connsiteY130" fmla="*/ 800478 h 983929"/>
              <a:gd name="connsiteX131" fmla="*/ 1437894 w 1480470"/>
              <a:gd name="connsiteY131" fmla="*/ 800478 h 983929"/>
              <a:gd name="connsiteX132" fmla="*/ 1437894 w 1480470"/>
              <a:gd name="connsiteY132" fmla="*/ 838293 h 983929"/>
              <a:gd name="connsiteX133" fmla="*/ 1429702 w 1480470"/>
              <a:gd name="connsiteY133" fmla="*/ 838293 h 983929"/>
              <a:gd name="connsiteX134" fmla="*/ 1429702 w 1480470"/>
              <a:gd name="connsiteY134" fmla="*/ 789334 h 983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1480470" h="983929">
                <a:moveTo>
                  <a:pt x="3715" y="983930"/>
                </a:moveTo>
                <a:lnTo>
                  <a:pt x="70485" y="983930"/>
                </a:lnTo>
                <a:lnTo>
                  <a:pt x="88011" y="949449"/>
                </a:lnTo>
                <a:lnTo>
                  <a:pt x="209169" y="949449"/>
                </a:lnTo>
                <a:lnTo>
                  <a:pt x="227743" y="983930"/>
                </a:lnTo>
                <a:lnTo>
                  <a:pt x="294227" y="983930"/>
                </a:lnTo>
                <a:lnTo>
                  <a:pt x="187166" y="788953"/>
                </a:lnTo>
                <a:lnTo>
                  <a:pt x="109347" y="788953"/>
                </a:lnTo>
                <a:lnTo>
                  <a:pt x="3715" y="983930"/>
                </a:lnTo>
                <a:close/>
                <a:moveTo>
                  <a:pt x="148114" y="834197"/>
                </a:moveTo>
                <a:lnTo>
                  <a:pt x="186880" y="907444"/>
                </a:lnTo>
                <a:lnTo>
                  <a:pt x="110395" y="907444"/>
                </a:lnTo>
                <a:lnTo>
                  <a:pt x="148114" y="834197"/>
                </a:lnTo>
                <a:close/>
                <a:moveTo>
                  <a:pt x="421672" y="983930"/>
                </a:moveTo>
                <a:lnTo>
                  <a:pt x="481489" y="983930"/>
                </a:lnTo>
                <a:lnTo>
                  <a:pt x="481489" y="934876"/>
                </a:lnTo>
                <a:lnTo>
                  <a:pt x="600265" y="934876"/>
                </a:lnTo>
                <a:cubicBezTo>
                  <a:pt x="642556" y="934876"/>
                  <a:pt x="655225" y="901443"/>
                  <a:pt x="655225" y="872392"/>
                </a:cubicBezTo>
                <a:lnTo>
                  <a:pt x="655225" y="855723"/>
                </a:lnTo>
                <a:cubicBezTo>
                  <a:pt x="655225" y="817433"/>
                  <a:pt x="641509" y="788953"/>
                  <a:pt x="584644" y="788953"/>
                </a:cubicBezTo>
                <a:lnTo>
                  <a:pt x="421672" y="788953"/>
                </a:lnTo>
                <a:lnTo>
                  <a:pt x="421672" y="983930"/>
                </a:lnTo>
                <a:close/>
                <a:moveTo>
                  <a:pt x="481393" y="837435"/>
                </a:moveTo>
                <a:lnTo>
                  <a:pt x="569214" y="837435"/>
                </a:lnTo>
                <a:cubicBezTo>
                  <a:pt x="587216" y="837435"/>
                  <a:pt x="593693" y="844960"/>
                  <a:pt x="593693" y="858200"/>
                </a:cubicBezTo>
                <a:lnTo>
                  <a:pt x="593693" y="865725"/>
                </a:lnTo>
                <a:cubicBezTo>
                  <a:pt x="593693" y="877345"/>
                  <a:pt x="588264" y="886489"/>
                  <a:pt x="574262" y="886489"/>
                </a:cubicBezTo>
                <a:lnTo>
                  <a:pt x="481393" y="886489"/>
                </a:lnTo>
                <a:lnTo>
                  <a:pt x="481393" y="837435"/>
                </a:lnTo>
                <a:close/>
                <a:moveTo>
                  <a:pt x="793432" y="983930"/>
                </a:moveTo>
                <a:lnTo>
                  <a:pt x="853249" y="983930"/>
                </a:lnTo>
                <a:lnTo>
                  <a:pt x="853249" y="910111"/>
                </a:lnTo>
                <a:lnTo>
                  <a:pt x="979265" y="910111"/>
                </a:lnTo>
                <a:lnTo>
                  <a:pt x="979265" y="983930"/>
                </a:lnTo>
                <a:lnTo>
                  <a:pt x="1039082" y="983930"/>
                </a:lnTo>
                <a:lnTo>
                  <a:pt x="1039082" y="788953"/>
                </a:lnTo>
                <a:lnTo>
                  <a:pt x="979265" y="788953"/>
                </a:lnTo>
                <a:lnTo>
                  <a:pt x="979265" y="858486"/>
                </a:lnTo>
                <a:lnTo>
                  <a:pt x="853249" y="858486"/>
                </a:lnTo>
                <a:lnTo>
                  <a:pt x="853249" y="788953"/>
                </a:lnTo>
                <a:lnTo>
                  <a:pt x="793432" y="788953"/>
                </a:lnTo>
                <a:lnTo>
                  <a:pt x="793432" y="983930"/>
                </a:lnTo>
                <a:close/>
                <a:moveTo>
                  <a:pt x="1185386" y="983930"/>
                </a:moveTo>
                <a:lnTo>
                  <a:pt x="1379601" y="983930"/>
                </a:lnTo>
                <a:lnTo>
                  <a:pt x="1379601" y="933828"/>
                </a:lnTo>
                <a:lnTo>
                  <a:pt x="1245203" y="933828"/>
                </a:lnTo>
                <a:lnTo>
                  <a:pt x="1245203" y="788953"/>
                </a:lnTo>
                <a:lnTo>
                  <a:pt x="1185386" y="788953"/>
                </a:lnTo>
                <a:lnTo>
                  <a:pt x="1185386" y="983930"/>
                </a:lnTo>
                <a:close/>
                <a:moveTo>
                  <a:pt x="682752" y="354804"/>
                </a:moveTo>
                <a:cubicBezTo>
                  <a:pt x="733615" y="384998"/>
                  <a:pt x="775525" y="390808"/>
                  <a:pt x="776383" y="368329"/>
                </a:cubicBezTo>
                <a:cubicBezTo>
                  <a:pt x="777240" y="346517"/>
                  <a:pt x="738854" y="306226"/>
                  <a:pt x="690658" y="277651"/>
                </a:cubicBezTo>
                <a:cubicBezTo>
                  <a:pt x="642556" y="249076"/>
                  <a:pt x="600742" y="241837"/>
                  <a:pt x="597217" y="262030"/>
                </a:cubicBezTo>
                <a:cubicBezTo>
                  <a:pt x="593788" y="282795"/>
                  <a:pt x="631984" y="324609"/>
                  <a:pt x="682752" y="354804"/>
                </a:cubicBezTo>
                <a:close/>
                <a:moveTo>
                  <a:pt x="434911" y="320990"/>
                </a:moveTo>
                <a:cubicBezTo>
                  <a:pt x="489394" y="353375"/>
                  <a:pt x="537496" y="359947"/>
                  <a:pt x="542258" y="336420"/>
                </a:cubicBezTo>
                <a:cubicBezTo>
                  <a:pt x="546830" y="313655"/>
                  <a:pt x="508825" y="270984"/>
                  <a:pt x="457390" y="240408"/>
                </a:cubicBezTo>
                <a:cubicBezTo>
                  <a:pt x="406051" y="209928"/>
                  <a:pt x="358330" y="201642"/>
                  <a:pt x="350710" y="222692"/>
                </a:cubicBezTo>
                <a:cubicBezTo>
                  <a:pt x="342805" y="244314"/>
                  <a:pt x="380428" y="288605"/>
                  <a:pt x="434911" y="320990"/>
                </a:cubicBezTo>
                <a:close/>
                <a:moveTo>
                  <a:pt x="671798" y="461674"/>
                </a:moveTo>
                <a:cubicBezTo>
                  <a:pt x="726376" y="494059"/>
                  <a:pt x="771430" y="498822"/>
                  <a:pt x="772477" y="473104"/>
                </a:cubicBezTo>
                <a:cubicBezTo>
                  <a:pt x="773430" y="448149"/>
                  <a:pt x="732472" y="403667"/>
                  <a:pt x="680942" y="373187"/>
                </a:cubicBezTo>
                <a:cubicBezTo>
                  <a:pt x="629507" y="342612"/>
                  <a:pt x="584644" y="336135"/>
                  <a:pt x="580644" y="359280"/>
                </a:cubicBezTo>
                <a:cubicBezTo>
                  <a:pt x="576453" y="383093"/>
                  <a:pt x="617220" y="429289"/>
                  <a:pt x="671798" y="461674"/>
                </a:cubicBezTo>
                <a:close/>
                <a:moveTo>
                  <a:pt x="148304" y="281842"/>
                </a:moveTo>
                <a:cubicBezTo>
                  <a:pt x="206978" y="316704"/>
                  <a:pt x="262795" y="324324"/>
                  <a:pt x="272605" y="299654"/>
                </a:cubicBezTo>
                <a:cubicBezTo>
                  <a:pt x="282130" y="275841"/>
                  <a:pt x="244888" y="230502"/>
                  <a:pt x="189738" y="197736"/>
                </a:cubicBezTo>
                <a:cubicBezTo>
                  <a:pt x="134588" y="164970"/>
                  <a:pt x="79819" y="155541"/>
                  <a:pt x="66770" y="177353"/>
                </a:cubicBezTo>
                <a:cubicBezTo>
                  <a:pt x="53435" y="199927"/>
                  <a:pt x="89725" y="246981"/>
                  <a:pt x="148304" y="281842"/>
                </a:cubicBezTo>
                <a:close/>
                <a:moveTo>
                  <a:pt x="403479" y="433480"/>
                </a:moveTo>
                <a:cubicBezTo>
                  <a:pt x="462248" y="468437"/>
                  <a:pt x="514540" y="473961"/>
                  <a:pt x="520065" y="446625"/>
                </a:cubicBezTo>
                <a:cubicBezTo>
                  <a:pt x="525399" y="420240"/>
                  <a:pt x="484822" y="372996"/>
                  <a:pt x="429577" y="340135"/>
                </a:cubicBezTo>
                <a:cubicBezTo>
                  <a:pt x="374428" y="307369"/>
                  <a:pt x="322707" y="299844"/>
                  <a:pt x="313944" y="324133"/>
                </a:cubicBezTo>
                <a:cubicBezTo>
                  <a:pt x="304705" y="349279"/>
                  <a:pt x="344710" y="398619"/>
                  <a:pt x="403479" y="433480"/>
                </a:cubicBezTo>
                <a:close/>
                <a:moveTo>
                  <a:pt x="658939" y="585404"/>
                </a:moveTo>
                <a:cubicBezTo>
                  <a:pt x="717804" y="620361"/>
                  <a:pt x="766477" y="623790"/>
                  <a:pt x="767619" y="593881"/>
                </a:cubicBezTo>
                <a:cubicBezTo>
                  <a:pt x="768763" y="565020"/>
                  <a:pt x="724757" y="515681"/>
                  <a:pt x="669512" y="482820"/>
                </a:cubicBezTo>
                <a:cubicBezTo>
                  <a:pt x="614267" y="449958"/>
                  <a:pt x="565785" y="444434"/>
                  <a:pt x="561213" y="471199"/>
                </a:cubicBezTo>
                <a:cubicBezTo>
                  <a:pt x="556450" y="498917"/>
                  <a:pt x="600170" y="550447"/>
                  <a:pt x="658939" y="585404"/>
                </a:cubicBezTo>
                <a:close/>
                <a:moveTo>
                  <a:pt x="89725" y="400619"/>
                </a:moveTo>
                <a:cubicBezTo>
                  <a:pt x="153352" y="438528"/>
                  <a:pt x="214693" y="444910"/>
                  <a:pt x="226314" y="415954"/>
                </a:cubicBezTo>
                <a:cubicBezTo>
                  <a:pt x="237458" y="388046"/>
                  <a:pt x="197929" y="337468"/>
                  <a:pt x="138398" y="302035"/>
                </a:cubicBezTo>
                <a:cubicBezTo>
                  <a:pt x="78867" y="266697"/>
                  <a:pt x="18764" y="257934"/>
                  <a:pt x="3524" y="283461"/>
                </a:cubicBezTo>
                <a:cubicBezTo>
                  <a:pt x="-12192" y="309846"/>
                  <a:pt x="26098" y="362709"/>
                  <a:pt x="89725" y="400619"/>
                </a:cubicBezTo>
                <a:close/>
                <a:moveTo>
                  <a:pt x="366617" y="565306"/>
                </a:moveTo>
                <a:cubicBezTo>
                  <a:pt x="430435" y="603216"/>
                  <a:pt x="487585" y="607121"/>
                  <a:pt x="494062" y="575117"/>
                </a:cubicBezTo>
                <a:cubicBezTo>
                  <a:pt x="500253" y="544256"/>
                  <a:pt x="456819" y="491297"/>
                  <a:pt x="397192" y="455864"/>
                </a:cubicBezTo>
                <a:cubicBezTo>
                  <a:pt x="337566" y="420431"/>
                  <a:pt x="281178" y="413954"/>
                  <a:pt x="270891" y="442434"/>
                </a:cubicBezTo>
                <a:cubicBezTo>
                  <a:pt x="260223" y="471961"/>
                  <a:pt x="302895" y="527397"/>
                  <a:pt x="366617" y="565306"/>
                </a:cubicBezTo>
                <a:close/>
                <a:moveTo>
                  <a:pt x="643985" y="730374"/>
                </a:moveTo>
                <a:cubicBezTo>
                  <a:pt x="707898" y="768379"/>
                  <a:pt x="760857" y="769808"/>
                  <a:pt x="762190" y="734661"/>
                </a:cubicBezTo>
                <a:cubicBezTo>
                  <a:pt x="763524" y="700847"/>
                  <a:pt x="716089" y="645507"/>
                  <a:pt x="656368" y="610074"/>
                </a:cubicBezTo>
                <a:cubicBezTo>
                  <a:pt x="596646" y="574545"/>
                  <a:pt x="544068" y="570354"/>
                  <a:pt x="538639" y="601787"/>
                </a:cubicBezTo>
                <a:cubicBezTo>
                  <a:pt x="533114" y="634267"/>
                  <a:pt x="580168" y="692370"/>
                  <a:pt x="643985" y="730374"/>
                </a:cubicBezTo>
                <a:close/>
                <a:moveTo>
                  <a:pt x="251746" y="93438"/>
                </a:moveTo>
                <a:cubicBezTo>
                  <a:pt x="302419" y="123537"/>
                  <a:pt x="349758" y="132490"/>
                  <a:pt x="357092" y="113916"/>
                </a:cubicBezTo>
                <a:cubicBezTo>
                  <a:pt x="364236" y="95914"/>
                  <a:pt x="330994" y="58576"/>
                  <a:pt x="282892" y="30096"/>
                </a:cubicBezTo>
                <a:cubicBezTo>
                  <a:pt x="234886" y="1617"/>
                  <a:pt x="188214" y="-8575"/>
                  <a:pt x="178403" y="7903"/>
                </a:cubicBezTo>
                <a:cubicBezTo>
                  <a:pt x="168402" y="24858"/>
                  <a:pt x="201073" y="63339"/>
                  <a:pt x="251746" y="93438"/>
                </a:cubicBezTo>
                <a:close/>
                <a:moveTo>
                  <a:pt x="472249" y="224311"/>
                </a:moveTo>
                <a:cubicBezTo>
                  <a:pt x="523018" y="254410"/>
                  <a:pt x="567690" y="261840"/>
                  <a:pt x="571786" y="241361"/>
                </a:cubicBezTo>
                <a:cubicBezTo>
                  <a:pt x="575786" y="221454"/>
                  <a:pt x="539972" y="182687"/>
                  <a:pt x="491871" y="154112"/>
                </a:cubicBezTo>
                <a:cubicBezTo>
                  <a:pt x="443770" y="125537"/>
                  <a:pt x="399574" y="116869"/>
                  <a:pt x="392906" y="135252"/>
                </a:cubicBezTo>
                <a:cubicBezTo>
                  <a:pt x="386048" y="154017"/>
                  <a:pt x="421481" y="194212"/>
                  <a:pt x="472249" y="224311"/>
                </a:cubicBezTo>
                <a:close/>
                <a:moveTo>
                  <a:pt x="208502" y="181068"/>
                </a:moveTo>
                <a:cubicBezTo>
                  <a:pt x="262890" y="213357"/>
                  <a:pt x="314039" y="221835"/>
                  <a:pt x="322612" y="200499"/>
                </a:cubicBezTo>
                <a:cubicBezTo>
                  <a:pt x="330803" y="179925"/>
                  <a:pt x="295656" y="138967"/>
                  <a:pt x="244316" y="108487"/>
                </a:cubicBezTo>
                <a:cubicBezTo>
                  <a:pt x="192976" y="78007"/>
                  <a:pt x="142589" y="68101"/>
                  <a:pt x="131350" y="86961"/>
                </a:cubicBezTo>
                <a:cubicBezTo>
                  <a:pt x="119729" y="106392"/>
                  <a:pt x="154210" y="148778"/>
                  <a:pt x="208502" y="181068"/>
                </a:cubicBezTo>
                <a:close/>
                <a:moveTo>
                  <a:pt x="1384554" y="789334"/>
                </a:moveTo>
                <a:lnTo>
                  <a:pt x="1424178" y="789334"/>
                </a:lnTo>
                <a:lnTo>
                  <a:pt x="1424178" y="796764"/>
                </a:lnTo>
                <a:lnTo>
                  <a:pt x="1408652" y="796764"/>
                </a:lnTo>
                <a:lnTo>
                  <a:pt x="1408652" y="838293"/>
                </a:lnTo>
                <a:lnTo>
                  <a:pt x="1400080" y="838293"/>
                </a:lnTo>
                <a:lnTo>
                  <a:pt x="1400080" y="796764"/>
                </a:lnTo>
                <a:lnTo>
                  <a:pt x="1384554" y="796764"/>
                </a:lnTo>
                <a:lnTo>
                  <a:pt x="1384554" y="789334"/>
                </a:lnTo>
                <a:close/>
                <a:moveTo>
                  <a:pt x="1429702" y="789334"/>
                </a:moveTo>
                <a:lnTo>
                  <a:pt x="1441799" y="789334"/>
                </a:lnTo>
                <a:lnTo>
                  <a:pt x="1455325" y="827625"/>
                </a:lnTo>
                <a:lnTo>
                  <a:pt x="1455420" y="827625"/>
                </a:lnTo>
                <a:lnTo>
                  <a:pt x="1468564" y="789334"/>
                </a:lnTo>
                <a:lnTo>
                  <a:pt x="1480470" y="789334"/>
                </a:lnTo>
                <a:lnTo>
                  <a:pt x="1480470" y="838293"/>
                </a:lnTo>
                <a:lnTo>
                  <a:pt x="1472279" y="838293"/>
                </a:lnTo>
                <a:lnTo>
                  <a:pt x="1472279" y="800478"/>
                </a:lnTo>
                <a:lnTo>
                  <a:pt x="1472184" y="800478"/>
                </a:lnTo>
                <a:lnTo>
                  <a:pt x="1458658" y="838293"/>
                </a:lnTo>
                <a:lnTo>
                  <a:pt x="1451610" y="838293"/>
                </a:lnTo>
                <a:lnTo>
                  <a:pt x="1437989" y="800478"/>
                </a:lnTo>
                <a:lnTo>
                  <a:pt x="1437894" y="800478"/>
                </a:lnTo>
                <a:lnTo>
                  <a:pt x="1437894" y="838293"/>
                </a:lnTo>
                <a:lnTo>
                  <a:pt x="1429702" y="838293"/>
                </a:lnTo>
                <a:lnTo>
                  <a:pt x="1429702" y="789334"/>
                </a:lnTo>
                <a:close/>
              </a:path>
            </a:pathLst>
          </a:custGeom>
          <a:solidFill>
            <a:schemeClr val="accent1"/>
          </a:solidFill>
          <a:ln w="9525" cap="flat">
            <a:noFill/>
            <a:prstDash val="solid"/>
            <a:miter/>
          </a:ln>
        </p:spPr>
        <p:txBody>
          <a:bodyPr rtlCol="0" anchor="ctr"/>
          <a:lstStyle/>
          <a:p>
            <a:endParaRPr lang="en-US" sz="1800" dirty="0"/>
          </a:p>
        </p:txBody>
      </p:sp>
      <p:sp>
        <p:nvSpPr>
          <p:cNvPr id="2" name="Title 1">
            <a:extLst>
              <a:ext uri="{FF2B5EF4-FFF2-40B4-BE49-F238E27FC236}">
                <a16:creationId xmlns:a16="http://schemas.microsoft.com/office/drawing/2014/main" id="{A7AB817F-D174-48BA-9628-6BA67D202568}"/>
              </a:ext>
            </a:extLst>
          </p:cNvPr>
          <p:cNvSpPr>
            <a:spLocks noGrp="1"/>
          </p:cNvSpPr>
          <p:nvPr userDrawn="1">
            <p:ph type="ctrTitle"/>
          </p:nvPr>
        </p:nvSpPr>
        <p:spPr>
          <a:xfrm>
            <a:off x="2148840" y="2514866"/>
            <a:ext cx="7894320" cy="2387600"/>
          </a:xfrm>
        </p:spPr>
        <p:txBody>
          <a:bodyPr anchor="ctr">
            <a:normAutofit/>
          </a:bodyPr>
          <a:lstStyle>
            <a:lvl1pPr algn="ctr">
              <a:defRPr sz="4400"/>
            </a:lvl1pPr>
          </a:lstStyle>
          <a:p>
            <a:r>
              <a:rPr lang="en-US"/>
              <a:t>Click to edit Master title style</a:t>
            </a:r>
          </a:p>
        </p:txBody>
      </p:sp>
      <p:sp>
        <p:nvSpPr>
          <p:cNvPr id="3" name="Subtitle 2">
            <a:extLst>
              <a:ext uri="{FF2B5EF4-FFF2-40B4-BE49-F238E27FC236}">
                <a16:creationId xmlns:a16="http://schemas.microsoft.com/office/drawing/2014/main" id="{F8811597-91A2-411F-BB70-6B13A1808507}"/>
              </a:ext>
            </a:extLst>
          </p:cNvPr>
          <p:cNvSpPr>
            <a:spLocks noGrp="1"/>
          </p:cNvSpPr>
          <p:nvPr userDrawn="1">
            <p:ph type="subTitle" idx="1"/>
          </p:nvPr>
        </p:nvSpPr>
        <p:spPr>
          <a:xfrm>
            <a:off x="2819400" y="5105400"/>
            <a:ext cx="6553200" cy="944880"/>
          </a:xfrm>
        </p:spPr>
        <p:txBody>
          <a:bodyPr>
            <a:normAutofit/>
          </a:bodyPr>
          <a:lstStyle>
            <a:lvl1pPr marL="0" indent="0" algn="ctr">
              <a:lnSpc>
                <a:spcPct val="100000"/>
              </a:lnSpc>
              <a:spcBef>
                <a:spcPts val="0"/>
              </a:spcBef>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FE422B-D5AA-4758-B6DE-EF79659FEDE6}"/>
              </a:ext>
            </a:extLst>
          </p:cNvPr>
          <p:cNvSpPr>
            <a:spLocks noGrp="1"/>
          </p:cNvSpPr>
          <p:nvPr userDrawn="1">
            <p:ph type="dt" sz="half" idx="10"/>
          </p:nvPr>
        </p:nvSpPr>
        <p:spPr>
          <a:xfrm>
            <a:off x="5581651" y="6273483"/>
            <a:ext cx="1028700" cy="365125"/>
          </a:xfrm>
        </p:spPr>
        <p:txBody>
          <a:bodyPr/>
          <a:lstStyle>
            <a:lvl1pPr algn="ctr">
              <a:defRPr>
                <a:solidFill>
                  <a:schemeClr val="bg1">
                    <a:lumMod val="50000"/>
                  </a:schemeClr>
                </a:solidFill>
              </a:defRPr>
            </a:lvl1pPr>
          </a:lstStyle>
          <a:p>
            <a:fld id="{1A9DA73C-7E82-4546-A946-81FBC393FC64}" type="datetime1">
              <a:rPr lang="en-US" smtClean="0"/>
              <a:t>11/4/2024</a:t>
            </a:fld>
            <a:endParaRPr lang="en-US" dirty="0"/>
          </a:p>
        </p:txBody>
      </p:sp>
    </p:spTree>
    <p:extLst>
      <p:ext uri="{BB962C8B-B14F-4D97-AF65-F5344CB8AC3E}">
        <p14:creationId xmlns:p14="http://schemas.microsoft.com/office/powerpoint/2010/main" val="2936682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1" name="Grupa 10">
            <a:extLst>
              <a:ext uri="{FF2B5EF4-FFF2-40B4-BE49-F238E27FC236}">
                <a16:creationId xmlns:a16="http://schemas.microsoft.com/office/drawing/2014/main" id="{8E03ACBC-064B-4A0C-974A-05453A12F0EE}"/>
              </a:ext>
            </a:extLst>
          </p:cNvPr>
          <p:cNvGrpSpPr/>
          <p:nvPr userDrawn="1"/>
        </p:nvGrpSpPr>
        <p:grpSpPr>
          <a:xfrm>
            <a:off x="4242442" y="0"/>
            <a:ext cx="3707119" cy="2085996"/>
            <a:chOff x="3563759" y="0"/>
            <a:chExt cx="4860000" cy="2734724"/>
          </a:xfrm>
        </p:grpSpPr>
        <p:sp>
          <p:nvSpPr>
            <p:cNvPr id="16" name="Dowolny kształt: kształt 15">
              <a:extLst>
                <a:ext uri="{FF2B5EF4-FFF2-40B4-BE49-F238E27FC236}">
                  <a16:creationId xmlns:a16="http://schemas.microsoft.com/office/drawing/2014/main" id="{2F5BBF54-8DB9-4C26-9E16-BEAA64EFFF85}"/>
                </a:ext>
              </a:extLst>
            </p:cNvPr>
            <p:cNvSpPr/>
            <p:nvPr userDrawn="1"/>
          </p:nvSpPr>
          <p:spPr>
            <a:xfrm>
              <a:off x="3563759" y="0"/>
              <a:ext cx="4860000" cy="2734724"/>
            </a:xfrm>
            <a:custGeom>
              <a:avLst/>
              <a:gdLst>
                <a:gd name="connsiteX0" fmla="*/ 21134 w 4860000"/>
                <a:gd name="connsiteY0" fmla="*/ 0 h 2734724"/>
                <a:gd name="connsiteX1" fmla="*/ 4838866 w 4860000"/>
                <a:gd name="connsiteY1" fmla="*/ 0 h 2734724"/>
                <a:gd name="connsiteX2" fmla="*/ 4847454 w 4860000"/>
                <a:gd name="connsiteY2" fmla="*/ 56271 h 2734724"/>
                <a:gd name="connsiteX3" fmla="*/ 4860000 w 4860000"/>
                <a:gd name="connsiteY3" fmla="*/ 304724 h 2734724"/>
                <a:gd name="connsiteX4" fmla="*/ 2430000 w 4860000"/>
                <a:gd name="connsiteY4" fmla="*/ 2734724 h 2734724"/>
                <a:gd name="connsiteX5" fmla="*/ 0 w 4860000"/>
                <a:gd name="connsiteY5" fmla="*/ 304724 h 2734724"/>
                <a:gd name="connsiteX6" fmla="*/ 12546 w 4860000"/>
                <a:gd name="connsiteY6" fmla="*/ 56271 h 273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60000" h="2734724">
                  <a:moveTo>
                    <a:pt x="21134" y="0"/>
                  </a:moveTo>
                  <a:lnTo>
                    <a:pt x="4838866" y="0"/>
                  </a:lnTo>
                  <a:lnTo>
                    <a:pt x="4847454" y="56271"/>
                  </a:lnTo>
                  <a:cubicBezTo>
                    <a:pt x="4855750" y="137960"/>
                    <a:pt x="4860000" y="220846"/>
                    <a:pt x="4860000" y="304724"/>
                  </a:cubicBezTo>
                  <a:cubicBezTo>
                    <a:pt x="4860000" y="1646776"/>
                    <a:pt x="3772052" y="2734724"/>
                    <a:pt x="2430000" y="2734724"/>
                  </a:cubicBezTo>
                  <a:cubicBezTo>
                    <a:pt x="1087948" y="2734724"/>
                    <a:pt x="0" y="1646776"/>
                    <a:pt x="0" y="304724"/>
                  </a:cubicBezTo>
                  <a:cubicBezTo>
                    <a:pt x="0" y="220846"/>
                    <a:pt x="4250" y="137960"/>
                    <a:pt x="12546" y="56271"/>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bIns="72000" rtlCol="0" anchor="ctr">
              <a:noAutofit/>
            </a:bodyPr>
            <a:lstStyle/>
            <a:p>
              <a:pPr algn="ctr">
                <a:spcAft>
                  <a:spcPts val="600"/>
                </a:spcAft>
              </a:pPr>
              <a:endParaRPr lang="en-US" sz="1800" dirty="0"/>
            </a:p>
          </p:txBody>
        </p:sp>
        <p:sp>
          <p:nvSpPr>
            <p:cNvPr id="17" name="Dowolny kształt: kształt 16">
              <a:extLst>
                <a:ext uri="{FF2B5EF4-FFF2-40B4-BE49-F238E27FC236}">
                  <a16:creationId xmlns:a16="http://schemas.microsoft.com/office/drawing/2014/main" id="{3D238C1E-904E-4CFC-80C2-116495F649B2}"/>
                </a:ext>
              </a:extLst>
            </p:cNvPr>
            <p:cNvSpPr/>
            <p:nvPr userDrawn="1"/>
          </p:nvSpPr>
          <p:spPr>
            <a:xfrm>
              <a:off x="3716759" y="0"/>
              <a:ext cx="4554000" cy="2581724"/>
            </a:xfrm>
            <a:custGeom>
              <a:avLst/>
              <a:gdLst>
                <a:gd name="connsiteX0" fmla="*/ 22731 w 4554000"/>
                <a:gd name="connsiteY0" fmla="*/ 0 h 2581724"/>
                <a:gd name="connsiteX1" fmla="*/ 4531269 w 4554000"/>
                <a:gd name="connsiteY1" fmla="*/ 0 h 2581724"/>
                <a:gd name="connsiteX2" fmla="*/ 4542244 w 4554000"/>
                <a:gd name="connsiteY2" fmla="*/ 71914 h 2581724"/>
                <a:gd name="connsiteX3" fmla="*/ 4554000 w 4554000"/>
                <a:gd name="connsiteY3" fmla="*/ 304724 h 2581724"/>
                <a:gd name="connsiteX4" fmla="*/ 2277000 w 4554000"/>
                <a:gd name="connsiteY4" fmla="*/ 2581724 h 2581724"/>
                <a:gd name="connsiteX5" fmla="*/ 0 w 4554000"/>
                <a:gd name="connsiteY5" fmla="*/ 304724 h 2581724"/>
                <a:gd name="connsiteX6" fmla="*/ 11756 w 4554000"/>
                <a:gd name="connsiteY6" fmla="*/ 71914 h 2581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4000" h="2581724">
                  <a:moveTo>
                    <a:pt x="22731" y="0"/>
                  </a:moveTo>
                  <a:lnTo>
                    <a:pt x="4531269" y="0"/>
                  </a:lnTo>
                  <a:lnTo>
                    <a:pt x="4542244" y="71914"/>
                  </a:lnTo>
                  <a:cubicBezTo>
                    <a:pt x="4550018" y="148460"/>
                    <a:pt x="4554000" y="226127"/>
                    <a:pt x="4554000" y="304724"/>
                  </a:cubicBezTo>
                  <a:cubicBezTo>
                    <a:pt x="4554000" y="1562276"/>
                    <a:pt x="3534552" y="2581724"/>
                    <a:pt x="2277000" y="2581724"/>
                  </a:cubicBezTo>
                  <a:cubicBezTo>
                    <a:pt x="1019448" y="2581724"/>
                    <a:pt x="0" y="1562276"/>
                    <a:pt x="0" y="304724"/>
                  </a:cubicBezTo>
                  <a:cubicBezTo>
                    <a:pt x="0" y="226127"/>
                    <a:pt x="3982" y="148460"/>
                    <a:pt x="11756" y="7191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bIns="72000" rtlCol="0" anchor="ctr">
              <a:noAutofit/>
            </a:bodyPr>
            <a:lstStyle/>
            <a:p>
              <a:pPr algn="ctr">
                <a:spcAft>
                  <a:spcPts val="600"/>
                </a:spcAft>
              </a:pPr>
              <a:endParaRPr lang="en-US" sz="1800" dirty="0"/>
            </a:p>
          </p:txBody>
        </p:sp>
      </p:grpSp>
      <p:sp>
        <p:nvSpPr>
          <p:cNvPr id="2" name="Title 1">
            <a:extLst>
              <a:ext uri="{FF2B5EF4-FFF2-40B4-BE49-F238E27FC236}">
                <a16:creationId xmlns:a16="http://schemas.microsoft.com/office/drawing/2014/main" id="{901C2BF3-AA76-4558-8440-269FAF997F67}"/>
              </a:ext>
            </a:extLst>
          </p:cNvPr>
          <p:cNvSpPr>
            <a:spLocks noGrp="1"/>
          </p:cNvSpPr>
          <p:nvPr>
            <p:ph type="title" hasCustomPrompt="1"/>
          </p:nvPr>
        </p:nvSpPr>
        <p:spPr>
          <a:xfrm>
            <a:off x="695325" y="3303735"/>
            <a:ext cx="10652127" cy="1258740"/>
          </a:xfr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113727A9-818A-42AA-A971-435836BBC0BC}"/>
              </a:ext>
            </a:extLst>
          </p:cNvPr>
          <p:cNvSpPr>
            <a:spLocks noGrp="1"/>
          </p:cNvSpPr>
          <p:nvPr>
            <p:ph type="body" idx="1"/>
          </p:nvPr>
        </p:nvSpPr>
        <p:spPr>
          <a:xfrm>
            <a:off x="695325" y="4589464"/>
            <a:ext cx="10652127" cy="653648"/>
          </a:xfrm>
        </p:spPr>
        <p:txBody>
          <a:bodyPr/>
          <a:lstStyle>
            <a:lvl1pPr marL="0" indent="0">
              <a:lnSpc>
                <a:spcPct val="100000"/>
              </a:lnSpc>
              <a:spcBef>
                <a:spcPts val="0"/>
              </a:spcBef>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7" name="Prostokąt 10">
            <a:extLst>
              <a:ext uri="{FF2B5EF4-FFF2-40B4-BE49-F238E27FC236}">
                <a16:creationId xmlns:a16="http://schemas.microsoft.com/office/drawing/2014/main" id="{34FCB22E-4809-4B17-96EA-A02D506D85ED}"/>
              </a:ext>
            </a:extLst>
          </p:cNvPr>
          <p:cNvSpPr/>
          <p:nvPr userDrawn="1"/>
        </p:nvSpPr>
        <p:spPr>
          <a:xfrm>
            <a:off x="695325" y="6783389"/>
            <a:ext cx="10801351" cy="7461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Prostokąt 11">
            <a:extLst>
              <a:ext uri="{FF2B5EF4-FFF2-40B4-BE49-F238E27FC236}">
                <a16:creationId xmlns:a16="http://schemas.microsoft.com/office/drawing/2014/main" id="{2CA57D05-92ED-46B5-9B07-9B23E4EFCCE3}"/>
              </a:ext>
            </a:extLst>
          </p:cNvPr>
          <p:cNvSpPr/>
          <p:nvPr userDrawn="1"/>
        </p:nvSpPr>
        <p:spPr>
          <a:xfrm flipV="1">
            <a:off x="11496675" y="6786003"/>
            <a:ext cx="698500" cy="7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Prostokąt 12">
            <a:extLst>
              <a:ext uri="{FF2B5EF4-FFF2-40B4-BE49-F238E27FC236}">
                <a16:creationId xmlns:a16="http://schemas.microsoft.com/office/drawing/2014/main" id="{316F3045-9859-464F-AB89-0AB150A562EB}"/>
              </a:ext>
            </a:extLst>
          </p:cNvPr>
          <p:cNvSpPr/>
          <p:nvPr userDrawn="1"/>
        </p:nvSpPr>
        <p:spPr>
          <a:xfrm flipV="1">
            <a:off x="1" y="3303737"/>
            <a:ext cx="698500" cy="71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Grafika 4">
            <a:extLst>
              <a:ext uri="{FF2B5EF4-FFF2-40B4-BE49-F238E27FC236}">
                <a16:creationId xmlns:a16="http://schemas.microsoft.com/office/drawing/2014/main" id="{A66D5D57-1B75-4868-B24D-787F9509A210}"/>
              </a:ext>
            </a:extLst>
          </p:cNvPr>
          <p:cNvSpPr/>
          <p:nvPr userDrawn="1"/>
        </p:nvSpPr>
        <p:spPr>
          <a:xfrm>
            <a:off x="5449940" y="462784"/>
            <a:ext cx="1371095" cy="911238"/>
          </a:xfrm>
          <a:custGeom>
            <a:avLst/>
            <a:gdLst>
              <a:gd name="connsiteX0" fmla="*/ 3715 w 1480470"/>
              <a:gd name="connsiteY0" fmla="*/ 983930 h 983929"/>
              <a:gd name="connsiteX1" fmla="*/ 70485 w 1480470"/>
              <a:gd name="connsiteY1" fmla="*/ 983930 h 983929"/>
              <a:gd name="connsiteX2" fmla="*/ 88011 w 1480470"/>
              <a:gd name="connsiteY2" fmla="*/ 949449 h 983929"/>
              <a:gd name="connsiteX3" fmla="*/ 209169 w 1480470"/>
              <a:gd name="connsiteY3" fmla="*/ 949449 h 983929"/>
              <a:gd name="connsiteX4" fmla="*/ 227743 w 1480470"/>
              <a:gd name="connsiteY4" fmla="*/ 983930 h 983929"/>
              <a:gd name="connsiteX5" fmla="*/ 294227 w 1480470"/>
              <a:gd name="connsiteY5" fmla="*/ 983930 h 983929"/>
              <a:gd name="connsiteX6" fmla="*/ 187166 w 1480470"/>
              <a:gd name="connsiteY6" fmla="*/ 788953 h 983929"/>
              <a:gd name="connsiteX7" fmla="*/ 109347 w 1480470"/>
              <a:gd name="connsiteY7" fmla="*/ 788953 h 983929"/>
              <a:gd name="connsiteX8" fmla="*/ 3715 w 1480470"/>
              <a:gd name="connsiteY8" fmla="*/ 983930 h 983929"/>
              <a:gd name="connsiteX9" fmla="*/ 148114 w 1480470"/>
              <a:gd name="connsiteY9" fmla="*/ 834197 h 983929"/>
              <a:gd name="connsiteX10" fmla="*/ 186880 w 1480470"/>
              <a:gd name="connsiteY10" fmla="*/ 907444 h 983929"/>
              <a:gd name="connsiteX11" fmla="*/ 110395 w 1480470"/>
              <a:gd name="connsiteY11" fmla="*/ 907444 h 983929"/>
              <a:gd name="connsiteX12" fmla="*/ 148114 w 1480470"/>
              <a:gd name="connsiteY12" fmla="*/ 834197 h 983929"/>
              <a:gd name="connsiteX13" fmla="*/ 421672 w 1480470"/>
              <a:gd name="connsiteY13" fmla="*/ 983930 h 983929"/>
              <a:gd name="connsiteX14" fmla="*/ 481489 w 1480470"/>
              <a:gd name="connsiteY14" fmla="*/ 983930 h 983929"/>
              <a:gd name="connsiteX15" fmla="*/ 481489 w 1480470"/>
              <a:gd name="connsiteY15" fmla="*/ 934876 h 983929"/>
              <a:gd name="connsiteX16" fmla="*/ 600265 w 1480470"/>
              <a:gd name="connsiteY16" fmla="*/ 934876 h 983929"/>
              <a:gd name="connsiteX17" fmla="*/ 655225 w 1480470"/>
              <a:gd name="connsiteY17" fmla="*/ 872392 h 983929"/>
              <a:gd name="connsiteX18" fmla="*/ 655225 w 1480470"/>
              <a:gd name="connsiteY18" fmla="*/ 855723 h 983929"/>
              <a:gd name="connsiteX19" fmla="*/ 584644 w 1480470"/>
              <a:gd name="connsiteY19" fmla="*/ 788953 h 983929"/>
              <a:gd name="connsiteX20" fmla="*/ 421672 w 1480470"/>
              <a:gd name="connsiteY20" fmla="*/ 788953 h 983929"/>
              <a:gd name="connsiteX21" fmla="*/ 421672 w 1480470"/>
              <a:gd name="connsiteY21" fmla="*/ 983930 h 983929"/>
              <a:gd name="connsiteX22" fmla="*/ 481393 w 1480470"/>
              <a:gd name="connsiteY22" fmla="*/ 837435 h 983929"/>
              <a:gd name="connsiteX23" fmla="*/ 569214 w 1480470"/>
              <a:gd name="connsiteY23" fmla="*/ 837435 h 983929"/>
              <a:gd name="connsiteX24" fmla="*/ 593693 w 1480470"/>
              <a:gd name="connsiteY24" fmla="*/ 858200 h 983929"/>
              <a:gd name="connsiteX25" fmla="*/ 593693 w 1480470"/>
              <a:gd name="connsiteY25" fmla="*/ 865725 h 983929"/>
              <a:gd name="connsiteX26" fmla="*/ 574262 w 1480470"/>
              <a:gd name="connsiteY26" fmla="*/ 886489 h 983929"/>
              <a:gd name="connsiteX27" fmla="*/ 481393 w 1480470"/>
              <a:gd name="connsiteY27" fmla="*/ 886489 h 983929"/>
              <a:gd name="connsiteX28" fmla="*/ 481393 w 1480470"/>
              <a:gd name="connsiteY28" fmla="*/ 837435 h 983929"/>
              <a:gd name="connsiteX29" fmla="*/ 793432 w 1480470"/>
              <a:gd name="connsiteY29" fmla="*/ 983930 h 983929"/>
              <a:gd name="connsiteX30" fmla="*/ 853249 w 1480470"/>
              <a:gd name="connsiteY30" fmla="*/ 983930 h 983929"/>
              <a:gd name="connsiteX31" fmla="*/ 853249 w 1480470"/>
              <a:gd name="connsiteY31" fmla="*/ 910111 h 983929"/>
              <a:gd name="connsiteX32" fmla="*/ 979265 w 1480470"/>
              <a:gd name="connsiteY32" fmla="*/ 910111 h 983929"/>
              <a:gd name="connsiteX33" fmla="*/ 979265 w 1480470"/>
              <a:gd name="connsiteY33" fmla="*/ 983930 h 983929"/>
              <a:gd name="connsiteX34" fmla="*/ 1039082 w 1480470"/>
              <a:gd name="connsiteY34" fmla="*/ 983930 h 983929"/>
              <a:gd name="connsiteX35" fmla="*/ 1039082 w 1480470"/>
              <a:gd name="connsiteY35" fmla="*/ 788953 h 983929"/>
              <a:gd name="connsiteX36" fmla="*/ 979265 w 1480470"/>
              <a:gd name="connsiteY36" fmla="*/ 788953 h 983929"/>
              <a:gd name="connsiteX37" fmla="*/ 979265 w 1480470"/>
              <a:gd name="connsiteY37" fmla="*/ 858486 h 983929"/>
              <a:gd name="connsiteX38" fmla="*/ 853249 w 1480470"/>
              <a:gd name="connsiteY38" fmla="*/ 858486 h 983929"/>
              <a:gd name="connsiteX39" fmla="*/ 853249 w 1480470"/>
              <a:gd name="connsiteY39" fmla="*/ 788953 h 983929"/>
              <a:gd name="connsiteX40" fmla="*/ 793432 w 1480470"/>
              <a:gd name="connsiteY40" fmla="*/ 788953 h 983929"/>
              <a:gd name="connsiteX41" fmla="*/ 793432 w 1480470"/>
              <a:gd name="connsiteY41" fmla="*/ 983930 h 983929"/>
              <a:gd name="connsiteX42" fmla="*/ 1185386 w 1480470"/>
              <a:gd name="connsiteY42" fmla="*/ 983930 h 983929"/>
              <a:gd name="connsiteX43" fmla="*/ 1379601 w 1480470"/>
              <a:gd name="connsiteY43" fmla="*/ 983930 h 983929"/>
              <a:gd name="connsiteX44" fmla="*/ 1379601 w 1480470"/>
              <a:gd name="connsiteY44" fmla="*/ 933828 h 983929"/>
              <a:gd name="connsiteX45" fmla="*/ 1245203 w 1480470"/>
              <a:gd name="connsiteY45" fmla="*/ 933828 h 983929"/>
              <a:gd name="connsiteX46" fmla="*/ 1245203 w 1480470"/>
              <a:gd name="connsiteY46" fmla="*/ 788953 h 983929"/>
              <a:gd name="connsiteX47" fmla="*/ 1185386 w 1480470"/>
              <a:gd name="connsiteY47" fmla="*/ 788953 h 983929"/>
              <a:gd name="connsiteX48" fmla="*/ 1185386 w 1480470"/>
              <a:gd name="connsiteY48" fmla="*/ 983930 h 983929"/>
              <a:gd name="connsiteX49" fmla="*/ 682752 w 1480470"/>
              <a:gd name="connsiteY49" fmla="*/ 354804 h 983929"/>
              <a:gd name="connsiteX50" fmla="*/ 776383 w 1480470"/>
              <a:gd name="connsiteY50" fmla="*/ 368329 h 983929"/>
              <a:gd name="connsiteX51" fmla="*/ 690658 w 1480470"/>
              <a:gd name="connsiteY51" fmla="*/ 277651 h 983929"/>
              <a:gd name="connsiteX52" fmla="*/ 597217 w 1480470"/>
              <a:gd name="connsiteY52" fmla="*/ 262030 h 983929"/>
              <a:gd name="connsiteX53" fmla="*/ 682752 w 1480470"/>
              <a:gd name="connsiteY53" fmla="*/ 354804 h 983929"/>
              <a:gd name="connsiteX54" fmla="*/ 434911 w 1480470"/>
              <a:gd name="connsiteY54" fmla="*/ 320990 h 983929"/>
              <a:gd name="connsiteX55" fmla="*/ 542258 w 1480470"/>
              <a:gd name="connsiteY55" fmla="*/ 336420 h 983929"/>
              <a:gd name="connsiteX56" fmla="*/ 457390 w 1480470"/>
              <a:gd name="connsiteY56" fmla="*/ 240408 h 983929"/>
              <a:gd name="connsiteX57" fmla="*/ 350710 w 1480470"/>
              <a:gd name="connsiteY57" fmla="*/ 222692 h 983929"/>
              <a:gd name="connsiteX58" fmla="*/ 434911 w 1480470"/>
              <a:gd name="connsiteY58" fmla="*/ 320990 h 983929"/>
              <a:gd name="connsiteX59" fmla="*/ 671798 w 1480470"/>
              <a:gd name="connsiteY59" fmla="*/ 461674 h 983929"/>
              <a:gd name="connsiteX60" fmla="*/ 772477 w 1480470"/>
              <a:gd name="connsiteY60" fmla="*/ 473104 h 983929"/>
              <a:gd name="connsiteX61" fmla="*/ 680942 w 1480470"/>
              <a:gd name="connsiteY61" fmla="*/ 373187 h 983929"/>
              <a:gd name="connsiteX62" fmla="*/ 580644 w 1480470"/>
              <a:gd name="connsiteY62" fmla="*/ 359280 h 983929"/>
              <a:gd name="connsiteX63" fmla="*/ 671798 w 1480470"/>
              <a:gd name="connsiteY63" fmla="*/ 461674 h 983929"/>
              <a:gd name="connsiteX64" fmla="*/ 148304 w 1480470"/>
              <a:gd name="connsiteY64" fmla="*/ 281842 h 983929"/>
              <a:gd name="connsiteX65" fmla="*/ 272605 w 1480470"/>
              <a:gd name="connsiteY65" fmla="*/ 299654 h 983929"/>
              <a:gd name="connsiteX66" fmla="*/ 189738 w 1480470"/>
              <a:gd name="connsiteY66" fmla="*/ 197736 h 983929"/>
              <a:gd name="connsiteX67" fmla="*/ 66770 w 1480470"/>
              <a:gd name="connsiteY67" fmla="*/ 177353 h 983929"/>
              <a:gd name="connsiteX68" fmla="*/ 148304 w 1480470"/>
              <a:gd name="connsiteY68" fmla="*/ 281842 h 983929"/>
              <a:gd name="connsiteX69" fmla="*/ 403479 w 1480470"/>
              <a:gd name="connsiteY69" fmla="*/ 433480 h 983929"/>
              <a:gd name="connsiteX70" fmla="*/ 520065 w 1480470"/>
              <a:gd name="connsiteY70" fmla="*/ 446625 h 983929"/>
              <a:gd name="connsiteX71" fmla="*/ 429577 w 1480470"/>
              <a:gd name="connsiteY71" fmla="*/ 340135 h 983929"/>
              <a:gd name="connsiteX72" fmla="*/ 313944 w 1480470"/>
              <a:gd name="connsiteY72" fmla="*/ 324133 h 983929"/>
              <a:gd name="connsiteX73" fmla="*/ 403479 w 1480470"/>
              <a:gd name="connsiteY73" fmla="*/ 433480 h 983929"/>
              <a:gd name="connsiteX74" fmla="*/ 658939 w 1480470"/>
              <a:gd name="connsiteY74" fmla="*/ 585404 h 983929"/>
              <a:gd name="connsiteX75" fmla="*/ 767619 w 1480470"/>
              <a:gd name="connsiteY75" fmla="*/ 593881 h 983929"/>
              <a:gd name="connsiteX76" fmla="*/ 669512 w 1480470"/>
              <a:gd name="connsiteY76" fmla="*/ 482820 h 983929"/>
              <a:gd name="connsiteX77" fmla="*/ 561213 w 1480470"/>
              <a:gd name="connsiteY77" fmla="*/ 471199 h 983929"/>
              <a:gd name="connsiteX78" fmla="*/ 658939 w 1480470"/>
              <a:gd name="connsiteY78" fmla="*/ 585404 h 983929"/>
              <a:gd name="connsiteX79" fmla="*/ 89725 w 1480470"/>
              <a:gd name="connsiteY79" fmla="*/ 400619 h 983929"/>
              <a:gd name="connsiteX80" fmla="*/ 226314 w 1480470"/>
              <a:gd name="connsiteY80" fmla="*/ 415954 h 983929"/>
              <a:gd name="connsiteX81" fmla="*/ 138398 w 1480470"/>
              <a:gd name="connsiteY81" fmla="*/ 302035 h 983929"/>
              <a:gd name="connsiteX82" fmla="*/ 3524 w 1480470"/>
              <a:gd name="connsiteY82" fmla="*/ 283461 h 983929"/>
              <a:gd name="connsiteX83" fmla="*/ 89725 w 1480470"/>
              <a:gd name="connsiteY83" fmla="*/ 400619 h 983929"/>
              <a:gd name="connsiteX84" fmla="*/ 366617 w 1480470"/>
              <a:gd name="connsiteY84" fmla="*/ 565306 h 983929"/>
              <a:gd name="connsiteX85" fmla="*/ 494062 w 1480470"/>
              <a:gd name="connsiteY85" fmla="*/ 575117 h 983929"/>
              <a:gd name="connsiteX86" fmla="*/ 397192 w 1480470"/>
              <a:gd name="connsiteY86" fmla="*/ 455864 h 983929"/>
              <a:gd name="connsiteX87" fmla="*/ 270891 w 1480470"/>
              <a:gd name="connsiteY87" fmla="*/ 442434 h 983929"/>
              <a:gd name="connsiteX88" fmla="*/ 366617 w 1480470"/>
              <a:gd name="connsiteY88" fmla="*/ 565306 h 983929"/>
              <a:gd name="connsiteX89" fmla="*/ 643985 w 1480470"/>
              <a:gd name="connsiteY89" fmla="*/ 730374 h 983929"/>
              <a:gd name="connsiteX90" fmla="*/ 762190 w 1480470"/>
              <a:gd name="connsiteY90" fmla="*/ 734661 h 983929"/>
              <a:gd name="connsiteX91" fmla="*/ 656368 w 1480470"/>
              <a:gd name="connsiteY91" fmla="*/ 610074 h 983929"/>
              <a:gd name="connsiteX92" fmla="*/ 538639 w 1480470"/>
              <a:gd name="connsiteY92" fmla="*/ 601787 h 983929"/>
              <a:gd name="connsiteX93" fmla="*/ 643985 w 1480470"/>
              <a:gd name="connsiteY93" fmla="*/ 730374 h 983929"/>
              <a:gd name="connsiteX94" fmla="*/ 251746 w 1480470"/>
              <a:gd name="connsiteY94" fmla="*/ 93438 h 983929"/>
              <a:gd name="connsiteX95" fmla="*/ 357092 w 1480470"/>
              <a:gd name="connsiteY95" fmla="*/ 113916 h 983929"/>
              <a:gd name="connsiteX96" fmla="*/ 282892 w 1480470"/>
              <a:gd name="connsiteY96" fmla="*/ 30096 h 983929"/>
              <a:gd name="connsiteX97" fmla="*/ 178403 w 1480470"/>
              <a:gd name="connsiteY97" fmla="*/ 7903 h 983929"/>
              <a:gd name="connsiteX98" fmla="*/ 251746 w 1480470"/>
              <a:gd name="connsiteY98" fmla="*/ 93438 h 983929"/>
              <a:gd name="connsiteX99" fmla="*/ 472249 w 1480470"/>
              <a:gd name="connsiteY99" fmla="*/ 224311 h 983929"/>
              <a:gd name="connsiteX100" fmla="*/ 571786 w 1480470"/>
              <a:gd name="connsiteY100" fmla="*/ 241361 h 983929"/>
              <a:gd name="connsiteX101" fmla="*/ 491871 w 1480470"/>
              <a:gd name="connsiteY101" fmla="*/ 154112 h 983929"/>
              <a:gd name="connsiteX102" fmla="*/ 392906 w 1480470"/>
              <a:gd name="connsiteY102" fmla="*/ 135252 h 983929"/>
              <a:gd name="connsiteX103" fmla="*/ 472249 w 1480470"/>
              <a:gd name="connsiteY103" fmla="*/ 224311 h 983929"/>
              <a:gd name="connsiteX104" fmla="*/ 208502 w 1480470"/>
              <a:gd name="connsiteY104" fmla="*/ 181068 h 983929"/>
              <a:gd name="connsiteX105" fmla="*/ 322612 w 1480470"/>
              <a:gd name="connsiteY105" fmla="*/ 200499 h 983929"/>
              <a:gd name="connsiteX106" fmla="*/ 244316 w 1480470"/>
              <a:gd name="connsiteY106" fmla="*/ 108487 h 983929"/>
              <a:gd name="connsiteX107" fmla="*/ 131350 w 1480470"/>
              <a:gd name="connsiteY107" fmla="*/ 86961 h 983929"/>
              <a:gd name="connsiteX108" fmla="*/ 208502 w 1480470"/>
              <a:gd name="connsiteY108" fmla="*/ 181068 h 983929"/>
              <a:gd name="connsiteX109" fmla="*/ 1384554 w 1480470"/>
              <a:gd name="connsiteY109" fmla="*/ 789334 h 983929"/>
              <a:gd name="connsiteX110" fmla="*/ 1424178 w 1480470"/>
              <a:gd name="connsiteY110" fmla="*/ 789334 h 983929"/>
              <a:gd name="connsiteX111" fmla="*/ 1424178 w 1480470"/>
              <a:gd name="connsiteY111" fmla="*/ 796764 h 983929"/>
              <a:gd name="connsiteX112" fmla="*/ 1408652 w 1480470"/>
              <a:gd name="connsiteY112" fmla="*/ 796764 h 983929"/>
              <a:gd name="connsiteX113" fmla="*/ 1408652 w 1480470"/>
              <a:gd name="connsiteY113" fmla="*/ 838293 h 983929"/>
              <a:gd name="connsiteX114" fmla="*/ 1400080 w 1480470"/>
              <a:gd name="connsiteY114" fmla="*/ 838293 h 983929"/>
              <a:gd name="connsiteX115" fmla="*/ 1400080 w 1480470"/>
              <a:gd name="connsiteY115" fmla="*/ 796764 h 983929"/>
              <a:gd name="connsiteX116" fmla="*/ 1384554 w 1480470"/>
              <a:gd name="connsiteY116" fmla="*/ 796764 h 983929"/>
              <a:gd name="connsiteX117" fmla="*/ 1384554 w 1480470"/>
              <a:gd name="connsiteY117" fmla="*/ 789334 h 983929"/>
              <a:gd name="connsiteX118" fmla="*/ 1429702 w 1480470"/>
              <a:gd name="connsiteY118" fmla="*/ 789334 h 983929"/>
              <a:gd name="connsiteX119" fmla="*/ 1441799 w 1480470"/>
              <a:gd name="connsiteY119" fmla="*/ 789334 h 983929"/>
              <a:gd name="connsiteX120" fmla="*/ 1455325 w 1480470"/>
              <a:gd name="connsiteY120" fmla="*/ 827625 h 983929"/>
              <a:gd name="connsiteX121" fmla="*/ 1455420 w 1480470"/>
              <a:gd name="connsiteY121" fmla="*/ 827625 h 983929"/>
              <a:gd name="connsiteX122" fmla="*/ 1468564 w 1480470"/>
              <a:gd name="connsiteY122" fmla="*/ 789334 h 983929"/>
              <a:gd name="connsiteX123" fmla="*/ 1480470 w 1480470"/>
              <a:gd name="connsiteY123" fmla="*/ 789334 h 983929"/>
              <a:gd name="connsiteX124" fmla="*/ 1480470 w 1480470"/>
              <a:gd name="connsiteY124" fmla="*/ 838293 h 983929"/>
              <a:gd name="connsiteX125" fmla="*/ 1472279 w 1480470"/>
              <a:gd name="connsiteY125" fmla="*/ 838293 h 983929"/>
              <a:gd name="connsiteX126" fmla="*/ 1472279 w 1480470"/>
              <a:gd name="connsiteY126" fmla="*/ 800478 h 983929"/>
              <a:gd name="connsiteX127" fmla="*/ 1472184 w 1480470"/>
              <a:gd name="connsiteY127" fmla="*/ 800478 h 983929"/>
              <a:gd name="connsiteX128" fmla="*/ 1458658 w 1480470"/>
              <a:gd name="connsiteY128" fmla="*/ 838293 h 983929"/>
              <a:gd name="connsiteX129" fmla="*/ 1451610 w 1480470"/>
              <a:gd name="connsiteY129" fmla="*/ 838293 h 983929"/>
              <a:gd name="connsiteX130" fmla="*/ 1437989 w 1480470"/>
              <a:gd name="connsiteY130" fmla="*/ 800478 h 983929"/>
              <a:gd name="connsiteX131" fmla="*/ 1437894 w 1480470"/>
              <a:gd name="connsiteY131" fmla="*/ 800478 h 983929"/>
              <a:gd name="connsiteX132" fmla="*/ 1437894 w 1480470"/>
              <a:gd name="connsiteY132" fmla="*/ 838293 h 983929"/>
              <a:gd name="connsiteX133" fmla="*/ 1429702 w 1480470"/>
              <a:gd name="connsiteY133" fmla="*/ 838293 h 983929"/>
              <a:gd name="connsiteX134" fmla="*/ 1429702 w 1480470"/>
              <a:gd name="connsiteY134" fmla="*/ 789334 h 983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1480470" h="983929">
                <a:moveTo>
                  <a:pt x="3715" y="983930"/>
                </a:moveTo>
                <a:lnTo>
                  <a:pt x="70485" y="983930"/>
                </a:lnTo>
                <a:lnTo>
                  <a:pt x="88011" y="949449"/>
                </a:lnTo>
                <a:lnTo>
                  <a:pt x="209169" y="949449"/>
                </a:lnTo>
                <a:lnTo>
                  <a:pt x="227743" y="983930"/>
                </a:lnTo>
                <a:lnTo>
                  <a:pt x="294227" y="983930"/>
                </a:lnTo>
                <a:lnTo>
                  <a:pt x="187166" y="788953"/>
                </a:lnTo>
                <a:lnTo>
                  <a:pt x="109347" y="788953"/>
                </a:lnTo>
                <a:lnTo>
                  <a:pt x="3715" y="983930"/>
                </a:lnTo>
                <a:close/>
                <a:moveTo>
                  <a:pt x="148114" y="834197"/>
                </a:moveTo>
                <a:lnTo>
                  <a:pt x="186880" y="907444"/>
                </a:lnTo>
                <a:lnTo>
                  <a:pt x="110395" y="907444"/>
                </a:lnTo>
                <a:lnTo>
                  <a:pt x="148114" y="834197"/>
                </a:lnTo>
                <a:close/>
                <a:moveTo>
                  <a:pt x="421672" y="983930"/>
                </a:moveTo>
                <a:lnTo>
                  <a:pt x="481489" y="983930"/>
                </a:lnTo>
                <a:lnTo>
                  <a:pt x="481489" y="934876"/>
                </a:lnTo>
                <a:lnTo>
                  <a:pt x="600265" y="934876"/>
                </a:lnTo>
                <a:cubicBezTo>
                  <a:pt x="642556" y="934876"/>
                  <a:pt x="655225" y="901443"/>
                  <a:pt x="655225" y="872392"/>
                </a:cubicBezTo>
                <a:lnTo>
                  <a:pt x="655225" y="855723"/>
                </a:lnTo>
                <a:cubicBezTo>
                  <a:pt x="655225" y="817433"/>
                  <a:pt x="641509" y="788953"/>
                  <a:pt x="584644" y="788953"/>
                </a:cubicBezTo>
                <a:lnTo>
                  <a:pt x="421672" y="788953"/>
                </a:lnTo>
                <a:lnTo>
                  <a:pt x="421672" y="983930"/>
                </a:lnTo>
                <a:close/>
                <a:moveTo>
                  <a:pt x="481393" y="837435"/>
                </a:moveTo>
                <a:lnTo>
                  <a:pt x="569214" y="837435"/>
                </a:lnTo>
                <a:cubicBezTo>
                  <a:pt x="587216" y="837435"/>
                  <a:pt x="593693" y="844960"/>
                  <a:pt x="593693" y="858200"/>
                </a:cubicBezTo>
                <a:lnTo>
                  <a:pt x="593693" y="865725"/>
                </a:lnTo>
                <a:cubicBezTo>
                  <a:pt x="593693" y="877345"/>
                  <a:pt x="588264" y="886489"/>
                  <a:pt x="574262" y="886489"/>
                </a:cubicBezTo>
                <a:lnTo>
                  <a:pt x="481393" y="886489"/>
                </a:lnTo>
                <a:lnTo>
                  <a:pt x="481393" y="837435"/>
                </a:lnTo>
                <a:close/>
                <a:moveTo>
                  <a:pt x="793432" y="983930"/>
                </a:moveTo>
                <a:lnTo>
                  <a:pt x="853249" y="983930"/>
                </a:lnTo>
                <a:lnTo>
                  <a:pt x="853249" y="910111"/>
                </a:lnTo>
                <a:lnTo>
                  <a:pt x="979265" y="910111"/>
                </a:lnTo>
                <a:lnTo>
                  <a:pt x="979265" y="983930"/>
                </a:lnTo>
                <a:lnTo>
                  <a:pt x="1039082" y="983930"/>
                </a:lnTo>
                <a:lnTo>
                  <a:pt x="1039082" y="788953"/>
                </a:lnTo>
                <a:lnTo>
                  <a:pt x="979265" y="788953"/>
                </a:lnTo>
                <a:lnTo>
                  <a:pt x="979265" y="858486"/>
                </a:lnTo>
                <a:lnTo>
                  <a:pt x="853249" y="858486"/>
                </a:lnTo>
                <a:lnTo>
                  <a:pt x="853249" y="788953"/>
                </a:lnTo>
                <a:lnTo>
                  <a:pt x="793432" y="788953"/>
                </a:lnTo>
                <a:lnTo>
                  <a:pt x="793432" y="983930"/>
                </a:lnTo>
                <a:close/>
                <a:moveTo>
                  <a:pt x="1185386" y="983930"/>
                </a:moveTo>
                <a:lnTo>
                  <a:pt x="1379601" y="983930"/>
                </a:lnTo>
                <a:lnTo>
                  <a:pt x="1379601" y="933828"/>
                </a:lnTo>
                <a:lnTo>
                  <a:pt x="1245203" y="933828"/>
                </a:lnTo>
                <a:lnTo>
                  <a:pt x="1245203" y="788953"/>
                </a:lnTo>
                <a:lnTo>
                  <a:pt x="1185386" y="788953"/>
                </a:lnTo>
                <a:lnTo>
                  <a:pt x="1185386" y="983930"/>
                </a:lnTo>
                <a:close/>
                <a:moveTo>
                  <a:pt x="682752" y="354804"/>
                </a:moveTo>
                <a:cubicBezTo>
                  <a:pt x="733615" y="384998"/>
                  <a:pt x="775525" y="390808"/>
                  <a:pt x="776383" y="368329"/>
                </a:cubicBezTo>
                <a:cubicBezTo>
                  <a:pt x="777240" y="346517"/>
                  <a:pt x="738854" y="306226"/>
                  <a:pt x="690658" y="277651"/>
                </a:cubicBezTo>
                <a:cubicBezTo>
                  <a:pt x="642556" y="249076"/>
                  <a:pt x="600742" y="241837"/>
                  <a:pt x="597217" y="262030"/>
                </a:cubicBezTo>
                <a:cubicBezTo>
                  <a:pt x="593788" y="282795"/>
                  <a:pt x="631984" y="324609"/>
                  <a:pt x="682752" y="354804"/>
                </a:cubicBezTo>
                <a:close/>
                <a:moveTo>
                  <a:pt x="434911" y="320990"/>
                </a:moveTo>
                <a:cubicBezTo>
                  <a:pt x="489394" y="353375"/>
                  <a:pt x="537496" y="359947"/>
                  <a:pt x="542258" y="336420"/>
                </a:cubicBezTo>
                <a:cubicBezTo>
                  <a:pt x="546830" y="313655"/>
                  <a:pt x="508825" y="270984"/>
                  <a:pt x="457390" y="240408"/>
                </a:cubicBezTo>
                <a:cubicBezTo>
                  <a:pt x="406051" y="209928"/>
                  <a:pt x="358330" y="201642"/>
                  <a:pt x="350710" y="222692"/>
                </a:cubicBezTo>
                <a:cubicBezTo>
                  <a:pt x="342805" y="244314"/>
                  <a:pt x="380428" y="288605"/>
                  <a:pt x="434911" y="320990"/>
                </a:cubicBezTo>
                <a:close/>
                <a:moveTo>
                  <a:pt x="671798" y="461674"/>
                </a:moveTo>
                <a:cubicBezTo>
                  <a:pt x="726376" y="494059"/>
                  <a:pt x="771430" y="498822"/>
                  <a:pt x="772477" y="473104"/>
                </a:cubicBezTo>
                <a:cubicBezTo>
                  <a:pt x="773430" y="448149"/>
                  <a:pt x="732472" y="403667"/>
                  <a:pt x="680942" y="373187"/>
                </a:cubicBezTo>
                <a:cubicBezTo>
                  <a:pt x="629507" y="342612"/>
                  <a:pt x="584644" y="336135"/>
                  <a:pt x="580644" y="359280"/>
                </a:cubicBezTo>
                <a:cubicBezTo>
                  <a:pt x="576453" y="383093"/>
                  <a:pt x="617220" y="429289"/>
                  <a:pt x="671798" y="461674"/>
                </a:cubicBezTo>
                <a:close/>
                <a:moveTo>
                  <a:pt x="148304" y="281842"/>
                </a:moveTo>
                <a:cubicBezTo>
                  <a:pt x="206978" y="316704"/>
                  <a:pt x="262795" y="324324"/>
                  <a:pt x="272605" y="299654"/>
                </a:cubicBezTo>
                <a:cubicBezTo>
                  <a:pt x="282130" y="275841"/>
                  <a:pt x="244888" y="230502"/>
                  <a:pt x="189738" y="197736"/>
                </a:cubicBezTo>
                <a:cubicBezTo>
                  <a:pt x="134588" y="164970"/>
                  <a:pt x="79819" y="155541"/>
                  <a:pt x="66770" y="177353"/>
                </a:cubicBezTo>
                <a:cubicBezTo>
                  <a:pt x="53435" y="199927"/>
                  <a:pt x="89725" y="246981"/>
                  <a:pt x="148304" y="281842"/>
                </a:cubicBezTo>
                <a:close/>
                <a:moveTo>
                  <a:pt x="403479" y="433480"/>
                </a:moveTo>
                <a:cubicBezTo>
                  <a:pt x="462248" y="468437"/>
                  <a:pt x="514540" y="473961"/>
                  <a:pt x="520065" y="446625"/>
                </a:cubicBezTo>
                <a:cubicBezTo>
                  <a:pt x="525399" y="420240"/>
                  <a:pt x="484822" y="372996"/>
                  <a:pt x="429577" y="340135"/>
                </a:cubicBezTo>
                <a:cubicBezTo>
                  <a:pt x="374428" y="307369"/>
                  <a:pt x="322707" y="299844"/>
                  <a:pt x="313944" y="324133"/>
                </a:cubicBezTo>
                <a:cubicBezTo>
                  <a:pt x="304705" y="349279"/>
                  <a:pt x="344710" y="398619"/>
                  <a:pt x="403479" y="433480"/>
                </a:cubicBezTo>
                <a:close/>
                <a:moveTo>
                  <a:pt x="658939" y="585404"/>
                </a:moveTo>
                <a:cubicBezTo>
                  <a:pt x="717804" y="620361"/>
                  <a:pt x="766477" y="623790"/>
                  <a:pt x="767619" y="593881"/>
                </a:cubicBezTo>
                <a:cubicBezTo>
                  <a:pt x="768763" y="565020"/>
                  <a:pt x="724757" y="515681"/>
                  <a:pt x="669512" y="482820"/>
                </a:cubicBezTo>
                <a:cubicBezTo>
                  <a:pt x="614267" y="449958"/>
                  <a:pt x="565785" y="444434"/>
                  <a:pt x="561213" y="471199"/>
                </a:cubicBezTo>
                <a:cubicBezTo>
                  <a:pt x="556450" y="498917"/>
                  <a:pt x="600170" y="550447"/>
                  <a:pt x="658939" y="585404"/>
                </a:cubicBezTo>
                <a:close/>
                <a:moveTo>
                  <a:pt x="89725" y="400619"/>
                </a:moveTo>
                <a:cubicBezTo>
                  <a:pt x="153352" y="438528"/>
                  <a:pt x="214693" y="444910"/>
                  <a:pt x="226314" y="415954"/>
                </a:cubicBezTo>
                <a:cubicBezTo>
                  <a:pt x="237458" y="388046"/>
                  <a:pt x="197929" y="337468"/>
                  <a:pt x="138398" y="302035"/>
                </a:cubicBezTo>
                <a:cubicBezTo>
                  <a:pt x="78867" y="266697"/>
                  <a:pt x="18764" y="257934"/>
                  <a:pt x="3524" y="283461"/>
                </a:cubicBezTo>
                <a:cubicBezTo>
                  <a:pt x="-12192" y="309846"/>
                  <a:pt x="26098" y="362709"/>
                  <a:pt x="89725" y="400619"/>
                </a:cubicBezTo>
                <a:close/>
                <a:moveTo>
                  <a:pt x="366617" y="565306"/>
                </a:moveTo>
                <a:cubicBezTo>
                  <a:pt x="430435" y="603216"/>
                  <a:pt x="487585" y="607121"/>
                  <a:pt x="494062" y="575117"/>
                </a:cubicBezTo>
                <a:cubicBezTo>
                  <a:pt x="500253" y="544256"/>
                  <a:pt x="456819" y="491297"/>
                  <a:pt x="397192" y="455864"/>
                </a:cubicBezTo>
                <a:cubicBezTo>
                  <a:pt x="337566" y="420431"/>
                  <a:pt x="281178" y="413954"/>
                  <a:pt x="270891" y="442434"/>
                </a:cubicBezTo>
                <a:cubicBezTo>
                  <a:pt x="260223" y="471961"/>
                  <a:pt x="302895" y="527397"/>
                  <a:pt x="366617" y="565306"/>
                </a:cubicBezTo>
                <a:close/>
                <a:moveTo>
                  <a:pt x="643985" y="730374"/>
                </a:moveTo>
                <a:cubicBezTo>
                  <a:pt x="707898" y="768379"/>
                  <a:pt x="760857" y="769808"/>
                  <a:pt x="762190" y="734661"/>
                </a:cubicBezTo>
                <a:cubicBezTo>
                  <a:pt x="763524" y="700847"/>
                  <a:pt x="716089" y="645507"/>
                  <a:pt x="656368" y="610074"/>
                </a:cubicBezTo>
                <a:cubicBezTo>
                  <a:pt x="596646" y="574545"/>
                  <a:pt x="544068" y="570354"/>
                  <a:pt x="538639" y="601787"/>
                </a:cubicBezTo>
                <a:cubicBezTo>
                  <a:pt x="533114" y="634267"/>
                  <a:pt x="580168" y="692370"/>
                  <a:pt x="643985" y="730374"/>
                </a:cubicBezTo>
                <a:close/>
                <a:moveTo>
                  <a:pt x="251746" y="93438"/>
                </a:moveTo>
                <a:cubicBezTo>
                  <a:pt x="302419" y="123537"/>
                  <a:pt x="349758" y="132490"/>
                  <a:pt x="357092" y="113916"/>
                </a:cubicBezTo>
                <a:cubicBezTo>
                  <a:pt x="364236" y="95914"/>
                  <a:pt x="330994" y="58576"/>
                  <a:pt x="282892" y="30096"/>
                </a:cubicBezTo>
                <a:cubicBezTo>
                  <a:pt x="234886" y="1617"/>
                  <a:pt x="188214" y="-8575"/>
                  <a:pt x="178403" y="7903"/>
                </a:cubicBezTo>
                <a:cubicBezTo>
                  <a:pt x="168402" y="24858"/>
                  <a:pt x="201073" y="63339"/>
                  <a:pt x="251746" y="93438"/>
                </a:cubicBezTo>
                <a:close/>
                <a:moveTo>
                  <a:pt x="472249" y="224311"/>
                </a:moveTo>
                <a:cubicBezTo>
                  <a:pt x="523018" y="254410"/>
                  <a:pt x="567690" y="261840"/>
                  <a:pt x="571786" y="241361"/>
                </a:cubicBezTo>
                <a:cubicBezTo>
                  <a:pt x="575786" y="221454"/>
                  <a:pt x="539972" y="182687"/>
                  <a:pt x="491871" y="154112"/>
                </a:cubicBezTo>
                <a:cubicBezTo>
                  <a:pt x="443770" y="125537"/>
                  <a:pt x="399574" y="116869"/>
                  <a:pt x="392906" y="135252"/>
                </a:cubicBezTo>
                <a:cubicBezTo>
                  <a:pt x="386048" y="154017"/>
                  <a:pt x="421481" y="194212"/>
                  <a:pt x="472249" y="224311"/>
                </a:cubicBezTo>
                <a:close/>
                <a:moveTo>
                  <a:pt x="208502" y="181068"/>
                </a:moveTo>
                <a:cubicBezTo>
                  <a:pt x="262890" y="213357"/>
                  <a:pt x="314039" y="221835"/>
                  <a:pt x="322612" y="200499"/>
                </a:cubicBezTo>
                <a:cubicBezTo>
                  <a:pt x="330803" y="179925"/>
                  <a:pt x="295656" y="138967"/>
                  <a:pt x="244316" y="108487"/>
                </a:cubicBezTo>
                <a:cubicBezTo>
                  <a:pt x="192976" y="78007"/>
                  <a:pt x="142589" y="68101"/>
                  <a:pt x="131350" y="86961"/>
                </a:cubicBezTo>
                <a:cubicBezTo>
                  <a:pt x="119729" y="106392"/>
                  <a:pt x="154210" y="148778"/>
                  <a:pt x="208502" y="181068"/>
                </a:cubicBezTo>
                <a:close/>
                <a:moveTo>
                  <a:pt x="1384554" y="789334"/>
                </a:moveTo>
                <a:lnTo>
                  <a:pt x="1424178" y="789334"/>
                </a:lnTo>
                <a:lnTo>
                  <a:pt x="1424178" y="796764"/>
                </a:lnTo>
                <a:lnTo>
                  <a:pt x="1408652" y="796764"/>
                </a:lnTo>
                <a:lnTo>
                  <a:pt x="1408652" y="838293"/>
                </a:lnTo>
                <a:lnTo>
                  <a:pt x="1400080" y="838293"/>
                </a:lnTo>
                <a:lnTo>
                  <a:pt x="1400080" y="796764"/>
                </a:lnTo>
                <a:lnTo>
                  <a:pt x="1384554" y="796764"/>
                </a:lnTo>
                <a:lnTo>
                  <a:pt x="1384554" y="789334"/>
                </a:lnTo>
                <a:close/>
                <a:moveTo>
                  <a:pt x="1429702" y="789334"/>
                </a:moveTo>
                <a:lnTo>
                  <a:pt x="1441799" y="789334"/>
                </a:lnTo>
                <a:lnTo>
                  <a:pt x="1455325" y="827625"/>
                </a:lnTo>
                <a:lnTo>
                  <a:pt x="1455420" y="827625"/>
                </a:lnTo>
                <a:lnTo>
                  <a:pt x="1468564" y="789334"/>
                </a:lnTo>
                <a:lnTo>
                  <a:pt x="1480470" y="789334"/>
                </a:lnTo>
                <a:lnTo>
                  <a:pt x="1480470" y="838293"/>
                </a:lnTo>
                <a:lnTo>
                  <a:pt x="1472279" y="838293"/>
                </a:lnTo>
                <a:lnTo>
                  <a:pt x="1472279" y="800478"/>
                </a:lnTo>
                <a:lnTo>
                  <a:pt x="1472184" y="800478"/>
                </a:lnTo>
                <a:lnTo>
                  <a:pt x="1458658" y="838293"/>
                </a:lnTo>
                <a:lnTo>
                  <a:pt x="1451610" y="838293"/>
                </a:lnTo>
                <a:lnTo>
                  <a:pt x="1437989" y="800478"/>
                </a:lnTo>
                <a:lnTo>
                  <a:pt x="1437894" y="800478"/>
                </a:lnTo>
                <a:lnTo>
                  <a:pt x="1437894" y="838293"/>
                </a:lnTo>
                <a:lnTo>
                  <a:pt x="1429702" y="838293"/>
                </a:lnTo>
                <a:lnTo>
                  <a:pt x="1429702" y="789334"/>
                </a:lnTo>
                <a:close/>
              </a:path>
            </a:pathLst>
          </a:custGeom>
          <a:solidFill>
            <a:schemeClr val="accent1"/>
          </a:solidFill>
          <a:ln w="9525" cap="flat">
            <a:noFill/>
            <a:prstDash val="solid"/>
            <a:miter/>
          </a:ln>
        </p:spPr>
        <p:txBody>
          <a:bodyPr rtlCol="0" anchor="ctr"/>
          <a:lstStyle/>
          <a:p>
            <a:endParaRPr lang="en-US" sz="1800" dirty="0"/>
          </a:p>
        </p:txBody>
      </p:sp>
    </p:spTree>
    <p:extLst>
      <p:ext uri="{BB962C8B-B14F-4D97-AF65-F5344CB8AC3E}">
        <p14:creationId xmlns:p14="http://schemas.microsoft.com/office/powerpoint/2010/main" val="3234457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278AF-FA92-4ACA-B57B-53A88BC567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1128C6-3C6B-45AD-AAE4-638323BE4628}"/>
              </a:ext>
            </a:extLst>
          </p:cNvPr>
          <p:cNvSpPr>
            <a:spLocks noGrp="1"/>
          </p:cNvSpPr>
          <p:nvPr>
            <p:ph sz="half" idx="1"/>
          </p:nvPr>
        </p:nvSpPr>
        <p:spPr>
          <a:xfrm>
            <a:off x="695325" y="1160464"/>
            <a:ext cx="5248275" cy="5076824"/>
          </a:xfrm>
        </p:spPr>
        <p:txBody>
          <a:bodyPr/>
          <a:lstStyle>
            <a:lvl1pPr>
              <a:buClrTx/>
              <a:defRPr lang="en-US" dirty="0"/>
            </a:lvl1pPr>
            <a:lvl2pPr>
              <a:buClrTx/>
              <a:defRPr lang="en-US" dirty="0"/>
            </a:lvl2pPr>
            <a:lvl3pPr>
              <a:buClrTx/>
              <a:defRPr lang="en-US" dirty="0"/>
            </a:lvl3pPr>
            <a:lvl4pPr>
              <a:buClrTx/>
              <a:defRPr lang="en-US" dirty="0"/>
            </a:lvl4pPr>
            <a:lvl5pPr>
              <a:buClrTx/>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4093D78-E9A4-4F1A-8E5D-4A2CF5BF7F9E}"/>
              </a:ext>
            </a:extLst>
          </p:cNvPr>
          <p:cNvSpPr>
            <a:spLocks noGrp="1"/>
          </p:cNvSpPr>
          <p:nvPr>
            <p:ph sz="half" idx="2"/>
          </p:nvPr>
        </p:nvSpPr>
        <p:spPr>
          <a:xfrm>
            <a:off x="6248400" y="1160464"/>
            <a:ext cx="5248275" cy="5076824"/>
          </a:xfrm>
        </p:spPr>
        <p:txBody>
          <a:bodyPr/>
          <a:lstStyle>
            <a:lvl1pPr>
              <a:buClrTx/>
              <a:defRPr lang="en-US" dirty="0"/>
            </a:lvl1pPr>
            <a:lvl2pPr>
              <a:buClrTx/>
              <a:defRPr lang="en-US" dirty="0"/>
            </a:lvl2pPr>
            <a:lvl3pPr>
              <a:buClrTx/>
              <a:defRPr lang="en-US" dirty="0"/>
            </a:lvl3pPr>
            <a:lvl4pPr>
              <a:buClrTx/>
              <a:defRPr lang="en-US" dirty="0"/>
            </a:lvl4pPr>
            <a:lvl5pPr>
              <a:buClrTx/>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39EDDC-3F91-4BD7-A1E6-721E0D268CB9}"/>
              </a:ext>
            </a:extLst>
          </p:cNvPr>
          <p:cNvSpPr>
            <a:spLocks noGrp="1"/>
          </p:cNvSpPr>
          <p:nvPr>
            <p:ph type="dt" sz="half" idx="10"/>
          </p:nvPr>
        </p:nvSpPr>
        <p:spPr/>
        <p:txBody>
          <a:bodyPr/>
          <a:lstStyle/>
          <a:p>
            <a:fld id="{6FF47085-0494-4751-9952-FDE7CB491964}" type="datetime1">
              <a:rPr lang="en-US" smtClean="0"/>
              <a:t>11/4/2024</a:t>
            </a:fld>
            <a:endParaRPr lang="en-US" dirty="0"/>
          </a:p>
        </p:txBody>
      </p:sp>
      <p:sp>
        <p:nvSpPr>
          <p:cNvPr id="6" name="Footer Placeholder 5">
            <a:extLst>
              <a:ext uri="{FF2B5EF4-FFF2-40B4-BE49-F238E27FC236}">
                <a16:creationId xmlns:a16="http://schemas.microsoft.com/office/drawing/2014/main" id="{CF5BB42C-B36A-4B3C-9240-A1499784687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43FA55C-0CA7-43A2-A1EB-8C2A04828E2C}"/>
              </a:ext>
            </a:extLst>
          </p:cNvPr>
          <p:cNvSpPr>
            <a:spLocks noGrp="1"/>
          </p:cNvSpPr>
          <p:nvPr>
            <p:ph type="sldNum" sz="quarter" idx="12"/>
          </p:nvPr>
        </p:nvSpPr>
        <p:spPr/>
        <p:txBody>
          <a:bodyPr/>
          <a:lstStyle/>
          <a:p>
            <a:fld id="{FFA67747-A1D0-4850-AF9A-570B1A0E3F7F}" type="slidenum">
              <a:rPr lang="en-US" smtClean="0"/>
              <a:t>‹#›</a:t>
            </a:fld>
            <a:endParaRPr lang="en-US" dirty="0"/>
          </a:p>
        </p:txBody>
      </p:sp>
    </p:spTree>
    <p:extLst>
      <p:ext uri="{BB962C8B-B14F-4D97-AF65-F5344CB8AC3E}">
        <p14:creationId xmlns:p14="http://schemas.microsoft.com/office/powerpoint/2010/main" val="1979569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B4DAF3-ABA4-4694-A9D8-065D5F3FAD83}"/>
              </a:ext>
            </a:extLst>
          </p:cNvPr>
          <p:cNvSpPr>
            <a:spLocks noGrp="1"/>
          </p:cNvSpPr>
          <p:nvPr>
            <p:ph type="body" idx="1"/>
          </p:nvPr>
        </p:nvSpPr>
        <p:spPr>
          <a:xfrm>
            <a:off x="695325" y="1424474"/>
            <a:ext cx="5302251" cy="575145"/>
          </a:xfrm>
        </p:spPr>
        <p:txBody>
          <a:bodyPr anchor="t"/>
          <a:lstStyle>
            <a:lvl1pPr marL="0" indent="0">
              <a:buNone/>
              <a:defRPr sz="2400" b="1">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87DF0E-632C-4E10-AC29-11143B2D5BD3}"/>
              </a:ext>
            </a:extLst>
          </p:cNvPr>
          <p:cNvSpPr>
            <a:spLocks noGrp="1"/>
          </p:cNvSpPr>
          <p:nvPr>
            <p:ph sz="half" idx="2"/>
          </p:nvPr>
        </p:nvSpPr>
        <p:spPr>
          <a:xfrm>
            <a:off x="695325" y="2068498"/>
            <a:ext cx="5302251" cy="4168791"/>
          </a:xfrm>
        </p:spPr>
        <p:txBody>
          <a:bodyPr/>
          <a:lstStyle>
            <a:lvl1pPr>
              <a:buClrTx/>
              <a:defRPr sz="2000"/>
            </a:lvl1pPr>
            <a:lvl2pPr>
              <a:buClrTx/>
              <a:defRPr sz="1800"/>
            </a:lvl2pPr>
            <a:lvl3pPr>
              <a:buClrTx/>
              <a:defRPr sz="1600"/>
            </a:lvl3pPr>
            <a:lvl4pPr>
              <a:buClrTx/>
              <a:defRPr sz="1400"/>
            </a:lvl4pPr>
            <a:lvl5pPr>
              <a:buClrTx/>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FB1D2D-2B36-459A-A3C6-FF45A5606FEF}"/>
              </a:ext>
            </a:extLst>
          </p:cNvPr>
          <p:cNvSpPr>
            <a:spLocks noGrp="1"/>
          </p:cNvSpPr>
          <p:nvPr>
            <p:ph type="body" sz="quarter" idx="3"/>
          </p:nvPr>
        </p:nvSpPr>
        <p:spPr>
          <a:xfrm>
            <a:off x="6172200" y="1424474"/>
            <a:ext cx="5324475" cy="575145"/>
          </a:xfrm>
        </p:spPr>
        <p:txBody>
          <a:bodyPr anchor="t"/>
          <a:lstStyle>
            <a:lvl1pPr marL="0" indent="0">
              <a:buNone/>
              <a:defRPr sz="2400" b="1">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0276EB-47C9-405D-8982-D13C8734FF0C}"/>
              </a:ext>
            </a:extLst>
          </p:cNvPr>
          <p:cNvSpPr>
            <a:spLocks noGrp="1"/>
          </p:cNvSpPr>
          <p:nvPr>
            <p:ph sz="quarter" idx="4"/>
          </p:nvPr>
        </p:nvSpPr>
        <p:spPr>
          <a:xfrm>
            <a:off x="6172200" y="2068498"/>
            <a:ext cx="5324475" cy="4168791"/>
          </a:xfrm>
        </p:spPr>
        <p:txBody>
          <a:bodyPr/>
          <a:lstStyle>
            <a:lvl1pPr>
              <a:buClrTx/>
              <a:defRPr sz="2000"/>
            </a:lvl1pPr>
            <a:lvl2pPr>
              <a:buClrTx/>
              <a:defRPr sz="1800"/>
            </a:lvl2pPr>
            <a:lvl3pPr>
              <a:buClrTx/>
              <a:defRPr sz="1600"/>
            </a:lvl3pPr>
            <a:lvl4pPr>
              <a:buClrTx/>
              <a:defRPr sz="1400"/>
            </a:lvl4pPr>
            <a:lvl5pPr>
              <a:buClrTx/>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F80F63-A89B-474C-B329-21E419BBE966}"/>
              </a:ext>
            </a:extLst>
          </p:cNvPr>
          <p:cNvSpPr>
            <a:spLocks noGrp="1"/>
          </p:cNvSpPr>
          <p:nvPr>
            <p:ph type="dt" sz="half" idx="10"/>
          </p:nvPr>
        </p:nvSpPr>
        <p:spPr/>
        <p:txBody>
          <a:bodyPr/>
          <a:lstStyle/>
          <a:p>
            <a:fld id="{1DC6A080-B12B-4118-9AEC-CD24AE58CCCC}" type="datetime1">
              <a:rPr lang="en-US" smtClean="0"/>
              <a:t>11/4/2024</a:t>
            </a:fld>
            <a:endParaRPr lang="en-US" dirty="0"/>
          </a:p>
        </p:txBody>
      </p:sp>
      <p:sp>
        <p:nvSpPr>
          <p:cNvPr id="8" name="Footer Placeholder 7">
            <a:extLst>
              <a:ext uri="{FF2B5EF4-FFF2-40B4-BE49-F238E27FC236}">
                <a16:creationId xmlns:a16="http://schemas.microsoft.com/office/drawing/2014/main" id="{AECBA565-64DF-4B0D-BF15-2341C80CF39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08BD12F-ECE8-4C6A-8169-6C46DD2B1ED3}"/>
              </a:ext>
            </a:extLst>
          </p:cNvPr>
          <p:cNvSpPr>
            <a:spLocks noGrp="1"/>
          </p:cNvSpPr>
          <p:nvPr>
            <p:ph type="sldNum" sz="quarter" idx="12"/>
          </p:nvPr>
        </p:nvSpPr>
        <p:spPr/>
        <p:txBody>
          <a:bodyPr/>
          <a:lstStyle/>
          <a:p>
            <a:fld id="{FFA67747-A1D0-4850-AF9A-570B1A0E3F7F}" type="slidenum">
              <a:rPr lang="en-US" smtClean="0"/>
              <a:t>‹#›</a:t>
            </a:fld>
            <a:endParaRPr lang="en-US" dirty="0"/>
          </a:p>
        </p:txBody>
      </p:sp>
      <p:sp>
        <p:nvSpPr>
          <p:cNvPr id="2" name="Title 1">
            <a:extLst>
              <a:ext uri="{FF2B5EF4-FFF2-40B4-BE49-F238E27FC236}">
                <a16:creationId xmlns:a16="http://schemas.microsoft.com/office/drawing/2014/main" id="{9776310A-367B-4F79-99E7-55659EA41E8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21223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01979D9-6073-4482-ABEF-31B00408732B}" type="datetime1">
              <a:rPr lang="en-US" smtClean="0"/>
              <a:t>11/4/2024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FA67747-A1D0-4850-AF9A-570B1A0E3F7F}" type="slidenum">
              <a:rPr lang="en-US" smtClean="0"/>
              <a:pPr/>
              <a:t>‹#›</a:t>
            </a:fld>
            <a:endParaRPr lang="en-US" dirty="0"/>
          </a:p>
        </p:txBody>
      </p:sp>
      <p:sp>
        <p:nvSpPr>
          <p:cNvPr id="7" name="Text Placeholder 6"/>
          <p:cNvSpPr>
            <a:spLocks noGrp="1"/>
          </p:cNvSpPr>
          <p:nvPr>
            <p:ph type="body" sz="quarter" idx="13"/>
          </p:nvPr>
        </p:nvSpPr>
        <p:spPr>
          <a:xfrm>
            <a:off x="721193" y="2184725"/>
            <a:ext cx="3321051" cy="3628700"/>
          </a:xfrm>
        </p:spPr>
        <p:txBody>
          <a:bodyPr/>
          <a:lstStyle>
            <a:lvl1pPr>
              <a:buClrTx/>
              <a:defRPr/>
            </a:lvl1pPr>
            <a:lvl2pPr>
              <a:buClrTx/>
              <a:defRPr/>
            </a:lvl2pPr>
            <a:lvl3pPr>
              <a:buClrTx/>
              <a:defRPr/>
            </a:lvl3pPr>
            <a:lvl4pPr>
              <a:buClrTx/>
              <a:defRPr/>
            </a:lvl4pPr>
            <a:lvl5pPr>
              <a:buClrTx/>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4"/>
          </p:nvPr>
        </p:nvSpPr>
        <p:spPr>
          <a:xfrm>
            <a:off x="4333794" y="2184725"/>
            <a:ext cx="3324927" cy="3628700"/>
          </a:xfrm>
        </p:spPr>
        <p:txBody>
          <a:bodyPr/>
          <a:lstStyle>
            <a:lvl1pPr>
              <a:buClrTx/>
              <a:defRPr/>
            </a:lvl1pPr>
            <a:lvl2pPr>
              <a:buClrTx/>
              <a:defRPr/>
            </a:lvl2pPr>
            <a:lvl3pPr>
              <a:buClrTx/>
              <a:defRPr/>
            </a:lvl3pPr>
            <a:lvl4pPr>
              <a:buClrTx/>
              <a:defRPr/>
            </a:lvl4pPr>
            <a:lvl5pPr>
              <a:buClrTx/>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p:cNvSpPr>
            <a:spLocks noGrp="1"/>
          </p:cNvSpPr>
          <p:nvPr>
            <p:ph type="body" sz="quarter" idx="15"/>
          </p:nvPr>
        </p:nvSpPr>
        <p:spPr>
          <a:xfrm>
            <a:off x="7950269" y="2184725"/>
            <a:ext cx="3324927" cy="3628700"/>
          </a:xfrm>
        </p:spPr>
        <p:txBody>
          <a:bodyPr/>
          <a:lstStyle>
            <a:lvl1pPr>
              <a:buClrTx/>
              <a:defRPr/>
            </a:lvl1pPr>
            <a:lvl2pPr>
              <a:buClrTx/>
              <a:defRPr/>
            </a:lvl2pPr>
            <a:lvl3pPr>
              <a:buClrTx/>
              <a:defRPr/>
            </a:lvl3pPr>
            <a:lvl4pPr>
              <a:buClrTx/>
              <a:defRPr/>
            </a:lvl4pPr>
            <a:lvl5pPr>
              <a:buClrTx/>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6"/>
          <p:cNvSpPr>
            <a:spLocks noGrp="1"/>
          </p:cNvSpPr>
          <p:nvPr>
            <p:ph type="body" sz="quarter" idx="16"/>
          </p:nvPr>
        </p:nvSpPr>
        <p:spPr>
          <a:xfrm>
            <a:off x="695325" y="1176338"/>
            <a:ext cx="3346451" cy="823912"/>
          </a:xfrm>
        </p:spPr>
        <p:txBody>
          <a:bodyPr anchor="t"/>
          <a:lstStyle>
            <a:lvl1pPr marL="0" indent="0">
              <a:buNone/>
              <a:defRPr b="1">
                <a:solidFill>
                  <a:schemeClr val="accent1"/>
                </a:solidFill>
              </a:defRPr>
            </a:lvl1pPr>
          </a:lstStyle>
          <a:p>
            <a:pPr lvl="0"/>
            <a:r>
              <a:rPr lang="en-US"/>
              <a:t>Edit Master text styles</a:t>
            </a:r>
          </a:p>
        </p:txBody>
      </p:sp>
      <p:sp>
        <p:nvSpPr>
          <p:cNvPr id="19" name="Text Placeholder 18"/>
          <p:cNvSpPr>
            <a:spLocks noGrp="1"/>
          </p:cNvSpPr>
          <p:nvPr>
            <p:ph type="body" sz="quarter" idx="17"/>
          </p:nvPr>
        </p:nvSpPr>
        <p:spPr>
          <a:xfrm>
            <a:off x="4333877" y="1176338"/>
            <a:ext cx="3324225" cy="823912"/>
          </a:xfrm>
        </p:spPr>
        <p:txBody>
          <a:bodyPr anchor="t"/>
          <a:lstStyle>
            <a:lvl1pPr marL="0" indent="0">
              <a:buNone/>
              <a:defRPr b="1">
                <a:solidFill>
                  <a:schemeClr val="accent1"/>
                </a:solidFill>
              </a:defRPr>
            </a:lvl1pPr>
          </a:lstStyle>
          <a:p>
            <a:pPr lvl="0"/>
            <a:r>
              <a:rPr lang="en-US"/>
              <a:t>Edit Master text styles</a:t>
            </a:r>
          </a:p>
        </p:txBody>
      </p:sp>
      <p:sp>
        <p:nvSpPr>
          <p:cNvPr id="21" name="Text Placeholder 20"/>
          <p:cNvSpPr>
            <a:spLocks noGrp="1"/>
          </p:cNvSpPr>
          <p:nvPr>
            <p:ph type="body" sz="quarter" idx="18"/>
          </p:nvPr>
        </p:nvSpPr>
        <p:spPr>
          <a:xfrm>
            <a:off x="7950201" y="1176338"/>
            <a:ext cx="3324225" cy="823912"/>
          </a:xfrm>
        </p:spPr>
        <p:txBody>
          <a:bodyPr anchor="t"/>
          <a:lstStyle>
            <a:lvl1pPr marL="0" indent="0">
              <a:buNone/>
              <a:defRPr b="1">
                <a:solidFill>
                  <a:schemeClr val="accent1"/>
                </a:solidFill>
              </a:defRPr>
            </a:lvl1pPr>
          </a:lstStyle>
          <a:p>
            <a:pPr lvl="0"/>
            <a:r>
              <a:rPr lang="en-US"/>
              <a:t>Edit Master text styles</a:t>
            </a:r>
          </a:p>
        </p:txBody>
      </p:sp>
    </p:spTree>
    <p:extLst>
      <p:ext uri="{BB962C8B-B14F-4D97-AF65-F5344CB8AC3E}">
        <p14:creationId xmlns:p14="http://schemas.microsoft.com/office/powerpoint/2010/main" val="876832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3740B-1FE8-460A-BF8B-B2C0646E3A4F}"/>
              </a:ext>
            </a:extLst>
          </p:cNvPr>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fld id="{34EDCA7A-D2E1-4AAD-BA02-4C33BD542359}" type="datetime1">
              <a:rPr lang="en-US" smtClean="0"/>
              <a:t>11/4/2024</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FFA67747-A1D0-4850-AF9A-570B1A0E3F7F}" type="slidenum">
              <a:rPr lang="en-US" smtClean="0"/>
              <a:pPr/>
              <a:t>‹#›</a:t>
            </a:fld>
            <a:endParaRPr lang="en-US" dirty="0"/>
          </a:p>
        </p:txBody>
      </p:sp>
    </p:spTree>
    <p:extLst>
      <p:ext uri="{BB962C8B-B14F-4D97-AF65-F5344CB8AC3E}">
        <p14:creationId xmlns:p14="http://schemas.microsoft.com/office/powerpoint/2010/main" val="60731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Picture 1">
    <p:spTree>
      <p:nvGrpSpPr>
        <p:cNvPr id="1" name=""/>
        <p:cNvGrpSpPr/>
        <p:nvPr/>
      </p:nvGrpSpPr>
      <p:grpSpPr>
        <a:xfrm>
          <a:off x="0" y="0"/>
          <a:ext cx="0" cy="0"/>
          <a:chOff x="0" y="0"/>
          <a:chExt cx="0" cy="0"/>
        </a:xfrm>
      </p:grpSpPr>
      <p:sp>
        <p:nvSpPr>
          <p:cNvPr id="9" name="Symbol zastępczy obrazu 8">
            <a:extLst>
              <a:ext uri="{FF2B5EF4-FFF2-40B4-BE49-F238E27FC236}">
                <a16:creationId xmlns:a16="http://schemas.microsoft.com/office/drawing/2014/main" id="{89B01C2E-6FE3-472D-B09D-E3CB9620D51C}"/>
              </a:ext>
            </a:extLst>
          </p:cNvPr>
          <p:cNvSpPr>
            <a:spLocks noGrp="1"/>
          </p:cNvSpPr>
          <p:nvPr>
            <p:ph type="pic" sz="quarter" idx="13"/>
          </p:nvPr>
        </p:nvSpPr>
        <p:spPr>
          <a:xfrm>
            <a:off x="6248401" y="1160464"/>
            <a:ext cx="5248275" cy="5076824"/>
          </a:xfrm>
          <a:solidFill>
            <a:schemeClr val="bg2"/>
          </a:solidFill>
        </p:spPr>
        <p:txBody>
          <a:bodyPr anchor="ctr"/>
          <a:lstStyle>
            <a:lvl1pPr algn="ctr">
              <a:defRPr/>
            </a:lvl1pPr>
          </a:lstStyle>
          <a:p>
            <a:endParaRPr lang="en-US" dirty="0"/>
          </a:p>
        </p:txBody>
      </p:sp>
      <p:sp>
        <p:nvSpPr>
          <p:cNvPr id="2" name="Title 1">
            <a:extLst>
              <a:ext uri="{FF2B5EF4-FFF2-40B4-BE49-F238E27FC236}">
                <a16:creationId xmlns:a16="http://schemas.microsoft.com/office/drawing/2014/main" id="{8F1278AF-FA92-4ACA-B57B-53A88BC567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1128C6-3C6B-45AD-AAE4-638323BE4628}"/>
              </a:ext>
            </a:extLst>
          </p:cNvPr>
          <p:cNvSpPr>
            <a:spLocks noGrp="1"/>
          </p:cNvSpPr>
          <p:nvPr>
            <p:ph sz="half" idx="1"/>
          </p:nvPr>
        </p:nvSpPr>
        <p:spPr>
          <a:xfrm>
            <a:off x="695325" y="1160464"/>
            <a:ext cx="5248275" cy="5076824"/>
          </a:xfrm>
        </p:spPr>
        <p:txBody>
          <a:bodyPr/>
          <a:lstStyle>
            <a:lvl1pPr>
              <a:buClrTx/>
              <a:defRPr lang="en-US" dirty="0"/>
            </a:lvl1pPr>
            <a:lvl2pPr>
              <a:buClrTx/>
              <a:defRPr lang="en-US" dirty="0"/>
            </a:lvl2pPr>
            <a:lvl3pPr>
              <a:buClrTx/>
              <a:defRPr lang="en-US" dirty="0"/>
            </a:lvl3pPr>
            <a:lvl4pPr>
              <a:buClrTx/>
              <a:defRPr lang="en-US" dirty="0"/>
            </a:lvl4pPr>
            <a:lvl5pPr>
              <a:buClrTx/>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39EDDC-3F91-4BD7-A1E6-721E0D268CB9}"/>
              </a:ext>
            </a:extLst>
          </p:cNvPr>
          <p:cNvSpPr>
            <a:spLocks noGrp="1"/>
          </p:cNvSpPr>
          <p:nvPr>
            <p:ph type="dt" sz="half" idx="10"/>
          </p:nvPr>
        </p:nvSpPr>
        <p:spPr/>
        <p:txBody>
          <a:bodyPr/>
          <a:lstStyle/>
          <a:p>
            <a:fld id="{25ADCDDD-6E33-4072-86BC-23E07EEE56FE}" type="datetime1">
              <a:rPr lang="en-US" smtClean="0"/>
              <a:t>11/4/2024</a:t>
            </a:fld>
            <a:endParaRPr lang="en-US" dirty="0"/>
          </a:p>
        </p:txBody>
      </p:sp>
      <p:sp>
        <p:nvSpPr>
          <p:cNvPr id="6" name="Footer Placeholder 5">
            <a:extLst>
              <a:ext uri="{FF2B5EF4-FFF2-40B4-BE49-F238E27FC236}">
                <a16:creationId xmlns:a16="http://schemas.microsoft.com/office/drawing/2014/main" id="{CF5BB42C-B36A-4B3C-9240-A1499784687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43FA55C-0CA7-43A2-A1EB-8C2A04828E2C}"/>
              </a:ext>
            </a:extLst>
          </p:cNvPr>
          <p:cNvSpPr>
            <a:spLocks noGrp="1"/>
          </p:cNvSpPr>
          <p:nvPr>
            <p:ph type="sldNum" sz="quarter" idx="12"/>
          </p:nvPr>
        </p:nvSpPr>
        <p:spPr/>
        <p:txBody>
          <a:bodyPr/>
          <a:lstStyle/>
          <a:p>
            <a:fld id="{FFA67747-A1D0-4850-AF9A-570B1A0E3F7F}" type="slidenum">
              <a:rPr lang="en-US" smtClean="0"/>
              <a:t>‹#›</a:t>
            </a:fld>
            <a:endParaRPr lang="en-US" dirty="0"/>
          </a:p>
        </p:txBody>
      </p:sp>
    </p:spTree>
    <p:extLst>
      <p:ext uri="{BB962C8B-B14F-4D97-AF65-F5344CB8AC3E}">
        <p14:creationId xmlns:p14="http://schemas.microsoft.com/office/powerpoint/2010/main" val="1353848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6D510E-70C3-4CA0-8FB3-35B9F8FB71AB}"/>
              </a:ext>
            </a:extLst>
          </p:cNvPr>
          <p:cNvSpPr>
            <a:spLocks noGrp="1"/>
          </p:cNvSpPr>
          <p:nvPr>
            <p:ph type="title"/>
          </p:nvPr>
        </p:nvSpPr>
        <p:spPr>
          <a:xfrm>
            <a:off x="695326" y="136526"/>
            <a:ext cx="10801351" cy="854075"/>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9C1AEAF0-3551-4CF0-83FD-BDBC6868DC97}"/>
              </a:ext>
            </a:extLst>
          </p:cNvPr>
          <p:cNvSpPr>
            <a:spLocks noGrp="1"/>
          </p:cNvSpPr>
          <p:nvPr>
            <p:ph type="body" idx="1"/>
          </p:nvPr>
        </p:nvSpPr>
        <p:spPr>
          <a:xfrm>
            <a:off x="695326" y="1169986"/>
            <a:ext cx="10801351" cy="5067302"/>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D4F70B-CD42-42EF-9CFB-60D4515EE692}"/>
              </a:ext>
            </a:extLst>
          </p:cNvPr>
          <p:cNvSpPr>
            <a:spLocks noGrp="1"/>
          </p:cNvSpPr>
          <p:nvPr>
            <p:ph type="dt" sz="half" idx="2"/>
          </p:nvPr>
        </p:nvSpPr>
        <p:spPr>
          <a:xfrm>
            <a:off x="3416299" y="6451284"/>
            <a:ext cx="10287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EDCA7A-D2E1-4AAD-BA02-4C33BD542359}" type="datetime1">
              <a:rPr lang="en-US" smtClean="0"/>
              <a:t>11/4/2024</a:t>
            </a:fld>
            <a:endParaRPr lang="en-US" dirty="0"/>
          </a:p>
        </p:txBody>
      </p:sp>
      <p:sp>
        <p:nvSpPr>
          <p:cNvPr id="5" name="Footer Placeholder 4">
            <a:extLst>
              <a:ext uri="{FF2B5EF4-FFF2-40B4-BE49-F238E27FC236}">
                <a16:creationId xmlns:a16="http://schemas.microsoft.com/office/drawing/2014/main" id="{039E0618-E4EA-434F-9567-48D806CD21FF}"/>
              </a:ext>
            </a:extLst>
          </p:cNvPr>
          <p:cNvSpPr>
            <a:spLocks noGrp="1"/>
          </p:cNvSpPr>
          <p:nvPr>
            <p:ph type="ftr" sz="quarter" idx="3"/>
          </p:nvPr>
        </p:nvSpPr>
        <p:spPr>
          <a:xfrm>
            <a:off x="4635502" y="6451284"/>
            <a:ext cx="5549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1A6A855-F268-4B0B-8CFA-8F46E47BE14E}"/>
              </a:ext>
            </a:extLst>
          </p:cNvPr>
          <p:cNvSpPr>
            <a:spLocks noGrp="1"/>
          </p:cNvSpPr>
          <p:nvPr>
            <p:ph type="sldNum" sz="quarter" idx="4"/>
          </p:nvPr>
        </p:nvSpPr>
        <p:spPr>
          <a:xfrm>
            <a:off x="11496674" y="6418264"/>
            <a:ext cx="69532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FFA67747-A1D0-4850-AF9A-570B1A0E3F7F}" type="slidenum">
              <a:rPr lang="en-US" smtClean="0"/>
              <a:pPr/>
              <a:t>‹#›</a:t>
            </a:fld>
            <a:endParaRPr lang="en-US" dirty="0"/>
          </a:p>
        </p:txBody>
      </p:sp>
      <p:sp>
        <p:nvSpPr>
          <p:cNvPr id="7" name="Prostokąt 10">
            <a:extLst>
              <a:ext uri="{FF2B5EF4-FFF2-40B4-BE49-F238E27FC236}">
                <a16:creationId xmlns:a16="http://schemas.microsoft.com/office/drawing/2014/main" id="{E92C2E7A-9541-4080-9F7A-CF5ECA33B216}"/>
              </a:ext>
            </a:extLst>
          </p:cNvPr>
          <p:cNvSpPr/>
          <p:nvPr userDrawn="1"/>
        </p:nvSpPr>
        <p:spPr>
          <a:xfrm>
            <a:off x="695325" y="6783389"/>
            <a:ext cx="10801351" cy="7461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Prostokąt 11">
            <a:extLst>
              <a:ext uri="{FF2B5EF4-FFF2-40B4-BE49-F238E27FC236}">
                <a16:creationId xmlns:a16="http://schemas.microsoft.com/office/drawing/2014/main" id="{B4F88A70-42C6-4BA9-AB8B-1A949324D8D6}"/>
              </a:ext>
            </a:extLst>
          </p:cNvPr>
          <p:cNvSpPr/>
          <p:nvPr userDrawn="1"/>
        </p:nvSpPr>
        <p:spPr>
          <a:xfrm flipV="1">
            <a:off x="11496675" y="6786003"/>
            <a:ext cx="698500" cy="7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Prostokąt 12">
            <a:extLst>
              <a:ext uri="{FF2B5EF4-FFF2-40B4-BE49-F238E27FC236}">
                <a16:creationId xmlns:a16="http://schemas.microsoft.com/office/drawing/2014/main" id="{ABD1F55F-1D34-4B2D-BEF1-44298498F36A}"/>
              </a:ext>
            </a:extLst>
          </p:cNvPr>
          <p:cNvSpPr/>
          <p:nvPr userDrawn="1"/>
        </p:nvSpPr>
        <p:spPr>
          <a:xfrm flipV="1">
            <a:off x="1" y="2"/>
            <a:ext cx="698500" cy="71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Grafika 4">
            <a:extLst>
              <a:ext uri="{FF2B5EF4-FFF2-40B4-BE49-F238E27FC236}">
                <a16:creationId xmlns:a16="http://schemas.microsoft.com/office/drawing/2014/main" id="{44B877E8-336D-4FDC-AA0B-F8FCC98739CE}"/>
              </a:ext>
            </a:extLst>
          </p:cNvPr>
          <p:cNvSpPr/>
          <p:nvPr userDrawn="1"/>
        </p:nvSpPr>
        <p:spPr>
          <a:xfrm>
            <a:off x="695325" y="6316949"/>
            <a:ext cx="586699" cy="389923"/>
          </a:xfrm>
          <a:custGeom>
            <a:avLst/>
            <a:gdLst>
              <a:gd name="connsiteX0" fmla="*/ 3715 w 1480470"/>
              <a:gd name="connsiteY0" fmla="*/ 983930 h 983929"/>
              <a:gd name="connsiteX1" fmla="*/ 70485 w 1480470"/>
              <a:gd name="connsiteY1" fmla="*/ 983930 h 983929"/>
              <a:gd name="connsiteX2" fmla="*/ 88011 w 1480470"/>
              <a:gd name="connsiteY2" fmla="*/ 949449 h 983929"/>
              <a:gd name="connsiteX3" fmla="*/ 209169 w 1480470"/>
              <a:gd name="connsiteY3" fmla="*/ 949449 h 983929"/>
              <a:gd name="connsiteX4" fmla="*/ 227743 w 1480470"/>
              <a:gd name="connsiteY4" fmla="*/ 983930 h 983929"/>
              <a:gd name="connsiteX5" fmla="*/ 294227 w 1480470"/>
              <a:gd name="connsiteY5" fmla="*/ 983930 h 983929"/>
              <a:gd name="connsiteX6" fmla="*/ 187166 w 1480470"/>
              <a:gd name="connsiteY6" fmla="*/ 788953 h 983929"/>
              <a:gd name="connsiteX7" fmla="*/ 109347 w 1480470"/>
              <a:gd name="connsiteY7" fmla="*/ 788953 h 983929"/>
              <a:gd name="connsiteX8" fmla="*/ 3715 w 1480470"/>
              <a:gd name="connsiteY8" fmla="*/ 983930 h 983929"/>
              <a:gd name="connsiteX9" fmla="*/ 148114 w 1480470"/>
              <a:gd name="connsiteY9" fmla="*/ 834197 h 983929"/>
              <a:gd name="connsiteX10" fmla="*/ 186880 w 1480470"/>
              <a:gd name="connsiteY10" fmla="*/ 907444 h 983929"/>
              <a:gd name="connsiteX11" fmla="*/ 110395 w 1480470"/>
              <a:gd name="connsiteY11" fmla="*/ 907444 h 983929"/>
              <a:gd name="connsiteX12" fmla="*/ 148114 w 1480470"/>
              <a:gd name="connsiteY12" fmla="*/ 834197 h 983929"/>
              <a:gd name="connsiteX13" fmla="*/ 421672 w 1480470"/>
              <a:gd name="connsiteY13" fmla="*/ 983930 h 983929"/>
              <a:gd name="connsiteX14" fmla="*/ 481489 w 1480470"/>
              <a:gd name="connsiteY14" fmla="*/ 983930 h 983929"/>
              <a:gd name="connsiteX15" fmla="*/ 481489 w 1480470"/>
              <a:gd name="connsiteY15" fmla="*/ 934876 h 983929"/>
              <a:gd name="connsiteX16" fmla="*/ 600265 w 1480470"/>
              <a:gd name="connsiteY16" fmla="*/ 934876 h 983929"/>
              <a:gd name="connsiteX17" fmla="*/ 655225 w 1480470"/>
              <a:gd name="connsiteY17" fmla="*/ 872392 h 983929"/>
              <a:gd name="connsiteX18" fmla="*/ 655225 w 1480470"/>
              <a:gd name="connsiteY18" fmla="*/ 855723 h 983929"/>
              <a:gd name="connsiteX19" fmla="*/ 584644 w 1480470"/>
              <a:gd name="connsiteY19" fmla="*/ 788953 h 983929"/>
              <a:gd name="connsiteX20" fmla="*/ 421672 w 1480470"/>
              <a:gd name="connsiteY20" fmla="*/ 788953 h 983929"/>
              <a:gd name="connsiteX21" fmla="*/ 421672 w 1480470"/>
              <a:gd name="connsiteY21" fmla="*/ 983930 h 983929"/>
              <a:gd name="connsiteX22" fmla="*/ 481393 w 1480470"/>
              <a:gd name="connsiteY22" fmla="*/ 837435 h 983929"/>
              <a:gd name="connsiteX23" fmla="*/ 569214 w 1480470"/>
              <a:gd name="connsiteY23" fmla="*/ 837435 h 983929"/>
              <a:gd name="connsiteX24" fmla="*/ 593693 w 1480470"/>
              <a:gd name="connsiteY24" fmla="*/ 858200 h 983929"/>
              <a:gd name="connsiteX25" fmla="*/ 593693 w 1480470"/>
              <a:gd name="connsiteY25" fmla="*/ 865725 h 983929"/>
              <a:gd name="connsiteX26" fmla="*/ 574262 w 1480470"/>
              <a:gd name="connsiteY26" fmla="*/ 886489 h 983929"/>
              <a:gd name="connsiteX27" fmla="*/ 481393 w 1480470"/>
              <a:gd name="connsiteY27" fmla="*/ 886489 h 983929"/>
              <a:gd name="connsiteX28" fmla="*/ 481393 w 1480470"/>
              <a:gd name="connsiteY28" fmla="*/ 837435 h 983929"/>
              <a:gd name="connsiteX29" fmla="*/ 793432 w 1480470"/>
              <a:gd name="connsiteY29" fmla="*/ 983930 h 983929"/>
              <a:gd name="connsiteX30" fmla="*/ 853249 w 1480470"/>
              <a:gd name="connsiteY30" fmla="*/ 983930 h 983929"/>
              <a:gd name="connsiteX31" fmla="*/ 853249 w 1480470"/>
              <a:gd name="connsiteY31" fmla="*/ 910111 h 983929"/>
              <a:gd name="connsiteX32" fmla="*/ 979265 w 1480470"/>
              <a:gd name="connsiteY32" fmla="*/ 910111 h 983929"/>
              <a:gd name="connsiteX33" fmla="*/ 979265 w 1480470"/>
              <a:gd name="connsiteY33" fmla="*/ 983930 h 983929"/>
              <a:gd name="connsiteX34" fmla="*/ 1039082 w 1480470"/>
              <a:gd name="connsiteY34" fmla="*/ 983930 h 983929"/>
              <a:gd name="connsiteX35" fmla="*/ 1039082 w 1480470"/>
              <a:gd name="connsiteY35" fmla="*/ 788953 h 983929"/>
              <a:gd name="connsiteX36" fmla="*/ 979265 w 1480470"/>
              <a:gd name="connsiteY36" fmla="*/ 788953 h 983929"/>
              <a:gd name="connsiteX37" fmla="*/ 979265 w 1480470"/>
              <a:gd name="connsiteY37" fmla="*/ 858486 h 983929"/>
              <a:gd name="connsiteX38" fmla="*/ 853249 w 1480470"/>
              <a:gd name="connsiteY38" fmla="*/ 858486 h 983929"/>
              <a:gd name="connsiteX39" fmla="*/ 853249 w 1480470"/>
              <a:gd name="connsiteY39" fmla="*/ 788953 h 983929"/>
              <a:gd name="connsiteX40" fmla="*/ 793432 w 1480470"/>
              <a:gd name="connsiteY40" fmla="*/ 788953 h 983929"/>
              <a:gd name="connsiteX41" fmla="*/ 793432 w 1480470"/>
              <a:gd name="connsiteY41" fmla="*/ 983930 h 983929"/>
              <a:gd name="connsiteX42" fmla="*/ 1185386 w 1480470"/>
              <a:gd name="connsiteY42" fmla="*/ 983930 h 983929"/>
              <a:gd name="connsiteX43" fmla="*/ 1379601 w 1480470"/>
              <a:gd name="connsiteY43" fmla="*/ 983930 h 983929"/>
              <a:gd name="connsiteX44" fmla="*/ 1379601 w 1480470"/>
              <a:gd name="connsiteY44" fmla="*/ 933828 h 983929"/>
              <a:gd name="connsiteX45" fmla="*/ 1245203 w 1480470"/>
              <a:gd name="connsiteY45" fmla="*/ 933828 h 983929"/>
              <a:gd name="connsiteX46" fmla="*/ 1245203 w 1480470"/>
              <a:gd name="connsiteY46" fmla="*/ 788953 h 983929"/>
              <a:gd name="connsiteX47" fmla="*/ 1185386 w 1480470"/>
              <a:gd name="connsiteY47" fmla="*/ 788953 h 983929"/>
              <a:gd name="connsiteX48" fmla="*/ 1185386 w 1480470"/>
              <a:gd name="connsiteY48" fmla="*/ 983930 h 983929"/>
              <a:gd name="connsiteX49" fmla="*/ 682752 w 1480470"/>
              <a:gd name="connsiteY49" fmla="*/ 354804 h 983929"/>
              <a:gd name="connsiteX50" fmla="*/ 776383 w 1480470"/>
              <a:gd name="connsiteY50" fmla="*/ 368329 h 983929"/>
              <a:gd name="connsiteX51" fmla="*/ 690658 w 1480470"/>
              <a:gd name="connsiteY51" fmla="*/ 277651 h 983929"/>
              <a:gd name="connsiteX52" fmla="*/ 597217 w 1480470"/>
              <a:gd name="connsiteY52" fmla="*/ 262030 h 983929"/>
              <a:gd name="connsiteX53" fmla="*/ 682752 w 1480470"/>
              <a:gd name="connsiteY53" fmla="*/ 354804 h 983929"/>
              <a:gd name="connsiteX54" fmla="*/ 434911 w 1480470"/>
              <a:gd name="connsiteY54" fmla="*/ 320990 h 983929"/>
              <a:gd name="connsiteX55" fmla="*/ 542258 w 1480470"/>
              <a:gd name="connsiteY55" fmla="*/ 336420 h 983929"/>
              <a:gd name="connsiteX56" fmla="*/ 457390 w 1480470"/>
              <a:gd name="connsiteY56" fmla="*/ 240408 h 983929"/>
              <a:gd name="connsiteX57" fmla="*/ 350710 w 1480470"/>
              <a:gd name="connsiteY57" fmla="*/ 222692 h 983929"/>
              <a:gd name="connsiteX58" fmla="*/ 434911 w 1480470"/>
              <a:gd name="connsiteY58" fmla="*/ 320990 h 983929"/>
              <a:gd name="connsiteX59" fmla="*/ 671798 w 1480470"/>
              <a:gd name="connsiteY59" fmla="*/ 461674 h 983929"/>
              <a:gd name="connsiteX60" fmla="*/ 772477 w 1480470"/>
              <a:gd name="connsiteY60" fmla="*/ 473104 h 983929"/>
              <a:gd name="connsiteX61" fmla="*/ 680942 w 1480470"/>
              <a:gd name="connsiteY61" fmla="*/ 373187 h 983929"/>
              <a:gd name="connsiteX62" fmla="*/ 580644 w 1480470"/>
              <a:gd name="connsiteY62" fmla="*/ 359280 h 983929"/>
              <a:gd name="connsiteX63" fmla="*/ 671798 w 1480470"/>
              <a:gd name="connsiteY63" fmla="*/ 461674 h 983929"/>
              <a:gd name="connsiteX64" fmla="*/ 148304 w 1480470"/>
              <a:gd name="connsiteY64" fmla="*/ 281842 h 983929"/>
              <a:gd name="connsiteX65" fmla="*/ 272605 w 1480470"/>
              <a:gd name="connsiteY65" fmla="*/ 299654 h 983929"/>
              <a:gd name="connsiteX66" fmla="*/ 189738 w 1480470"/>
              <a:gd name="connsiteY66" fmla="*/ 197736 h 983929"/>
              <a:gd name="connsiteX67" fmla="*/ 66770 w 1480470"/>
              <a:gd name="connsiteY67" fmla="*/ 177353 h 983929"/>
              <a:gd name="connsiteX68" fmla="*/ 148304 w 1480470"/>
              <a:gd name="connsiteY68" fmla="*/ 281842 h 983929"/>
              <a:gd name="connsiteX69" fmla="*/ 403479 w 1480470"/>
              <a:gd name="connsiteY69" fmla="*/ 433480 h 983929"/>
              <a:gd name="connsiteX70" fmla="*/ 520065 w 1480470"/>
              <a:gd name="connsiteY70" fmla="*/ 446625 h 983929"/>
              <a:gd name="connsiteX71" fmla="*/ 429577 w 1480470"/>
              <a:gd name="connsiteY71" fmla="*/ 340135 h 983929"/>
              <a:gd name="connsiteX72" fmla="*/ 313944 w 1480470"/>
              <a:gd name="connsiteY72" fmla="*/ 324133 h 983929"/>
              <a:gd name="connsiteX73" fmla="*/ 403479 w 1480470"/>
              <a:gd name="connsiteY73" fmla="*/ 433480 h 983929"/>
              <a:gd name="connsiteX74" fmla="*/ 658939 w 1480470"/>
              <a:gd name="connsiteY74" fmla="*/ 585404 h 983929"/>
              <a:gd name="connsiteX75" fmla="*/ 767619 w 1480470"/>
              <a:gd name="connsiteY75" fmla="*/ 593881 h 983929"/>
              <a:gd name="connsiteX76" fmla="*/ 669512 w 1480470"/>
              <a:gd name="connsiteY76" fmla="*/ 482820 h 983929"/>
              <a:gd name="connsiteX77" fmla="*/ 561213 w 1480470"/>
              <a:gd name="connsiteY77" fmla="*/ 471199 h 983929"/>
              <a:gd name="connsiteX78" fmla="*/ 658939 w 1480470"/>
              <a:gd name="connsiteY78" fmla="*/ 585404 h 983929"/>
              <a:gd name="connsiteX79" fmla="*/ 89725 w 1480470"/>
              <a:gd name="connsiteY79" fmla="*/ 400619 h 983929"/>
              <a:gd name="connsiteX80" fmla="*/ 226314 w 1480470"/>
              <a:gd name="connsiteY80" fmla="*/ 415954 h 983929"/>
              <a:gd name="connsiteX81" fmla="*/ 138398 w 1480470"/>
              <a:gd name="connsiteY81" fmla="*/ 302035 h 983929"/>
              <a:gd name="connsiteX82" fmla="*/ 3524 w 1480470"/>
              <a:gd name="connsiteY82" fmla="*/ 283461 h 983929"/>
              <a:gd name="connsiteX83" fmla="*/ 89725 w 1480470"/>
              <a:gd name="connsiteY83" fmla="*/ 400619 h 983929"/>
              <a:gd name="connsiteX84" fmla="*/ 366617 w 1480470"/>
              <a:gd name="connsiteY84" fmla="*/ 565306 h 983929"/>
              <a:gd name="connsiteX85" fmla="*/ 494062 w 1480470"/>
              <a:gd name="connsiteY85" fmla="*/ 575117 h 983929"/>
              <a:gd name="connsiteX86" fmla="*/ 397192 w 1480470"/>
              <a:gd name="connsiteY86" fmla="*/ 455864 h 983929"/>
              <a:gd name="connsiteX87" fmla="*/ 270891 w 1480470"/>
              <a:gd name="connsiteY87" fmla="*/ 442434 h 983929"/>
              <a:gd name="connsiteX88" fmla="*/ 366617 w 1480470"/>
              <a:gd name="connsiteY88" fmla="*/ 565306 h 983929"/>
              <a:gd name="connsiteX89" fmla="*/ 643985 w 1480470"/>
              <a:gd name="connsiteY89" fmla="*/ 730374 h 983929"/>
              <a:gd name="connsiteX90" fmla="*/ 762190 w 1480470"/>
              <a:gd name="connsiteY90" fmla="*/ 734661 h 983929"/>
              <a:gd name="connsiteX91" fmla="*/ 656368 w 1480470"/>
              <a:gd name="connsiteY91" fmla="*/ 610074 h 983929"/>
              <a:gd name="connsiteX92" fmla="*/ 538639 w 1480470"/>
              <a:gd name="connsiteY92" fmla="*/ 601787 h 983929"/>
              <a:gd name="connsiteX93" fmla="*/ 643985 w 1480470"/>
              <a:gd name="connsiteY93" fmla="*/ 730374 h 983929"/>
              <a:gd name="connsiteX94" fmla="*/ 251746 w 1480470"/>
              <a:gd name="connsiteY94" fmla="*/ 93438 h 983929"/>
              <a:gd name="connsiteX95" fmla="*/ 357092 w 1480470"/>
              <a:gd name="connsiteY95" fmla="*/ 113916 h 983929"/>
              <a:gd name="connsiteX96" fmla="*/ 282892 w 1480470"/>
              <a:gd name="connsiteY96" fmla="*/ 30096 h 983929"/>
              <a:gd name="connsiteX97" fmla="*/ 178403 w 1480470"/>
              <a:gd name="connsiteY97" fmla="*/ 7903 h 983929"/>
              <a:gd name="connsiteX98" fmla="*/ 251746 w 1480470"/>
              <a:gd name="connsiteY98" fmla="*/ 93438 h 983929"/>
              <a:gd name="connsiteX99" fmla="*/ 472249 w 1480470"/>
              <a:gd name="connsiteY99" fmla="*/ 224311 h 983929"/>
              <a:gd name="connsiteX100" fmla="*/ 571786 w 1480470"/>
              <a:gd name="connsiteY100" fmla="*/ 241361 h 983929"/>
              <a:gd name="connsiteX101" fmla="*/ 491871 w 1480470"/>
              <a:gd name="connsiteY101" fmla="*/ 154112 h 983929"/>
              <a:gd name="connsiteX102" fmla="*/ 392906 w 1480470"/>
              <a:gd name="connsiteY102" fmla="*/ 135252 h 983929"/>
              <a:gd name="connsiteX103" fmla="*/ 472249 w 1480470"/>
              <a:gd name="connsiteY103" fmla="*/ 224311 h 983929"/>
              <a:gd name="connsiteX104" fmla="*/ 208502 w 1480470"/>
              <a:gd name="connsiteY104" fmla="*/ 181068 h 983929"/>
              <a:gd name="connsiteX105" fmla="*/ 322612 w 1480470"/>
              <a:gd name="connsiteY105" fmla="*/ 200499 h 983929"/>
              <a:gd name="connsiteX106" fmla="*/ 244316 w 1480470"/>
              <a:gd name="connsiteY106" fmla="*/ 108487 h 983929"/>
              <a:gd name="connsiteX107" fmla="*/ 131350 w 1480470"/>
              <a:gd name="connsiteY107" fmla="*/ 86961 h 983929"/>
              <a:gd name="connsiteX108" fmla="*/ 208502 w 1480470"/>
              <a:gd name="connsiteY108" fmla="*/ 181068 h 983929"/>
              <a:gd name="connsiteX109" fmla="*/ 1384554 w 1480470"/>
              <a:gd name="connsiteY109" fmla="*/ 789334 h 983929"/>
              <a:gd name="connsiteX110" fmla="*/ 1424178 w 1480470"/>
              <a:gd name="connsiteY110" fmla="*/ 789334 h 983929"/>
              <a:gd name="connsiteX111" fmla="*/ 1424178 w 1480470"/>
              <a:gd name="connsiteY111" fmla="*/ 796764 h 983929"/>
              <a:gd name="connsiteX112" fmla="*/ 1408652 w 1480470"/>
              <a:gd name="connsiteY112" fmla="*/ 796764 h 983929"/>
              <a:gd name="connsiteX113" fmla="*/ 1408652 w 1480470"/>
              <a:gd name="connsiteY113" fmla="*/ 838293 h 983929"/>
              <a:gd name="connsiteX114" fmla="*/ 1400080 w 1480470"/>
              <a:gd name="connsiteY114" fmla="*/ 838293 h 983929"/>
              <a:gd name="connsiteX115" fmla="*/ 1400080 w 1480470"/>
              <a:gd name="connsiteY115" fmla="*/ 796764 h 983929"/>
              <a:gd name="connsiteX116" fmla="*/ 1384554 w 1480470"/>
              <a:gd name="connsiteY116" fmla="*/ 796764 h 983929"/>
              <a:gd name="connsiteX117" fmla="*/ 1384554 w 1480470"/>
              <a:gd name="connsiteY117" fmla="*/ 789334 h 983929"/>
              <a:gd name="connsiteX118" fmla="*/ 1429702 w 1480470"/>
              <a:gd name="connsiteY118" fmla="*/ 789334 h 983929"/>
              <a:gd name="connsiteX119" fmla="*/ 1441799 w 1480470"/>
              <a:gd name="connsiteY119" fmla="*/ 789334 h 983929"/>
              <a:gd name="connsiteX120" fmla="*/ 1455325 w 1480470"/>
              <a:gd name="connsiteY120" fmla="*/ 827625 h 983929"/>
              <a:gd name="connsiteX121" fmla="*/ 1455420 w 1480470"/>
              <a:gd name="connsiteY121" fmla="*/ 827625 h 983929"/>
              <a:gd name="connsiteX122" fmla="*/ 1468564 w 1480470"/>
              <a:gd name="connsiteY122" fmla="*/ 789334 h 983929"/>
              <a:gd name="connsiteX123" fmla="*/ 1480470 w 1480470"/>
              <a:gd name="connsiteY123" fmla="*/ 789334 h 983929"/>
              <a:gd name="connsiteX124" fmla="*/ 1480470 w 1480470"/>
              <a:gd name="connsiteY124" fmla="*/ 838293 h 983929"/>
              <a:gd name="connsiteX125" fmla="*/ 1472279 w 1480470"/>
              <a:gd name="connsiteY125" fmla="*/ 838293 h 983929"/>
              <a:gd name="connsiteX126" fmla="*/ 1472279 w 1480470"/>
              <a:gd name="connsiteY126" fmla="*/ 800478 h 983929"/>
              <a:gd name="connsiteX127" fmla="*/ 1472184 w 1480470"/>
              <a:gd name="connsiteY127" fmla="*/ 800478 h 983929"/>
              <a:gd name="connsiteX128" fmla="*/ 1458658 w 1480470"/>
              <a:gd name="connsiteY128" fmla="*/ 838293 h 983929"/>
              <a:gd name="connsiteX129" fmla="*/ 1451610 w 1480470"/>
              <a:gd name="connsiteY129" fmla="*/ 838293 h 983929"/>
              <a:gd name="connsiteX130" fmla="*/ 1437989 w 1480470"/>
              <a:gd name="connsiteY130" fmla="*/ 800478 h 983929"/>
              <a:gd name="connsiteX131" fmla="*/ 1437894 w 1480470"/>
              <a:gd name="connsiteY131" fmla="*/ 800478 h 983929"/>
              <a:gd name="connsiteX132" fmla="*/ 1437894 w 1480470"/>
              <a:gd name="connsiteY132" fmla="*/ 838293 h 983929"/>
              <a:gd name="connsiteX133" fmla="*/ 1429702 w 1480470"/>
              <a:gd name="connsiteY133" fmla="*/ 838293 h 983929"/>
              <a:gd name="connsiteX134" fmla="*/ 1429702 w 1480470"/>
              <a:gd name="connsiteY134" fmla="*/ 789334 h 983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1480470" h="983929">
                <a:moveTo>
                  <a:pt x="3715" y="983930"/>
                </a:moveTo>
                <a:lnTo>
                  <a:pt x="70485" y="983930"/>
                </a:lnTo>
                <a:lnTo>
                  <a:pt x="88011" y="949449"/>
                </a:lnTo>
                <a:lnTo>
                  <a:pt x="209169" y="949449"/>
                </a:lnTo>
                <a:lnTo>
                  <a:pt x="227743" y="983930"/>
                </a:lnTo>
                <a:lnTo>
                  <a:pt x="294227" y="983930"/>
                </a:lnTo>
                <a:lnTo>
                  <a:pt x="187166" y="788953"/>
                </a:lnTo>
                <a:lnTo>
                  <a:pt x="109347" y="788953"/>
                </a:lnTo>
                <a:lnTo>
                  <a:pt x="3715" y="983930"/>
                </a:lnTo>
                <a:close/>
                <a:moveTo>
                  <a:pt x="148114" y="834197"/>
                </a:moveTo>
                <a:lnTo>
                  <a:pt x="186880" y="907444"/>
                </a:lnTo>
                <a:lnTo>
                  <a:pt x="110395" y="907444"/>
                </a:lnTo>
                <a:lnTo>
                  <a:pt x="148114" y="834197"/>
                </a:lnTo>
                <a:close/>
                <a:moveTo>
                  <a:pt x="421672" y="983930"/>
                </a:moveTo>
                <a:lnTo>
                  <a:pt x="481489" y="983930"/>
                </a:lnTo>
                <a:lnTo>
                  <a:pt x="481489" y="934876"/>
                </a:lnTo>
                <a:lnTo>
                  <a:pt x="600265" y="934876"/>
                </a:lnTo>
                <a:cubicBezTo>
                  <a:pt x="642556" y="934876"/>
                  <a:pt x="655225" y="901443"/>
                  <a:pt x="655225" y="872392"/>
                </a:cubicBezTo>
                <a:lnTo>
                  <a:pt x="655225" y="855723"/>
                </a:lnTo>
                <a:cubicBezTo>
                  <a:pt x="655225" y="817433"/>
                  <a:pt x="641509" y="788953"/>
                  <a:pt x="584644" y="788953"/>
                </a:cubicBezTo>
                <a:lnTo>
                  <a:pt x="421672" y="788953"/>
                </a:lnTo>
                <a:lnTo>
                  <a:pt x="421672" y="983930"/>
                </a:lnTo>
                <a:close/>
                <a:moveTo>
                  <a:pt x="481393" y="837435"/>
                </a:moveTo>
                <a:lnTo>
                  <a:pt x="569214" y="837435"/>
                </a:lnTo>
                <a:cubicBezTo>
                  <a:pt x="587216" y="837435"/>
                  <a:pt x="593693" y="844960"/>
                  <a:pt x="593693" y="858200"/>
                </a:cubicBezTo>
                <a:lnTo>
                  <a:pt x="593693" y="865725"/>
                </a:lnTo>
                <a:cubicBezTo>
                  <a:pt x="593693" y="877345"/>
                  <a:pt x="588264" y="886489"/>
                  <a:pt x="574262" y="886489"/>
                </a:cubicBezTo>
                <a:lnTo>
                  <a:pt x="481393" y="886489"/>
                </a:lnTo>
                <a:lnTo>
                  <a:pt x="481393" y="837435"/>
                </a:lnTo>
                <a:close/>
                <a:moveTo>
                  <a:pt x="793432" y="983930"/>
                </a:moveTo>
                <a:lnTo>
                  <a:pt x="853249" y="983930"/>
                </a:lnTo>
                <a:lnTo>
                  <a:pt x="853249" y="910111"/>
                </a:lnTo>
                <a:lnTo>
                  <a:pt x="979265" y="910111"/>
                </a:lnTo>
                <a:lnTo>
                  <a:pt x="979265" y="983930"/>
                </a:lnTo>
                <a:lnTo>
                  <a:pt x="1039082" y="983930"/>
                </a:lnTo>
                <a:lnTo>
                  <a:pt x="1039082" y="788953"/>
                </a:lnTo>
                <a:lnTo>
                  <a:pt x="979265" y="788953"/>
                </a:lnTo>
                <a:lnTo>
                  <a:pt x="979265" y="858486"/>
                </a:lnTo>
                <a:lnTo>
                  <a:pt x="853249" y="858486"/>
                </a:lnTo>
                <a:lnTo>
                  <a:pt x="853249" y="788953"/>
                </a:lnTo>
                <a:lnTo>
                  <a:pt x="793432" y="788953"/>
                </a:lnTo>
                <a:lnTo>
                  <a:pt x="793432" y="983930"/>
                </a:lnTo>
                <a:close/>
                <a:moveTo>
                  <a:pt x="1185386" y="983930"/>
                </a:moveTo>
                <a:lnTo>
                  <a:pt x="1379601" y="983930"/>
                </a:lnTo>
                <a:lnTo>
                  <a:pt x="1379601" y="933828"/>
                </a:lnTo>
                <a:lnTo>
                  <a:pt x="1245203" y="933828"/>
                </a:lnTo>
                <a:lnTo>
                  <a:pt x="1245203" y="788953"/>
                </a:lnTo>
                <a:lnTo>
                  <a:pt x="1185386" y="788953"/>
                </a:lnTo>
                <a:lnTo>
                  <a:pt x="1185386" y="983930"/>
                </a:lnTo>
                <a:close/>
                <a:moveTo>
                  <a:pt x="682752" y="354804"/>
                </a:moveTo>
                <a:cubicBezTo>
                  <a:pt x="733615" y="384998"/>
                  <a:pt x="775525" y="390808"/>
                  <a:pt x="776383" y="368329"/>
                </a:cubicBezTo>
                <a:cubicBezTo>
                  <a:pt x="777240" y="346517"/>
                  <a:pt x="738854" y="306226"/>
                  <a:pt x="690658" y="277651"/>
                </a:cubicBezTo>
                <a:cubicBezTo>
                  <a:pt x="642556" y="249076"/>
                  <a:pt x="600742" y="241837"/>
                  <a:pt x="597217" y="262030"/>
                </a:cubicBezTo>
                <a:cubicBezTo>
                  <a:pt x="593788" y="282795"/>
                  <a:pt x="631984" y="324609"/>
                  <a:pt x="682752" y="354804"/>
                </a:cubicBezTo>
                <a:close/>
                <a:moveTo>
                  <a:pt x="434911" y="320990"/>
                </a:moveTo>
                <a:cubicBezTo>
                  <a:pt x="489394" y="353375"/>
                  <a:pt x="537496" y="359947"/>
                  <a:pt x="542258" y="336420"/>
                </a:cubicBezTo>
                <a:cubicBezTo>
                  <a:pt x="546830" y="313655"/>
                  <a:pt x="508825" y="270984"/>
                  <a:pt x="457390" y="240408"/>
                </a:cubicBezTo>
                <a:cubicBezTo>
                  <a:pt x="406051" y="209928"/>
                  <a:pt x="358330" y="201642"/>
                  <a:pt x="350710" y="222692"/>
                </a:cubicBezTo>
                <a:cubicBezTo>
                  <a:pt x="342805" y="244314"/>
                  <a:pt x="380428" y="288605"/>
                  <a:pt x="434911" y="320990"/>
                </a:cubicBezTo>
                <a:close/>
                <a:moveTo>
                  <a:pt x="671798" y="461674"/>
                </a:moveTo>
                <a:cubicBezTo>
                  <a:pt x="726376" y="494059"/>
                  <a:pt x="771430" y="498822"/>
                  <a:pt x="772477" y="473104"/>
                </a:cubicBezTo>
                <a:cubicBezTo>
                  <a:pt x="773430" y="448149"/>
                  <a:pt x="732472" y="403667"/>
                  <a:pt x="680942" y="373187"/>
                </a:cubicBezTo>
                <a:cubicBezTo>
                  <a:pt x="629507" y="342612"/>
                  <a:pt x="584644" y="336135"/>
                  <a:pt x="580644" y="359280"/>
                </a:cubicBezTo>
                <a:cubicBezTo>
                  <a:pt x="576453" y="383093"/>
                  <a:pt x="617220" y="429289"/>
                  <a:pt x="671798" y="461674"/>
                </a:cubicBezTo>
                <a:close/>
                <a:moveTo>
                  <a:pt x="148304" y="281842"/>
                </a:moveTo>
                <a:cubicBezTo>
                  <a:pt x="206978" y="316704"/>
                  <a:pt x="262795" y="324324"/>
                  <a:pt x="272605" y="299654"/>
                </a:cubicBezTo>
                <a:cubicBezTo>
                  <a:pt x="282130" y="275841"/>
                  <a:pt x="244888" y="230502"/>
                  <a:pt x="189738" y="197736"/>
                </a:cubicBezTo>
                <a:cubicBezTo>
                  <a:pt x="134588" y="164970"/>
                  <a:pt x="79819" y="155541"/>
                  <a:pt x="66770" y="177353"/>
                </a:cubicBezTo>
                <a:cubicBezTo>
                  <a:pt x="53435" y="199927"/>
                  <a:pt x="89725" y="246981"/>
                  <a:pt x="148304" y="281842"/>
                </a:cubicBezTo>
                <a:close/>
                <a:moveTo>
                  <a:pt x="403479" y="433480"/>
                </a:moveTo>
                <a:cubicBezTo>
                  <a:pt x="462248" y="468437"/>
                  <a:pt x="514540" y="473961"/>
                  <a:pt x="520065" y="446625"/>
                </a:cubicBezTo>
                <a:cubicBezTo>
                  <a:pt x="525399" y="420240"/>
                  <a:pt x="484822" y="372996"/>
                  <a:pt x="429577" y="340135"/>
                </a:cubicBezTo>
                <a:cubicBezTo>
                  <a:pt x="374428" y="307369"/>
                  <a:pt x="322707" y="299844"/>
                  <a:pt x="313944" y="324133"/>
                </a:cubicBezTo>
                <a:cubicBezTo>
                  <a:pt x="304705" y="349279"/>
                  <a:pt x="344710" y="398619"/>
                  <a:pt x="403479" y="433480"/>
                </a:cubicBezTo>
                <a:close/>
                <a:moveTo>
                  <a:pt x="658939" y="585404"/>
                </a:moveTo>
                <a:cubicBezTo>
                  <a:pt x="717804" y="620361"/>
                  <a:pt x="766477" y="623790"/>
                  <a:pt x="767619" y="593881"/>
                </a:cubicBezTo>
                <a:cubicBezTo>
                  <a:pt x="768763" y="565020"/>
                  <a:pt x="724757" y="515681"/>
                  <a:pt x="669512" y="482820"/>
                </a:cubicBezTo>
                <a:cubicBezTo>
                  <a:pt x="614267" y="449958"/>
                  <a:pt x="565785" y="444434"/>
                  <a:pt x="561213" y="471199"/>
                </a:cubicBezTo>
                <a:cubicBezTo>
                  <a:pt x="556450" y="498917"/>
                  <a:pt x="600170" y="550447"/>
                  <a:pt x="658939" y="585404"/>
                </a:cubicBezTo>
                <a:close/>
                <a:moveTo>
                  <a:pt x="89725" y="400619"/>
                </a:moveTo>
                <a:cubicBezTo>
                  <a:pt x="153352" y="438528"/>
                  <a:pt x="214693" y="444910"/>
                  <a:pt x="226314" y="415954"/>
                </a:cubicBezTo>
                <a:cubicBezTo>
                  <a:pt x="237458" y="388046"/>
                  <a:pt x="197929" y="337468"/>
                  <a:pt x="138398" y="302035"/>
                </a:cubicBezTo>
                <a:cubicBezTo>
                  <a:pt x="78867" y="266697"/>
                  <a:pt x="18764" y="257934"/>
                  <a:pt x="3524" y="283461"/>
                </a:cubicBezTo>
                <a:cubicBezTo>
                  <a:pt x="-12192" y="309846"/>
                  <a:pt x="26098" y="362709"/>
                  <a:pt x="89725" y="400619"/>
                </a:cubicBezTo>
                <a:close/>
                <a:moveTo>
                  <a:pt x="366617" y="565306"/>
                </a:moveTo>
                <a:cubicBezTo>
                  <a:pt x="430435" y="603216"/>
                  <a:pt x="487585" y="607121"/>
                  <a:pt x="494062" y="575117"/>
                </a:cubicBezTo>
                <a:cubicBezTo>
                  <a:pt x="500253" y="544256"/>
                  <a:pt x="456819" y="491297"/>
                  <a:pt x="397192" y="455864"/>
                </a:cubicBezTo>
                <a:cubicBezTo>
                  <a:pt x="337566" y="420431"/>
                  <a:pt x="281178" y="413954"/>
                  <a:pt x="270891" y="442434"/>
                </a:cubicBezTo>
                <a:cubicBezTo>
                  <a:pt x="260223" y="471961"/>
                  <a:pt x="302895" y="527397"/>
                  <a:pt x="366617" y="565306"/>
                </a:cubicBezTo>
                <a:close/>
                <a:moveTo>
                  <a:pt x="643985" y="730374"/>
                </a:moveTo>
                <a:cubicBezTo>
                  <a:pt x="707898" y="768379"/>
                  <a:pt x="760857" y="769808"/>
                  <a:pt x="762190" y="734661"/>
                </a:cubicBezTo>
                <a:cubicBezTo>
                  <a:pt x="763524" y="700847"/>
                  <a:pt x="716089" y="645507"/>
                  <a:pt x="656368" y="610074"/>
                </a:cubicBezTo>
                <a:cubicBezTo>
                  <a:pt x="596646" y="574545"/>
                  <a:pt x="544068" y="570354"/>
                  <a:pt x="538639" y="601787"/>
                </a:cubicBezTo>
                <a:cubicBezTo>
                  <a:pt x="533114" y="634267"/>
                  <a:pt x="580168" y="692370"/>
                  <a:pt x="643985" y="730374"/>
                </a:cubicBezTo>
                <a:close/>
                <a:moveTo>
                  <a:pt x="251746" y="93438"/>
                </a:moveTo>
                <a:cubicBezTo>
                  <a:pt x="302419" y="123537"/>
                  <a:pt x="349758" y="132490"/>
                  <a:pt x="357092" y="113916"/>
                </a:cubicBezTo>
                <a:cubicBezTo>
                  <a:pt x="364236" y="95914"/>
                  <a:pt x="330994" y="58576"/>
                  <a:pt x="282892" y="30096"/>
                </a:cubicBezTo>
                <a:cubicBezTo>
                  <a:pt x="234886" y="1617"/>
                  <a:pt x="188214" y="-8575"/>
                  <a:pt x="178403" y="7903"/>
                </a:cubicBezTo>
                <a:cubicBezTo>
                  <a:pt x="168402" y="24858"/>
                  <a:pt x="201073" y="63339"/>
                  <a:pt x="251746" y="93438"/>
                </a:cubicBezTo>
                <a:close/>
                <a:moveTo>
                  <a:pt x="472249" y="224311"/>
                </a:moveTo>
                <a:cubicBezTo>
                  <a:pt x="523018" y="254410"/>
                  <a:pt x="567690" y="261840"/>
                  <a:pt x="571786" y="241361"/>
                </a:cubicBezTo>
                <a:cubicBezTo>
                  <a:pt x="575786" y="221454"/>
                  <a:pt x="539972" y="182687"/>
                  <a:pt x="491871" y="154112"/>
                </a:cubicBezTo>
                <a:cubicBezTo>
                  <a:pt x="443770" y="125537"/>
                  <a:pt x="399574" y="116869"/>
                  <a:pt x="392906" y="135252"/>
                </a:cubicBezTo>
                <a:cubicBezTo>
                  <a:pt x="386048" y="154017"/>
                  <a:pt x="421481" y="194212"/>
                  <a:pt x="472249" y="224311"/>
                </a:cubicBezTo>
                <a:close/>
                <a:moveTo>
                  <a:pt x="208502" y="181068"/>
                </a:moveTo>
                <a:cubicBezTo>
                  <a:pt x="262890" y="213357"/>
                  <a:pt x="314039" y="221835"/>
                  <a:pt x="322612" y="200499"/>
                </a:cubicBezTo>
                <a:cubicBezTo>
                  <a:pt x="330803" y="179925"/>
                  <a:pt x="295656" y="138967"/>
                  <a:pt x="244316" y="108487"/>
                </a:cubicBezTo>
                <a:cubicBezTo>
                  <a:pt x="192976" y="78007"/>
                  <a:pt x="142589" y="68101"/>
                  <a:pt x="131350" y="86961"/>
                </a:cubicBezTo>
                <a:cubicBezTo>
                  <a:pt x="119729" y="106392"/>
                  <a:pt x="154210" y="148778"/>
                  <a:pt x="208502" y="181068"/>
                </a:cubicBezTo>
                <a:close/>
                <a:moveTo>
                  <a:pt x="1384554" y="789334"/>
                </a:moveTo>
                <a:lnTo>
                  <a:pt x="1424178" y="789334"/>
                </a:lnTo>
                <a:lnTo>
                  <a:pt x="1424178" y="796764"/>
                </a:lnTo>
                <a:lnTo>
                  <a:pt x="1408652" y="796764"/>
                </a:lnTo>
                <a:lnTo>
                  <a:pt x="1408652" y="838293"/>
                </a:lnTo>
                <a:lnTo>
                  <a:pt x="1400080" y="838293"/>
                </a:lnTo>
                <a:lnTo>
                  <a:pt x="1400080" y="796764"/>
                </a:lnTo>
                <a:lnTo>
                  <a:pt x="1384554" y="796764"/>
                </a:lnTo>
                <a:lnTo>
                  <a:pt x="1384554" y="789334"/>
                </a:lnTo>
                <a:close/>
                <a:moveTo>
                  <a:pt x="1429702" y="789334"/>
                </a:moveTo>
                <a:lnTo>
                  <a:pt x="1441799" y="789334"/>
                </a:lnTo>
                <a:lnTo>
                  <a:pt x="1455325" y="827625"/>
                </a:lnTo>
                <a:lnTo>
                  <a:pt x="1455420" y="827625"/>
                </a:lnTo>
                <a:lnTo>
                  <a:pt x="1468564" y="789334"/>
                </a:lnTo>
                <a:lnTo>
                  <a:pt x="1480470" y="789334"/>
                </a:lnTo>
                <a:lnTo>
                  <a:pt x="1480470" y="838293"/>
                </a:lnTo>
                <a:lnTo>
                  <a:pt x="1472279" y="838293"/>
                </a:lnTo>
                <a:lnTo>
                  <a:pt x="1472279" y="800478"/>
                </a:lnTo>
                <a:lnTo>
                  <a:pt x="1472184" y="800478"/>
                </a:lnTo>
                <a:lnTo>
                  <a:pt x="1458658" y="838293"/>
                </a:lnTo>
                <a:lnTo>
                  <a:pt x="1451610" y="838293"/>
                </a:lnTo>
                <a:lnTo>
                  <a:pt x="1437989" y="800478"/>
                </a:lnTo>
                <a:lnTo>
                  <a:pt x="1437894" y="800478"/>
                </a:lnTo>
                <a:lnTo>
                  <a:pt x="1437894" y="838293"/>
                </a:lnTo>
                <a:lnTo>
                  <a:pt x="1429702" y="838293"/>
                </a:lnTo>
                <a:lnTo>
                  <a:pt x="1429702" y="789334"/>
                </a:lnTo>
                <a:close/>
              </a:path>
            </a:pathLst>
          </a:custGeom>
          <a:solidFill>
            <a:schemeClr val="accent1"/>
          </a:solidFill>
          <a:ln w="9525" cap="flat">
            <a:noFill/>
            <a:prstDash val="solid"/>
            <a:miter/>
          </a:ln>
        </p:spPr>
        <p:txBody>
          <a:bodyPr rtlCol="0" anchor="ctr"/>
          <a:lstStyle/>
          <a:p>
            <a:endParaRPr lang="en-US" sz="1800" dirty="0"/>
          </a:p>
        </p:txBody>
      </p:sp>
      <p:sp>
        <p:nvSpPr>
          <p:cNvPr id="17" name="pole tekstowe 3">
            <a:extLst>
              <a:ext uri="{FF2B5EF4-FFF2-40B4-BE49-F238E27FC236}">
                <a16:creationId xmlns:a16="http://schemas.microsoft.com/office/drawing/2014/main" id="{B5AB44D3-C443-4BD6-8E98-01EB31B87BC6}"/>
              </a:ext>
            </a:extLst>
          </p:cNvPr>
          <p:cNvSpPr txBox="1"/>
          <p:nvPr userDrawn="1"/>
        </p:nvSpPr>
        <p:spPr>
          <a:xfrm>
            <a:off x="1451293" y="6516406"/>
            <a:ext cx="2052639" cy="365125"/>
          </a:xfrm>
          <a:prstGeom prst="rect">
            <a:avLst/>
          </a:prstGeom>
          <a:noFill/>
        </p:spPr>
        <p:txBody>
          <a:bodyPr wrap="square" rtlCol="0">
            <a:noAutofit/>
          </a:bodyPr>
          <a:lstStyle/>
          <a:p>
            <a:pPr algn="l">
              <a:spcAft>
                <a:spcPts val="600"/>
              </a:spcAft>
              <a:buClr>
                <a:schemeClr val="accent1"/>
              </a:buClr>
            </a:pPr>
            <a:r>
              <a:rPr lang="en-US" sz="1200" dirty="0">
                <a:solidFill>
                  <a:schemeClr val="accent1"/>
                </a:solidFill>
                <a:effectLst/>
                <a:latin typeface="+mj-lt"/>
                <a:ea typeface="Calibri" panose="020F0502020204030204" pitchFamily="34" charset="0"/>
                <a:cs typeface="Times New Roman" panose="02020603050405020304" pitchFamily="18" charset="0"/>
              </a:rPr>
              <a:t>Analysis. Answers. Action </a:t>
            </a:r>
            <a:endParaRPr lang="en-US" sz="1400" dirty="0">
              <a:solidFill>
                <a:schemeClr val="accent1"/>
              </a:solidFill>
              <a:latin typeface="+mj-lt"/>
            </a:endParaRPr>
          </a:p>
        </p:txBody>
      </p:sp>
      <p:sp>
        <p:nvSpPr>
          <p:cNvPr id="18" name="pole tekstowe 4">
            <a:extLst>
              <a:ext uri="{FF2B5EF4-FFF2-40B4-BE49-F238E27FC236}">
                <a16:creationId xmlns:a16="http://schemas.microsoft.com/office/drawing/2014/main" id="{70105FE1-BE1F-47D9-9A0B-E03C45A1C51F}"/>
              </a:ext>
            </a:extLst>
          </p:cNvPr>
          <p:cNvSpPr txBox="1"/>
          <p:nvPr userDrawn="1"/>
        </p:nvSpPr>
        <p:spPr>
          <a:xfrm>
            <a:off x="9988549" y="6506590"/>
            <a:ext cx="1447800" cy="277812"/>
          </a:xfrm>
          <a:prstGeom prst="rect">
            <a:avLst/>
          </a:prstGeom>
          <a:noFill/>
        </p:spPr>
        <p:txBody>
          <a:bodyPr wrap="square" rIns="0" rtlCol="0" anchor="b">
            <a:noAutofit/>
          </a:bodyPr>
          <a:lstStyle/>
          <a:p>
            <a:pPr algn="r">
              <a:spcAft>
                <a:spcPts val="600"/>
              </a:spcAft>
              <a:buClr>
                <a:schemeClr val="accent1"/>
              </a:buClr>
            </a:pPr>
            <a:r>
              <a:rPr lang="en-US" sz="1300" dirty="0">
                <a:solidFill>
                  <a:schemeClr val="accent2"/>
                </a:solidFill>
                <a:latin typeface="+mj-lt"/>
              </a:rPr>
              <a:t>www.aphl.org</a:t>
            </a:r>
          </a:p>
        </p:txBody>
      </p:sp>
    </p:spTree>
    <p:extLst>
      <p:ext uri="{BB962C8B-B14F-4D97-AF65-F5344CB8AC3E}">
        <p14:creationId xmlns:p14="http://schemas.microsoft.com/office/powerpoint/2010/main" val="2430337621"/>
      </p:ext>
    </p:extLst>
  </p:cSld>
  <p:clrMap bg1="lt1" tx1="dk1" bg2="lt2" tx2="dk2" accent1="accent1" accent2="accent2" accent3="accent3" accent4="accent4" accent5="accent5" accent6="accent6" hlink="hlink" folHlink="folHlink"/>
  <p:sldLayoutIdLst>
    <p:sldLayoutId id="2147483671" r:id="rId1"/>
    <p:sldLayoutId id="2147483650" r:id="rId2"/>
    <p:sldLayoutId id="2147483672" r:id="rId3"/>
    <p:sldLayoutId id="2147483651" r:id="rId4"/>
    <p:sldLayoutId id="2147483652" r:id="rId5"/>
    <p:sldLayoutId id="2147483653" r:id="rId6"/>
    <p:sldLayoutId id="2147483674" r:id="rId7"/>
    <p:sldLayoutId id="2147483654" r:id="rId8"/>
    <p:sldLayoutId id="2147483660" r:id="rId9"/>
    <p:sldLayoutId id="2147483662" r:id="rId10"/>
    <p:sldLayoutId id="2147483669" r:id="rId11"/>
    <p:sldLayoutId id="2147483668" r:id="rId12"/>
    <p:sldLayoutId id="2147483663" r:id="rId13"/>
    <p:sldLayoutId id="2147483666" r:id="rId14"/>
    <p:sldLayoutId id="2147483661" r:id="rId15"/>
    <p:sldLayoutId id="2147483673" r:id="rId16"/>
    <p:sldLayoutId id="2147483670" r:id="rId17"/>
    <p:sldLayoutId id="2147483655" r:id="rId18"/>
  </p:sldLayoutIdLst>
  <p:hf hdr="0" ftr="0" dt="0"/>
  <p:txStyles>
    <p:titleStyle>
      <a:lvl1pPr algn="l" defTabSz="914377" rtl="0" eaLnBrk="1" latinLnBrk="0" hangingPunct="1">
        <a:lnSpc>
          <a:spcPct val="90000"/>
        </a:lnSpc>
        <a:spcBef>
          <a:spcPct val="0"/>
        </a:spcBef>
        <a:buNone/>
        <a:defRPr sz="3600" kern="1200">
          <a:solidFill>
            <a:schemeClr val="accent1">
              <a:lumMod val="75000"/>
            </a:schemeClr>
          </a:solidFill>
          <a:latin typeface="+mj-lt"/>
          <a:ea typeface="+mj-ea"/>
          <a:cs typeface="+mj-cs"/>
        </a:defRPr>
      </a:lvl1pPr>
    </p:titleStyle>
    <p:bodyStyle>
      <a:lvl1pPr marL="228594" indent="-228594" algn="l" defTabSz="914377" rtl="0" eaLnBrk="1" latinLnBrk="0" hangingPunct="1">
        <a:lnSpc>
          <a:spcPct val="110000"/>
        </a:lnSpc>
        <a:spcBef>
          <a:spcPts val="100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33387" indent="-228594" algn="l" defTabSz="914377" rtl="0" eaLnBrk="1" latinLnBrk="0" hangingPunct="1">
        <a:lnSpc>
          <a:spcPct val="110000"/>
        </a:lnSpc>
        <a:spcBef>
          <a:spcPts val="500"/>
        </a:spcBef>
        <a:spcAft>
          <a:spcPts val="600"/>
        </a:spcAft>
        <a:buClr>
          <a:schemeClr val="accent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901677" indent="-228594" algn="l" defTabSz="914377" rtl="0" eaLnBrk="1" latinLnBrk="0" hangingPunct="1">
        <a:lnSpc>
          <a:spcPct val="110000"/>
        </a:lnSpc>
        <a:spcBef>
          <a:spcPts val="500"/>
        </a:spcBef>
        <a:spcAft>
          <a:spcPts val="600"/>
        </a:spcAft>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257269" indent="-228594" algn="l" defTabSz="914377" rtl="0" eaLnBrk="1" latinLnBrk="0" hangingPunct="1">
        <a:lnSpc>
          <a:spcPct val="110000"/>
        </a:lnSpc>
        <a:spcBef>
          <a:spcPts val="500"/>
        </a:spcBef>
        <a:spcAft>
          <a:spcPts val="600"/>
        </a:spcAft>
        <a:buClr>
          <a:schemeClr val="accent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1612860" indent="-228594" algn="l" defTabSz="914377" rtl="0" eaLnBrk="1" latinLnBrk="0" hangingPunct="1">
        <a:lnSpc>
          <a:spcPct val="110000"/>
        </a:lnSpc>
        <a:spcBef>
          <a:spcPts val="500"/>
        </a:spcBef>
        <a:spcAft>
          <a:spcPts val="600"/>
        </a:spcAft>
        <a:buClr>
          <a:schemeClr val="accent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29" userDrawn="1">
          <p15:clr>
            <a:srgbClr val="F26B43"/>
          </p15:clr>
        </p15:guide>
        <p15:guide id="2" pos="439" userDrawn="1">
          <p15:clr>
            <a:srgbClr val="F26B43"/>
          </p15:clr>
        </p15:guide>
        <p15:guide id="3" pos="7243" userDrawn="1">
          <p15:clr>
            <a:srgbClr val="F26B43"/>
          </p15:clr>
        </p15:guide>
        <p15:guide id="4" orient="horz" pos="73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hyperlink" Target="https://www.aphl.org/policy/Advocacy_Documents/2023%20LDT%20Proposed%20Rule_APHL%20Comments.pdf"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aphl.org/policy/Advocacy_Documents/APHL%20comments%20on%20LDT%20draft%20guidances.pdf"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www.aphl.org/policy/Position_Documents/APHL-Lab-Developed-Tests-Position-Statement-February2021.pdf" TargetMode="External"/><Relationship Id="rId7" Type="http://schemas.openxmlformats.org/officeDocument/2006/relationships/hyperlink" Target="https://www.aphl.org/policy/Pages/LDT-members.aspx"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www.aphl.org/policy/Advocacy_Documents/APHL%20comments%20on%20LDT%20draft%20guidances.pdf" TargetMode="External"/><Relationship Id="rId5" Type="http://schemas.openxmlformats.org/officeDocument/2006/relationships/hyperlink" Target="mailto:LDTquestions@aphl.org" TargetMode="External"/><Relationship Id="rId4" Type="http://schemas.openxmlformats.org/officeDocument/2006/relationships/hyperlink" Target="https://www.aphl.org/policy/Advocacy_Documents/2023%20LDT%20Proposed%20Rule_APHL%20Comments.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hyperlink" Target="https://www.federalregister.gov/documents/2024/05/06/2024-08935/medical-devices-laboratory-developed-tests" TargetMode="External"/><Relationship Id="rId13" Type="http://schemas.openxmlformats.org/officeDocument/2006/relationships/hyperlink" Target="https://www.healthcaredive.com/news/house-committee-fda-suspend-ldt-rule/721362/" TargetMode="External"/><Relationship Id="rId3" Type="http://schemas.openxmlformats.org/officeDocument/2006/relationships/hyperlink" Target="https://www.aphl.org/policy/Pages/LDT.aspx" TargetMode="External"/><Relationship Id="rId7" Type="http://schemas.openxmlformats.org/officeDocument/2006/relationships/hyperlink" Target="https://www.fda.gov/training-and-continuing-education/cdrh-learn" TargetMode="External"/><Relationship Id="rId12" Type="http://schemas.openxmlformats.org/officeDocument/2006/relationships/hyperlink" Target="https://www.amp.org/AMP/assets/File/pressreleases/2024/AMP_FDA_%20Suit_8_19_2024_FINAL.pdf?pass=4"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hyperlink" Target="https://www.aphl.org/policy/Advocacy_Documents/LDT%20final%20rule%20presentation%20slides.pdf" TargetMode="External"/><Relationship Id="rId11" Type="http://schemas.openxmlformats.org/officeDocument/2006/relationships/hyperlink" Target="https://www.acla.com/acla-challenges-fdas-final-rule-to-regulate-laboratory-developed-testing-services-as-medical-devices/" TargetMode="External"/><Relationship Id="rId5" Type="http://schemas.openxmlformats.org/officeDocument/2006/relationships/hyperlink" Target="https://vimeo.com/999554080" TargetMode="External"/><Relationship Id="rId10" Type="http://schemas.openxmlformats.org/officeDocument/2006/relationships/hyperlink" Target="https://www.fda.gov/medical-devices/in-vitro-diagnostics/laboratory-developed-tests#phaseout" TargetMode="External"/><Relationship Id="rId4" Type="http://schemas.openxmlformats.org/officeDocument/2006/relationships/hyperlink" Target="https://www.aphl.org/policy/Pages/LDT-members.aspx" TargetMode="External"/><Relationship Id="rId9" Type="http://schemas.openxmlformats.org/officeDocument/2006/relationships/hyperlink" Target="https://www.fda.gov/medical-devices/laboratory-developed-tests/laboratory-developed-tests-faq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mailto:peter.Kyriacopoulos@aphl.org" TargetMode="External"/><Relationship Id="rId2" Type="http://schemas.openxmlformats.org/officeDocument/2006/relationships/notesSlide" Target="../notesSlides/notesSlide7.xml"/><Relationship Id="rId1" Type="http://schemas.openxmlformats.org/officeDocument/2006/relationships/slideLayout" Target="../slideLayouts/slideLayout16.xml"/><Relationship Id="rId5" Type="http://schemas.openxmlformats.org/officeDocument/2006/relationships/hyperlink" Target="mailto:LDTquestions@aphl.org" TargetMode="External"/><Relationship Id="rId4" Type="http://schemas.openxmlformats.org/officeDocument/2006/relationships/hyperlink" Target="mailto:amanda.cosser@aphl.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a:t>Advisory Committee on Heritable Disorders in Newborns and Children</a:t>
            </a:r>
          </a:p>
        </p:txBody>
      </p:sp>
      <p:sp>
        <p:nvSpPr>
          <p:cNvPr id="3" name="Subtitle 2"/>
          <p:cNvSpPr>
            <a:spLocks noGrp="1"/>
          </p:cNvSpPr>
          <p:nvPr>
            <p:ph type="subTitle" idx="1"/>
          </p:nvPr>
        </p:nvSpPr>
        <p:spPr>
          <a:xfrm>
            <a:off x="800100" y="5290457"/>
            <a:ext cx="10591800" cy="876334"/>
          </a:xfrm>
        </p:spPr>
        <p:txBody>
          <a:bodyPr>
            <a:normAutofit fontScale="70000" lnSpcReduction="20000"/>
          </a:bodyPr>
          <a:lstStyle/>
          <a:p>
            <a:r>
              <a:rPr lang="en-US" i="1" dirty="0"/>
              <a:t>Peter Kyriacopoulos, Chief Policy Officer</a:t>
            </a:r>
          </a:p>
          <a:p>
            <a:r>
              <a:rPr lang="en-US" i="1" dirty="0"/>
              <a:t>Amanda Cosser, Manager, Public Policy &amp; Regulatory Affairs</a:t>
            </a:r>
          </a:p>
          <a:p>
            <a:r>
              <a:rPr lang="en-US" i="1" dirty="0"/>
              <a:t>November 14, 2024</a:t>
            </a:r>
          </a:p>
        </p:txBody>
      </p:sp>
    </p:spTree>
    <p:extLst>
      <p:ext uri="{BB962C8B-B14F-4D97-AF65-F5344CB8AC3E}">
        <p14:creationId xmlns:p14="http://schemas.microsoft.com/office/powerpoint/2010/main" val="2996034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Placeholder 7">
            <a:extLst>
              <a:ext uri="{FF2B5EF4-FFF2-40B4-BE49-F238E27FC236}">
                <a16:creationId xmlns:a16="http://schemas.microsoft.com/office/drawing/2014/main" id="{570C0564-2413-9687-EAAE-49AE9A10111B}"/>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7858" r="7858"/>
          <a:stretch/>
        </p:blipFill>
        <p:spPr>
          <a:xfrm>
            <a:off x="3523488" y="10"/>
            <a:ext cx="8668512" cy="6857990"/>
          </a:xfrm>
          <a:prstGeom prst="rect">
            <a:avLst/>
          </a:prstGeom>
        </p:spPr>
      </p:pic>
      <p:sp>
        <p:nvSpPr>
          <p:cNvPr id="15" name="Rectangle 14">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ytuł 1">
            <a:extLst>
              <a:ext uri="{FF2B5EF4-FFF2-40B4-BE49-F238E27FC236}">
                <a16:creationId xmlns:a16="http://schemas.microsoft.com/office/drawing/2014/main" id="{A7213120-DD19-4155-AFE8-3EC95339D09B}"/>
              </a:ext>
            </a:extLst>
          </p:cNvPr>
          <p:cNvSpPr>
            <a:spLocks noGrp="1"/>
          </p:cNvSpPr>
          <p:nvPr>
            <p:ph type="title"/>
          </p:nvPr>
        </p:nvSpPr>
        <p:spPr>
          <a:xfrm>
            <a:off x="371092" y="1221248"/>
            <a:ext cx="4230887" cy="1124712"/>
          </a:xfrm>
        </p:spPr>
        <p:txBody>
          <a:bodyPr vert="horz" lIns="91440" tIns="45720" rIns="91440" bIns="45720" rtlCol="0" anchor="b">
            <a:normAutofit fontScale="90000"/>
          </a:bodyPr>
          <a:lstStyle/>
          <a:p>
            <a:pPr defTabSz="914400"/>
            <a:r>
              <a:rPr lang="en-US" dirty="0"/>
              <a:t>APHL Comments on the LDT Proposed Rule</a:t>
            </a: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279FBF47-FE3B-E388-26C9-9F5C6B5DDE84}"/>
              </a:ext>
            </a:extLst>
          </p:cNvPr>
          <p:cNvSpPr txBox="1"/>
          <p:nvPr/>
        </p:nvSpPr>
        <p:spPr>
          <a:xfrm>
            <a:off x="424815" y="2452624"/>
            <a:ext cx="4057244" cy="3744663"/>
          </a:xfrm>
          <a:prstGeom prst="rect">
            <a:avLst/>
          </a:prstGeom>
          <a:noFill/>
        </p:spPr>
        <p:txBody>
          <a:bodyPr wrap="square" rtlCol="0">
            <a:noAutofit/>
          </a:bodyPr>
          <a:lstStyle/>
          <a:p>
            <a:pPr marL="285750" marR="0" lvl="0" indent="-285750" algn="l" defTabSz="914400" rtl="0" eaLnBrk="1" fontAlgn="auto" latinLnBrk="0" hangingPunct="1">
              <a:lnSpc>
                <a:spcPct val="100000"/>
              </a:lnSpc>
              <a:spcBef>
                <a:spcPts val="0"/>
              </a:spcBef>
              <a:spcAft>
                <a:spcPts val="600"/>
              </a:spcAft>
              <a:buClr>
                <a:srgbClr val="00A0AF"/>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a:ea typeface="+mn-ea"/>
                <a:cs typeface="+mn-cs"/>
              </a:rPr>
              <a:t>Agreed that FDA has a role in oversight of LDTs.</a:t>
            </a:r>
          </a:p>
          <a:p>
            <a:pPr marL="285750" marR="0" lvl="0" indent="-285750" algn="l" defTabSz="914400" rtl="0" eaLnBrk="1" fontAlgn="auto" latinLnBrk="0" hangingPunct="1">
              <a:lnSpc>
                <a:spcPct val="100000"/>
              </a:lnSpc>
              <a:spcBef>
                <a:spcPts val="0"/>
              </a:spcBef>
              <a:spcAft>
                <a:spcPts val="600"/>
              </a:spcAft>
              <a:buClr>
                <a:srgbClr val="00A0AF"/>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a:ea typeface="+mn-ea"/>
                <a:cs typeface="+mn-cs"/>
              </a:rPr>
              <a:t>Must consider unintended consequences that could limit access or burden the public health system.</a:t>
            </a:r>
          </a:p>
          <a:p>
            <a:pPr marL="285750" marR="0" lvl="0" indent="-285750" algn="l" defTabSz="914400" rtl="0" eaLnBrk="1" fontAlgn="auto" latinLnBrk="0" hangingPunct="1">
              <a:lnSpc>
                <a:spcPct val="100000"/>
              </a:lnSpc>
              <a:spcBef>
                <a:spcPts val="0"/>
              </a:spcBef>
              <a:spcAft>
                <a:spcPts val="600"/>
              </a:spcAft>
              <a:buClr>
                <a:srgbClr val="00A0AF"/>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a:ea typeface="+mn-ea"/>
                <a:cs typeface="+mn-cs"/>
              </a:rPr>
              <a:t>PHLs must continue to operate and fulfill their unique mission under the final rule.</a:t>
            </a:r>
          </a:p>
        </p:txBody>
      </p:sp>
      <p:sp>
        <p:nvSpPr>
          <p:cNvPr id="3" name="TextBox 2">
            <a:extLst>
              <a:ext uri="{FF2B5EF4-FFF2-40B4-BE49-F238E27FC236}">
                <a16:creationId xmlns:a16="http://schemas.microsoft.com/office/drawing/2014/main" id="{5F0571D4-F4AA-B652-4253-108E03C2CE0D}"/>
              </a:ext>
            </a:extLst>
          </p:cNvPr>
          <p:cNvSpPr txBox="1"/>
          <p:nvPr/>
        </p:nvSpPr>
        <p:spPr>
          <a:xfrm>
            <a:off x="722273" y="6425792"/>
            <a:ext cx="3614632" cy="706528"/>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600"/>
              </a:spcAft>
              <a:buClr>
                <a:srgbClr val="00A0AF"/>
              </a:buClr>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hlinkClick r:id="rId4"/>
              </a:rPr>
              <a:t>APHL comments on the LDT proposed rule</a:t>
            </a: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600"/>
              </a:spcAft>
              <a:buClr>
                <a:srgbClr val="00A0AF"/>
              </a:buClr>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888892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9C6BC-090D-C883-3939-B82BBDE658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A61328-1F09-5E0E-03E3-29229C71F951}"/>
              </a:ext>
            </a:extLst>
          </p:cNvPr>
          <p:cNvSpPr>
            <a:spLocks noGrp="1"/>
          </p:cNvSpPr>
          <p:nvPr>
            <p:ph type="title"/>
          </p:nvPr>
        </p:nvSpPr>
        <p:spPr/>
        <p:txBody>
          <a:bodyPr/>
          <a:lstStyle/>
          <a:p>
            <a:r>
              <a:rPr lang="en-US" dirty="0"/>
              <a:t>Final Rule Concerns</a:t>
            </a:r>
          </a:p>
        </p:txBody>
      </p:sp>
      <p:sp>
        <p:nvSpPr>
          <p:cNvPr id="3" name="Content Placeholder 2">
            <a:extLst>
              <a:ext uri="{FF2B5EF4-FFF2-40B4-BE49-F238E27FC236}">
                <a16:creationId xmlns:a16="http://schemas.microsoft.com/office/drawing/2014/main" id="{8273D57B-D803-EFAE-C75B-F1AC026C8412}"/>
              </a:ext>
            </a:extLst>
          </p:cNvPr>
          <p:cNvSpPr>
            <a:spLocks noGrp="1"/>
          </p:cNvSpPr>
          <p:nvPr>
            <p:ph sz="half" idx="1"/>
          </p:nvPr>
        </p:nvSpPr>
        <p:spPr>
          <a:xfrm>
            <a:off x="695325" y="948104"/>
            <a:ext cx="10801349" cy="2268536"/>
          </a:xfrm>
        </p:spPr>
        <p:txBody>
          <a:bodyPr/>
          <a:lstStyle/>
          <a:p>
            <a:r>
              <a:rPr lang="en-US" dirty="0"/>
              <a:t>Enforcement discretion for unmet needs testing – does not apply to PHLs. </a:t>
            </a:r>
          </a:p>
          <a:p>
            <a:r>
              <a:rPr lang="en-US" dirty="0"/>
              <a:t>Rarely are there FDA-approved NBS tests when conditions are added to the RUSP.</a:t>
            </a:r>
          </a:p>
          <a:p>
            <a:pPr lvl="1"/>
            <a:r>
              <a:rPr lang="en-US" dirty="0"/>
              <a:t>States are mandated to implement NBS tests for RUSP conditions in defined timeframes.</a:t>
            </a:r>
          </a:p>
        </p:txBody>
      </p:sp>
      <p:sp>
        <p:nvSpPr>
          <p:cNvPr id="5" name="Slide Number Placeholder 4">
            <a:extLst>
              <a:ext uri="{FF2B5EF4-FFF2-40B4-BE49-F238E27FC236}">
                <a16:creationId xmlns:a16="http://schemas.microsoft.com/office/drawing/2014/main" id="{F4B1A5B8-5D88-90EA-1C54-F03A989C67D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FA67747-A1D0-4850-AF9A-570B1A0E3F7F}"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4" name="Content Placeholder 2">
            <a:extLst>
              <a:ext uri="{FF2B5EF4-FFF2-40B4-BE49-F238E27FC236}">
                <a16:creationId xmlns:a16="http://schemas.microsoft.com/office/drawing/2014/main" id="{8320759E-9DAA-1982-048F-CA811C20A1EF}"/>
              </a:ext>
            </a:extLst>
          </p:cNvPr>
          <p:cNvSpPr txBox="1">
            <a:spLocks/>
          </p:cNvSpPr>
          <p:nvPr/>
        </p:nvSpPr>
        <p:spPr>
          <a:xfrm>
            <a:off x="695325" y="4178231"/>
            <a:ext cx="10801349" cy="2268536"/>
          </a:xfrm>
          <a:prstGeom prst="rect">
            <a:avLst/>
          </a:prstGeom>
        </p:spPr>
        <p:txBody>
          <a:bodyPr vert="horz" lIns="91440" tIns="45720" rIns="91440" bIns="45720" rtlCol="0">
            <a:noAutofit/>
          </a:bodyPr>
          <a:lstStyle>
            <a:lvl1pPr marL="228594" indent="-228594" algn="l" defTabSz="914377" rtl="0" eaLnBrk="1" latinLnBrk="0" hangingPunct="1">
              <a:lnSpc>
                <a:spcPct val="110000"/>
              </a:lnSpc>
              <a:spcBef>
                <a:spcPts val="1000"/>
              </a:spcBef>
              <a:spcAft>
                <a:spcPts val="600"/>
              </a:spcAft>
              <a:buClrTx/>
              <a:buFont typeface="Arial" panose="020B0604020202020204" pitchFamily="34" charset="0"/>
              <a:buChar char="•"/>
              <a:defRPr lang="en-US" sz="2400" kern="1200" dirty="0">
                <a:solidFill>
                  <a:schemeClr val="tx1"/>
                </a:solidFill>
                <a:latin typeface="Arial" panose="020B0604020202020204" pitchFamily="34" charset="0"/>
                <a:ea typeface="+mn-ea"/>
                <a:cs typeface="Arial" panose="020B0604020202020204" pitchFamily="34" charset="0"/>
              </a:defRPr>
            </a:lvl1pPr>
            <a:lvl2pPr marL="533387" indent="-228594" algn="l" defTabSz="914377" rtl="0" eaLnBrk="1" latinLnBrk="0" hangingPunct="1">
              <a:lnSpc>
                <a:spcPct val="110000"/>
              </a:lnSpc>
              <a:spcBef>
                <a:spcPts val="500"/>
              </a:spcBef>
              <a:spcAft>
                <a:spcPts val="600"/>
              </a:spcAft>
              <a:buClrTx/>
              <a:buFont typeface="Arial" panose="020B0604020202020204" pitchFamily="34" charset="0"/>
              <a:buChar char="•"/>
              <a:defRPr lang="en-US" sz="2000" kern="1200" dirty="0">
                <a:solidFill>
                  <a:schemeClr val="tx1"/>
                </a:solidFill>
                <a:latin typeface="Arial" panose="020B0604020202020204" pitchFamily="34" charset="0"/>
                <a:ea typeface="+mn-ea"/>
                <a:cs typeface="Arial" panose="020B0604020202020204" pitchFamily="34" charset="0"/>
              </a:defRPr>
            </a:lvl2pPr>
            <a:lvl3pPr marL="901677" indent="-228594" algn="l" defTabSz="914377" rtl="0" eaLnBrk="1" latinLnBrk="0" hangingPunct="1">
              <a:lnSpc>
                <a:spcPct val="110000"/>
              </a:lnSpc>
              <a:spcBef>
                <a:spcPts val="500"/>
              </a:spcBef>
              <a:spcAft>
                <a:spcPts val="600"/>
              </a:spcAft>
              <a:buClrTx/>
              <a:buFont typeface="Arial" panose="020B0604020202020204" pitchFamily="34" charset="0"/>
              <a:buChar char="•"/>
              <a:defRPr lang="en-US" sz="1800" kern="1200" dirty="0">
                <a:solidFill>
                  <a:schemeClr val="tx1"/>
                </a:solidFill>
                <a:latin typeface="Arial" panose="020B0604020202020204" pitchFamily="34" charset="0"/>
                <a:ea typeface="+mn-ea"/>
                <a:cs typeface="Arial" panose="020B0604020202020204" pitchFamily="34" charset="0"/>
              </a:defRPr>
            </a:lvl3pPr>
            <a:lvl4pPr marL="1257269" indent="-228594" algn="l" defTabSz="914377" rtl="0" eaLnBrk="1" latinLnBrk="0" hangingPunct="1">
              <a:lnSpc>
                <a:spcPct val="110000"/>
              </a:lnSpc>
              <a:spcBef>
                <a:spcPts val="500"/>
              </a:spcBef>
              <a:spcAft>
                <a:spcPts val="600"/>
              </a:spcAft>
              <a:buClrTx/>
              <a:buFont typeface="Arial" panose="020B0604020202020204" pitchFamily="34" charset="0"/>
              <a:buChar char="•"/>
              <a:defRPr lang="en-US" sz="1600" kern="1200" dirty="0">
                <a:solidFill>
                  <a:schemeClr val="tx1"/>
                </a:solidFill>
                <a:latin typeface="Arial" panose="020B0604020202020204" pitchFamily="34" charset="0"/>
                <a:ea typeface="+mn-ea"/>
                <a:cs typeface="Arial" panose="020B0604020202020204" pitchFamily="34" charset="0"/>
              </a:defRPr>
            </a:lvl4pPr>
            <a:lvl5pPr marL="1612860" indent="-228594" algn="l" defTabSz="914377" rtl="0" eaLnBrk="1" latinLnBrk="0" hangingPunct="1">
              <a:lnSpc>
                <a:spcPct val="110000"/>
              </a:lnSpc>
              <a:spcBef>
                <a:spcPts val="500"/>
              </a:spcBef>
              <a:spcAft>
                <a:spcPts val="600"/>
              </a:spcAft>
              <a:buClrTx/>
              <a:buFont typeface="Arial" panose="020B0604020202020204" pitchFamily="34" charset="0"/>
              <a:buChar char="•"/>
              <a:defRPr lang="en-US" sz="1600" kern="1200" dirty="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94" marR="0" lvl="0" indent="-228594" algn="l" defTabSz="914377" rtl="0" eaLnBrk="1" fontAlgn="auto" latinLnBrk="0" hangingPunct="1">
              <a:lnSpc>
                <a:spcPct val="110000"/>
              </a:lnSpc>
              <a:spcBef>
                <a:spcPts val="10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NBS tests are immediate health response tests that need additional considerations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APHL comments on FDA draft guidance</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228594" marR="0" lvl="0" indent="-228594" algn="l" defTabSz="914377" rtl="0" eaLnBrk="1" fontAlgn="auto" latinLnBrk="0" hangingPunct="1">
              <a:lnSpc>
                <a:spcPct val="110000"/>
              </a:lnSpc>
              <a:spcBef>
                <a:spcPts val="10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NBS is a system within which risk mitigation is inherently built.</a:t>
            </a:r>
          </a:p>
        </p:txBody>
      </p:sp>
      <p:sp>
        <p:nvSpPr>
          <p:cNvPr id="6" name="Title 1">
            <a:extLst>
              <a:ext uri="{FF2B5EF4-FFF2-40B4-BE49-F238E27FC236}">
                <a16:creationId xmlns:a16="http://schemas.microsoft.com/office/drawing/2014/main" id="{56E43D7E-94D3-437D-46BD-2004B1CA5508}"/>
              </a:ext>
            </a:extLst>
          </p:cNvPr>
          <p:cNvSpPr txBox="1">
            <a:spLocks/>
          </p:cNvSpPr>
          <p:nvPr/>
        </p:nvSpPr>
        <p:spPr>
          <a:xfrm>
            <a:off x="697826" y="3406872"/>
            <a:ext cx="10801351" cy="854075"/>
          </a:xfrm>
          <a:prstGeom prst="rect">
            <a:avLst/>
          </a:prstGeom>
        </p:spPr>
        <p:txBody>
          <a:bodyPr vert="horz" lIns="91440" tIns="45720" rIns="91440" bIns="45720" rtlCol="0" anchor="t">
            <a:normAutofit/>
          </a:bodyPr>
          <a:lstStyle>
            <a:lvl1pPr algn="l" defTabSz="914377" rtl="0" eaLnBrk="1" latinLnBrk="0" hangingPunct="1">
              <a:lnSpc>
                <a:spcPct val="90000"/>
              </a:lnSpc>
              <a:spcBef>
                <a:spcPct val="0"/>
              </a:spcBef>
              <a:buNone/>
              <a:defRPr sz="3600" kern="1200">
                <a:solidFill>
                  <a:schemeClr val="accent1">
                    <a:lumMod val="75000"/>
                  </a:schemeClr>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0A0AF">
                    <a:lumMod val="75000"/>
                  </a:srgbClr>
                </a:solidFill>
                <a:effectLst/>
                <a:uLnTx/>
                <a:uFillTx/>
                <a:latin typeface="Franklin Gothic Medium"/>
                <a:ea typeface="+mj-ea"/>
                <a:cs typeface="+mj-cs"/>
              </a:rPr>
              <a:t>Proposed Solutions</a:t>
            </a:r>
          </a:p>
        </p:txBody>
      </p:sp>
    </p:spTree>
    <p:extLst>
      <p:ext uri="{BB962C8B-B14F-4D97-AF65-F5344CB8AC3E}">
        <p14:creationId xmlns:p14="http://schemas.microsoft.com/office/powerpoint/2010/main" val="2547186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90040-C19A-D7C3-AEB0-20899E6FFDE9}"/>
              </a:ext>
            </a:extLst>
          </p:cNvPr>
          <p:cNvSpPr>
            <a:spLocks noGrp="1"/>
          </p:cNvSpPr>
          <p:nvPr>
            <p:ph type="title"/>
          </p:nvPr>
        </p:nvSpPr>
        <p:spPr/>
        <p:txBody>
          <a:bodyPr/>
          <a:lstStyle/>
          <a:p>
            <a:r>
              <a:rPr lang="en-US" dirty="0"/>
              <a:t>APHL Activities</a:t>
            </a:r>
          </a:p>
        </p:txBody>
      </p:sp>
      <p:sp>
        <p:nvSpPr>
          <p:cNvPr id="3" name="Slide Number Placeholder 2">
            <a:extLst>
              <a:ext uri="{FF2B5EF4-FFF2-40B4-BE49-F238E27FC236}">
                <a16:creationId xmlns:a16="http://schemas.microsoft.com/office/drawing/2014/main" id="{38C4E56D-FB2F-B323-EDF4-B4CB8CB3FB75}"/>
              </a:ext>
            </a:extLst>
          </p:cNvPr>
          <p:cNvSpPr>
            <a:spLocks noGrp="1"/>
          </p:cNvSpPr>
          <p:nvPr>
            <p:ph type="sldNum" sz="quarter" idx="12"/>
          </p:nvPr>
        </p:nvSpPr>
        <p:spPr/>
        <p:txBody>
          <a:bodyPr/>
          <a:lstStyle/>
          <a:p>
            <a:fld id="{FFA67747-A1D0-4850-AF9A-570B1A0E3F7F}" type="slidenum">
              <a:rPr lang="en-US" smtClean="0"/>
              <a:pPr/>
              <a:t>4</a:t>
            </a:fld>
            <a:endParaRPr lang="en-US" dirty="0"/>
          </a:p>
        </p:txBody>
      </p:sp>
      <p:sp>
        <p:nvSpPr>
          <p:cNvPr id="4" name="Text Placeholder 3">
            <a:extLst>
              <a:ext uri="{FF2B5EF4-FFF2-40B4-BE49-F238E27FC236}">
                <a16:creationId xmlns:a16="http://schemas.microsoft.com/office/drawing/2014/main" id="{050A2DDD-4202-5282-863E-9F366896241C}"/>
              </a:ext>
            </a:extLst>
          </p:cNvPr>
          <p:cNvSpPr>
            <a:spLocks noGrp="1"/>
          </p:cNvSpPr>
          <p:nvPr>
            <p:ph type="body" sz="quarter" idx="13"/>
          </p:nvPr>
        </p:nvSpPr>
        <p:spPr>
          <a:xfrm>
            <a:off x="159919" y="2351991"/>
            <a:ext cx="2825634" cy="3346680"/>
          </a:xfrm>
          <a:ln>
            <a:solidFill>
              <a:schemeClr val="tx2"/>
            </a:solidFill>
          </a:ln>
        </p:spPr>
        <p:txBody>
          <a:bodyPr/>
          <a:lstStyle/>
          <a:p>
            <a:r>
              <a:rPr lang="en-US" sz="2000" dirty="0"/>
              <a:t>Position statement: </a:t>
            </a:r>
            <a:r>
              <a:rPr lang="en-US" sz="2000" dirty="0">
                <a:solidFill>
                  <a:schemeClr val="tx2"/>
                </a:solidFill>
                <a:hlinkClick r:id="rId3">
                  <a:extLst>
                    <a:ext uri="{A12FA001-AC4F-418D-AE19-62706E023703}">
                      <ahyp:hlinkClr xmlns:ahyp="http://schemas.microsoft.com/office/drawing/2018/hyperlinkcolor" val="tx"/>
                    </a:ext>
                  </a:extLst>
                </a:hlinkClick>
              </a:rPr>
              <a:t>Inflexible Oversight of LDTs Would Adversely Impact Public Health</a:t>
            </a:r>
            <a:endParaRPr lang="en-US" sz="2000" dirty="0">
              <a:solidFill>
                <a:schemeClr val="tx2"/>
              </a:solidFill>
            </a:endParaRPr>
          </a:p>
          <a:p>
            <a:pPr>
              <a:buClr>
                <a:schemeClr val="tx1"/>
              </a:buClr>
            </a:pPr>
            <a:r>
              <a:rPr lang="en-US" sz="2000" dirty="0">
                <a:solidFill>
                  <a:schemeClr val="tx2"/>
                </a:solidFill>
                <a:hlinkClick r:id="rId4">
                  <a:extLst>
                    <a:ext uri="{A12FA001-AC4F-418D-AE19-62706E023703}">
                      <ahyp:hlinkClr xmlns:ahyp="http://schemas.microsoft.com/office/drawing/2018/hyperlinkcolor" val="tx"/>
                    </a:ext>
                  </a:extLst>
                </a:hlinkClick>
              </a:rPr>
              <a:t>Proposed rule</a:t>
            </a:r>
            <a:endParaRPr lang="en-US" sz="2000" dirty="0">
              <a:solidFill>
                <a:schemeClr val="tx2"/>
              </a:solidFill>
            </a:endParaRPr>
          </a:p>
        </p:txBody>
      </p:sp>
      <p:sp>
        <p:nvSpPr>
          <p:cNvPr id="5" name="Text Placeholder 4">
            <a:extLst>
              <a:ext uri="{FF2B5EF4-FFF2-40B4-BE49-F238E27FC236}">
                <a16:creationId xmlns:a16="http://schemas.microsoft.com/office/drawing/2014/main" id="{F69289B0-1E65-4F3C-55E3-52BC7BD8B442}"/>
              </a:ext>
            </a:extLst>
          </p:cNvPr>
          <p:cNvSpPr>
            <a:spLocks noGrp="1"/>
          </p:cNvSpPr>
          <p:nvPr>
            <p:ph type="body" sz="quarter" idx="14"/>
          </p:nvPr>
        </p:nvSpPr>
        <p:spPr>
          <a:xfrm>
            <a:off x="3181786" y="2351990"/>
            <a:ext cx="2825496" cy="3346680"/>
          </a:xfrm>
          <a:ln>
            <a:solidFill>
              <a:schemeClr val="tx2"/>
            </a:solidFill>
          </a:ln>
        </p:spPr>
        <p:txBody>
          <a:bodyPr/>
          <a:lstStyle/>
          <a:p>
            <a:pPr marL="0" indent="0">
              <a:buNone/>
            </a:pPr>
            <a:r>
              <a:rPr lang="en-US" sz="1900" dirty="0">
                <a:solidFill>
                  <a:schemeClr val="tx2"/>
                </a:solidFill>
                <a:hlinkClick r:id="rId5">
                  <a:extLst>
                    <a:ext uri="{A12FA001-AC4F-418D-AE19-62706E023703}">
                      <ahyp:hlinkClr xmlns:ahyp="http://schemas.microsoft.com/office/drawing/2018/hyperlinkcolor" val="tx"/>
                    </a:ext>
                  </a:extLst>
                </a:hlinkClick>
              </a:rPr>
              <a:t>LDTquestions@aphl.org</a:t>
            </a:r>
            <a:endParaRPr lang="en-US" sz="1900" dirty="0">
              <a:solidFill>
                <a:schemeClr val="tx2"/>
              </a:solidFill>
            </a:endParaRPr>
          </a:p>
          <a:p>
            <a:r>
              <a:rPr lang="en-US" sz="2000" dirty="0"/>
              <a:t>Member needs range</a:t>
            </a:r>
          </a:p>
          <a:p>
            <a:r>
              <a:rPr lang="en-US" sz="2000" dirty="0"/>
              <a:t>Emails developed into FAQs</a:t>
            </a:r>
          </a:p>
          <a:p>
            <a:r>
              <a:rPr lang="en-US" sz="2000" dirty="0"/>
              <a:t>Information sharing (ex. </a:t>
            </a:r>
            <a:r>
              <a:rPr lang="en-US" sz="2000" dirty="0">
                <a:solidFill>
                  <a:schemeClr val="tx2"/>
                </a:solidFill>
                <a:hlinkClick r:id="rId6">
                  <a:extLst>
                    <a:ext uri="{A12FA001-AC4F-418D-AE19-62706E023703}">
                      <ahyp:hlinkClr xmlns:ahyp="http://schemas.microsoft.com/office/drawing/2018/hyperlinkcolor" val="tx"/>
                    </a:ext>
                  </a:extLst>
                </a:hlinkClick>
              </a:rPr>
              <a:t>comments</a:t>
            </a:r>
            <a:r>
              <a:rPr lang="en-US" sz="2000" dirty="0"/>
              <a:t> on May 2024 draft guidances)</a:t>
            </a:r>
          </a:p>
        </p:txBody>
      </p:sp>
      <p:sp>
        <p:nvSpPr>
          <p:cNvPr id="6" name="Text Placeholder 5">
            <a:extLst>
              <a:ext uri="{FF2B5EF4-FFF2-40B4-BE49-F238E27FC236}">
                <a16:creationId xmlns:a16="http://schemas.microsoft.com/office/drawing/2014/main" id="{87B76AEC-2E48-05A0-0B5E-E5163C27AF14}"/>
              </a:ext>
            </a:extLst>
          </p:cNvPr>
          <p:cNvSpPr>
            <a:spLocks noGrp="1"/>
          </p:cNvSpPr>
          <p:nvPr>
            <p:ph type="body" sz="quarter" idx="15"/>
          </p:nvPr>
        </p:nvSpPr>
        <p:spPr>
          <a:xfrm>
            <a:off x="6202667" y="2355759"/>
            <a:ext cx="2825496" cy="3342911"/>
          </a:xfrm>
          <a:ln>
            <a:solidFill>
              <a:schemeClr val="tx2"/>
            </a:solidFill>
          </a:ln>
        </p:spPr>
        <p:txBody>
          <a:bodyPr/>
          <a:lstStyle/>
          <a:p>
            <a:pPr>
              <a:buClr>
                <a:schemeClr val="tx1"/>
              </a:buClr>
            </a:pPr>
            <a:r>
              <a:rPr lang="en-US" sz="2000">
                <a:solidFill>
                  <a:schemeClr val="tx2"/>
                </a:solidFill>
                <a:hlinkClick r:id="rId7"/>
              </a:rPr>
              <a:t>LDT Resources</a:t>
            </a:r>
            <a:r>
              <a:rPr lang="en-US" sz="2000"/>
              <a:t> </a:t>
            </a:r>
            <a:r>
              <a:rPr lang="en-US" sz="2000" dirty="0"/>
              <a:t>(key facts, enforcement discretion phaseout, FAQs, test resources, &amp; definitions)</a:t>
            </a:r>
          </a:p>
        </p:txBody>
      </p:sp>
      <p:sp>
        <p:nvSpPr>
          <p:cNvPr id="7" name="Text Placeholder 6">
            <a:extLst>
              <a:ext uri="{FF2B5EF4-FFF2-40B4-BE49-F238E27FC236}">
                <a16:creationId xmlns:a16="http://schemas.microsoft.com/office/drawing/2014/main" id="{15DD3E3F-38C9-D2C1-35F9-2CAB7D451AC1}"/>
              </a:ext>
            </a:extLst>
          </p:cNvPr>
          <p:cNvSpPr>
            <a:spLocks noGrp="1"/>
          </p:cNvSpPr>
          <p:nvPr>
            <p:ph type="body" sz="quarter" idx="16"/>
          </p:nvPr>
        </p:nvSpPr>
        <p:spPr>
          <a:xfrm>
            <a:off x="159918" y="1343604"/>
            <a:ext cx="2825634" cy="823912"/>
          </a:xfrm>
          <a:ln>
            <a:solidFill>
              <a:schemeClr val="tx2"/>
            </a:solidFill>
          </a:ln>
        </p:spPr>
        <p:txBody>
          <a:bodyPr anchor="ctr"/>
          <a:lstStyle/>
          <a:p>
            <a:pPr algn="ctr"/>
            <a:r>
              <a:rPr lang="en-US" sz="2000" dirty="0"/>
              <a:t>Comments</a:t>
            </a:r>
          </a:p>
        </p:txBody>
      </p:sp>
      <p:sp>
        <p:nvSpPr>
          <p:cNvPr id="8" name="Text Placeholder 7">
            <a:extLst>
              <a:ext uri="{FF2B5EF4-FFF2-40B4-BE49-F238E27FC236}">
                <a16:creationId xmlns:a16="http://schemas.microsoft.com/office/drawing/2014/main" id="{82B91F1B-DBB9-6059-03D3-4D931D17900C}"/>
              </a:ext>
            </a:extLst>
          </p:cNvPr>
          <p:cNvSpPr>
            <a:spLocks noGrp="1"/>
          </p:cNvSpPr>
          <p:nvPr>
            <p:ph type="body" sz="quarter" idx="17"/>
          </p:nvPr>
        </p:nvSpPr>
        <p:spPr>
          <a:xfrm>
            <a:off x="3181785" y="1343604"/>
            <a:ext cx="2825496" cy="823912"/>
          </a:xfrm>
          <a:ln>
            <a:solidFill>
              <a:schemeClr val="tx2"/>
            </a:solidFill>
          </a:ln>
        </p:spPr>
        <p:txBody>
          <a:bodyPr anchor="ctr"/>
          <a:lstStyle/>
          <a:p>
            <a:pPr algn="ctr"/>
            <a:r>
              <a:rPr lang="en-US" sz="2000" dirty="0"/>
              <a:t>Inquiries</a:t>
            </a:r>
          </a:p>
        </p:txBody>
      </p:sp>
      <p:sp>
        <p:nvSpPr>
          <p:cNvPr id="9" name="Text Placeholder 8">
            <a:extLst>
              <a:ext uri="{FF2B5EF4-FFF2-40B4-BE49-F238E27FC236}">
                <a16:creationId xmlns:a16="http://schemas.microsoft.com/office/drawing/2014/main" id="{6BB6E81E-F3CF-5E5B-DB21-FB93FE9E81F4}"/>
              </a:ext>
            </a:extLst>
          </p:cNvPr>
          <p:cNvSpPr>
            <a:spLocks noGrp="1"/>
          </p:cNvSpPr>
          <p:nvPr>
            <p:ph type="body" sz="quarter" idx="18"/>
          </p:nvPr>
        </p:nvSpPr>
        <p:spPr>
          <a:xfrm>
            <a:off x="6202667" y="1343604"/>
            <a:ext cx="2825496" cy="823912"/>
          </a:xfrm>
          <a:ln>
            <a:solidFill>
              <a:schemeClr val="tx2"/>
            </a:solidFill>
          </a:ln>
        </p:spPr>
        <p:txBody>
          <a:bodyPr anchor="ctr"/>
          <a:lstStyle/>
          <a:p>
            <a:pPr algn="ctr"/>
            <a:r>
              <a:rPr lang="en-US" sz="2000" dirty="0"/>
              <a:t>Webpages</a:t>
            </a:r>
          </a:p>
        </p:txBody>
      </p:sp>
      <p:sp>
        <p:nvSpPr>
          <p:cNvPr id="11" name="Text Placeholder 8">
            <a:extLst>
              <a:ext uri="{FF2B5EF4-FFF2-40B4-BE49-F238E27FC236}">
                <a16:creationId xmlns:a16="http://schemas.microsoft.com/office/drawing/2014/main" id="{B5515B65-E811-6089-60F9-D66AF1BB7746}"/>
              </a:ext>
            </a:extLst>
          </p:cNvPr>
          <p:cNvSpPr txBox="1">
            <a:spLocks/>
          </p:cNvSpPr>
          <p:nvPr/>
        </p:nvSpPr>
        <p:spPr>
          <a:xfrm>
            <a:off x="9215236" y="1347142"/>
            <a:ext cx="2825496" cy="823912"/>
          </a:xfrm>
          <a:prstGeom prst="rect">
            <a:avLst/>
          </a:prstGeom>
          <a:ln>
            <a:solidFill>
              <a:schemeClr val="tx2"/>
            </a:solidFill>
          </a:ln>
        </p:spPr>
        <p:txBody>
          <a:bodyPr vert="horz" lIns="91440" tIns="45720" rIns="91440" bIns="45720" rtlCol="0" anchor="ctr">
            <a:noAutofit/>
          </a:bodyPr>
          <a:lstStyle>
            <a:lvl1pPr marL="0" indent="0" algn="l" defTabSz="914377" rtl="0" eaLnBrk="1" latinLnBrk="0" hangingPunct="1">
              <a:lnSpc>
                <a:spcPct val="110000"/>
              </a:lnSpc>
              <a:spcBef>
                <a:spcPts val="1000"/>
              </a:spcBef>
              <a:spcAft>
                <a:spcPts val="600"/>
              </a:spcAft>
              <a:buClrTx/>
              <a:buFont typeface="Arial" panose="020B0604020202020204" pitchFamily="34" charset="0"/>
              <a:buNone/>
              <a:defRPr sz="2400" b="1" kern="1200">
                <a:solidFill>
                  <a:schemeClr val="tx2"/>
                </a:solidFill>
                <a:latin typeface="Arial" panose="020B0604020202020204" pitchFamily="34" charset="0"/>
                <a:ea typeface="+mn-ea"/>
                <a:cs typeface="Arial" panose="020B0604020202020204" pitchFamily="34" charset="0"/>
              </a:defRPr>
            </a:lvl1pPr>
            <a:lvl2pPr marL="533387" indent="-228594" algn="l" defTabSz="914377" rtl="0" eaLnBrk="1" latinLnBrk="0" hangingPunct="1">
              <a:lnSpc>
                <a:spcPct val="110000"/>
              </a:lnSpc>
              <a:spcBef>
                <a:spcPts val="500"/>
              </a:spcBef>
              <a:spcAft>
                <a:spcPts val="600"/>
              </a:spcAft>
              <a:buClrTx/>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901677" indent="-228594" algn="l" defTabSz="914377" rtl="0" eaLnBrk="1" latinLnBrk="0" hangingPunct="1">
              <a:lnSpc>
                <a:spcPct val="110000"/>
              </a:lnSpc>
              <a:spcBef>
                <a:spcPts val="500"/>
              </a:spcBef>
              <a:spcAft>
                <a:spcPts val="600"/>
              </a:spcAft>
              <a:buClrTx/>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257269" indent="-228594" algn="l" defTabSz="914377" rtl="0" eaLnBrk="1" latinLnBrk="0" hangingPunct="1">
              <a:lnSpc>
                <a:spcPct val="110000"/>
              </a:lnSpc>
              <a:spcBef>
                <a:spcPts val="500"/>
              </a:spcBef>
              <a:spcAft>
                <a:spcPts val="600"/>
              </a:spcAft>
              <a:buClrTx/>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1612860" indent="-228594" algn="l" defTabSz="914377" rtl="0" eaLnBrk="1" latinLnBrk="0" hangingPunct="1">
              <a:lnSpc>
                <a:spcPct val="110000"/>
              </a:lnSpc>
              <a:spcBef>
                <a:spcPts val="500"/>
              </a:spcBef>
              <a:spcAft>
                <a:spcPts val="600"/>
              </a:spcAft>
              <a:buClrTx/>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dirty="0"/>
              <a:t>Task Force</a:t>
            </a:r>
          </a:p>
        </p:txBody>
      </p:sp>
      <p:sp>
        <p:nvSpPr>
          <p:cNvPr id="12" name="TextBox 11">
            <a:extLst>
              <a:ext uri="{FF2B5EF4-FFF2-40B4-BE49-F238E27FC236}">
                <a16:creationId xmlns:a16="http://schemas.microsoft.com/office/drawing/2014/main" id="{0CB37064-ECB6-73BE-8163-6F5F4758DEF7}"/>
              </a:ext>
            </a:extLst>
          </p:cNvPr>
          <p:cNvSpPr txBox="1"/>
          <p:nvPr/>
        </p:nvSpPr>
        <p:spPr>
          <a:xfrm>
            <a:off x="9235780" y="2360330"/>
            <a:ext cx="2825496" cy="3346680"/>
          </a:xfrm>
          <a:prstGeom prst="rect">
            <a:avLst/>
          </a:prstGeom>
          <a:noFill/>
          <a:ln>
            <a:solidFill>
              <a:schemeClr val="tx2"/>
            </a:solidFill>
          </a:ln>
        </p:spPr>
        <p:txBody>
          <a:bodyPr wrap="square" rtlCol="0">
            <a:noAutofit/>
          </a:bodyPr>
          <a:lstStyle/>
          <a:p>
            <a:pPr marL="228594" marR="0" lvl="0" indent="-228594" algn="l" defTabSz="914377" rtl="0" eaLnBrk="1" fontAlgn="auto" latinLnBrk="0" hangingPunct="1">
              <a:lnSpc>
                <a:spcPct val="110000"/>
              </a:lnSpc>
              <a:spcBef>
                <a:spcPts val="100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Approved August 1, 2024; ongoing meetings</a:t>
            </a:r>
          </a:p>
          <a:p>
            <a:pPr marL="228594" marR="0" lvl="0" indent="-228594" algn="l" defTabSz="914377" rtl="0" eaLnBrk="1" fontAlgn="auto" latinLnBrk="0" hangingPunct="1">
              <a:lnSpc>
                <a:spcPct val="110000"/>
              </a:lnSpc>
              <a:spcBef>
                <a:spcPts val="1000"/>
              </a:spcBef>
              <a:spcAft>
                <a:spcPts val="600"/>
              </a:spcAft>
              <a:buClrTx/>
              <a:buSzTx/>
              <a:buFont typeface="Arial" panose="020B0604020202020204" pitchFamily="34" charset="0"/>
              <a:buChar char="•"/>
              <a:tabLst/>
              <a:defRPr/>
            </a:pPr>
            <a:r>
              <a:rPr lang="en-US" sz="2000" dirty="0">
                <a:solidFill>
                  <a:prstClr val="black"/>
                </a:solidFill>
                <a:latin typeface="Arial" panose="020B0604020202020204" pitchFamily="34" charset="0"/>
                <a:cs typeface="Arial" panose="020B0604020202020204" pitchFamily="34" charset="0"/>
              </a:rPr>
              <a:t>Identify needs</a:t>
            </a:r>
          </a:p>
          <a:p>
            <a:pPr marL="228594" marR="0" lvl="0" indent="-228594" algn="l" defTabSz="914377" rtl="0" eaLnBrk="1" fontAlgn="auto" latinLnBrk="0" hangingPunct="1">
              <a:lnSpc>
                <a:spcPct val="110000"/>
              </a:lnSpc>
              <a:spcBef>
                <a:spcPts val="1000"/>
              </a:spcBef>
              <a:spcAft>
                <a:spcPts val="600"/>
              </a:spcAft>
              <a:buClrTx/>
              <a:buSzTx/>
              <a:buFont typeface="Arial" panose="020B0604020202020204" pitchFamily="34" charset="0"/>
              <a:buChar char="•"/>
              <a:tabLst/>
              <a:defRPr/>
            </a:pPr>
            <a:r>
              <a:rPr lang="en-US" sz="2000" dirty="0">
                <a:solidFill>
                  <a:prstClr val="black"/>
                </a:solidFill>
                <a:latin typeface="Arial" panose="020B0604020202020204" pitchFamily="34" charset="0"/>
                <a:cs typeface="Arial" panose="020B0604020202020204" pitchFamily="34" charset="0"/>
              </a:rPr>
              <a:t>Provide input on work products</a:t>
            </a:r>
          </a:p>
          <a:p>
            <a:pPr marL="228594" marR="0" lvl="0" indent="-228594" algn="l" defTabSz="914377" rtl="0" eaLnBrk="1" fontAlgn="auto" latinLnBrk="0" hangingPunct="1">
              <a:lnSpc>
                <a:spcPct val="110000"/>
              </a:lnSpc>
              <a:spcBef>
                <a:spcPts val="100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594" marR="0" lvl="0" indent="-228594" algn="l" defTabSz="914377" rtl="0" eaLnBrk="1" fontAlgn="auto" latinLnBrk="0" hangingPunct="1">
              <a:lnSpc>
                <a:spcPct val="110000"/>
              </a:lnSpc>
              <a:spcBef>
                <a:spcPts val="100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7353BEB6-47A1-A1B8-EEBC-5D70B4C45E19}"/>
              </a:ext>
            </a:extLst>
          </p:cNvPr>
          <p:cNvSpPr txBox="1"/>
          <p:nvPr/>
        </p:nvSpPr>
        <p:spPr>
          <a:xfrm>
            <a:off x="159918" y="873011"/>
            <a:ext cx="2825634" cy="302065"/>
          </a:xfrm>
          <a:prstGeom prst="rect">
            <a:avLst/>
          </a:prstGeom>
          <a:solidFill>
            <a:schemeClr val="tx2"/>
          </a:solidFill>
          <a:ln>
            <a:solidFill>
              <a:schemeClr val="tx2"/>
            </a:solidFill>
          </a:ln>
        </p:spPr>
        <p:txBody>
          <a:bodyPr wrap="square" rtlCol="0" anchor="ctr">
            <a:noAutofit/>
          </a:bodyPr>
          <a:lstStyle/>
          <a:p>
            <a:pPr algn="ctr">
              <a:spcAft>
                <a:spcPts val="600"/>
              </a:spcAft>
              <a:buClr>
                <a:schemeClr val="accent1"/>
              </a:buClr>
            </a:pPr>
            <a:r>
              <a:rPr lang="en-US" sz="1600" b="1" dirty="0">
                <a:solidFill>
                  <a:schemeClr val="bg1"/>
                </a:solidFill>
              </a:rPr>
              <a:t>Pre-Final Rule</a:t>
            </a:r>
          </a:p>
        </p:txBody>
      </p:sp>
      <p:sp>
        <p:nvSpPr>
          <p:cNvPr id="14" name="TextBox 13">
            <a:extLst>
              <a:ext uri="{FF2B5EF4-FFF2-40B4-BE49-F238E27FC236}">
                <a16:creationId xmlns:a16="http://schemas.microsoft.com/office/drawing/2014/main" id="{BAA732D3-CE70-48BB-2EE6-8D26666AD687}"/>
              </a:ext>
            </a:extLst>
          </p:cNvPr>
          <p:cNvSpPr txBox="1"/>
          <p:nvPr/>
        </p:nvSpPr>
        <p:spPr>
          <a:xfrm>
            <a:off x="3181785" y="869298"/>
            <a:ext cx="8850297" cy="309546"/>
          </a:xfrm>
          <a:prstGeom prst="rect">
            <a:avLst/>
          </a:prstGeom>
          <a:solidFill>
            <a:schemeClr val="tx2"/>
          </a:solidFill>
          <a:ln>
            <a:solidFill>
              <a:schemeClr val="tx2"/>
            </a:solidFill>
          </a:ln>
        </p:spPr>
        <p:txBody>
          <a:bodyPr wrap="square" rtlCol="0" anchor="ctr">
            <a:noAutofit/>
          </a:bodyPr>
          <a:lstStyle/>
          <a:p>
            <a:pPr algn="ctr">
              <a:spcAft>
                <a:spcPts val="600"/>
              </a:spcAft>
              <a:buClr>
                <a:schemeClr val="accent1"/>
              </a:buClr>
            </a:pPr>
            <a:r>
              <a:rPr lang="en-US" sz="1600" b="1" dirty="0">
                <a:solidFill>
                  <a:schemeClr val="bg1"/>
                </a:solidFill>
              </a:rPr>
              <a:t>Post-Final Rule</a:t>
            </a:r>
          </a:p>
        </p:txBody>
      </p:sp>
    </p:spTree>
    <p:extLst>
      <p:ext uri="{BB962C8B-B14F-4D97-AF65-F5344CB8AC3E}">
        <p14:creationId xmlns:p14="http://schemas.microsoft.com/office/powerpoint/2010/main" val="1368396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ABDC4-4CD4-C83C-67A3-0A21CD4DEFA1}"/>
              </a:ext>
            </a:extLst>
          </p:cNvPr>
          <p:cNvSpPr>
            <a:spLocks noGrp="1"/>
          </p:cNvSpPr>
          <p:nvPr>
            <p:ph type="title"/>
          </p:nvPr>
        </p:nvSpPr>
        <p:spPr/>
        <p:txBody>
          <a:bodyPr/>
          <a:lstStyle/>
          <a:p>
            <a:r>
              <a:rPr lang="en-US" dirty="0"/>
              <a:t>Additional Actions</a:t>
            </a:r>
          </a:p>
        </p:txBody>
      </p:sp>
      <p:sp>
        <p:nvSpPr>
          <p:cNvPr id="3" name="Content Placeholder 2">
            <a:extLst>
              <a:ext uri="{FF2B5EF4-FFF2-40B4-BE49-F238E27FC236}">
                <a16:creationId xmlns:a16="http://schemas.microsoft.com/office/drawing/2014/main" id="{C087ACAA-2A26-3058-DEE5-6BA7306EBBAA}"/>
              </a:ext>
            </a:extLst>
          </p:cNvPr>
          <p:cNvSpPr>
            <a:spLocks noGrp="1"/>
          </p:cNvSpPr>
          <p:nvPr>
            <p:ph sz="half" idx="1"/>
          </p:nvPr>
        </p:nvSpPr>
        <p:spPr>
          <a:xfrm>
            <a:off x="695325" y="1160464"/>
            <a:ext cx="10801349" cy="5076824"/>
          </a:xfrm>
        </p:spPr>
        <p:txBody>
          <a:bodyPr/>
          <a:lstStyle/>
          <a:p>
            <a:r>
              <a:rPr lang="en-US" dirty="0"/>
              <a:t>Monthly reports to the Board of Directors</a:t>
            </a:r>
          </a:p>
          <a:p>
            <a:r>
              <a:rPr lang="en-US" dirty="0"/>
              <a:t>Member updates – Newsletter, email, ColLABorate, meetings</a:t>
            </a:r>
          </a:p>
          <a:p>
            <a:r>
              <a:rPr lang="en-US" dirty="0"/>
              <a:t>Provide guidance on FDA templates</a:t>
            </a:r>
          </a:p>
          <a:p>
            <a:r>
              <a:rPr lang="en-US" dirty="0"/>
              <a:t>Continue to share information with FDA</a:t>
            </a:r>
          </a:p>
          <a:p>
            <a:r>
              <a:rPr lang="en-US" dirty="0"/>
              <a:t>Following litigation</a:t>
            </a:r>
          </a:p>
          <a:p>
            <a:endParaRPr lang="en-US" dirty="0"/>
          </a:p>
          <a:p>
            <a:pPr marL="0" indent="0" algn="ctr">
              <a:buNone/>
            </a:pPr>
            <a:r>
              <a:rPr lang="en-US" b="1" dirty="0"/>
              <a:t>Overall approach is to keep our members informed and move forward.</a:t>
            </a:r>
          </a:p>
        </p:txBody>
      </p:sp>
      <p:sp>
        <p:nvSpPr>
          <p:cNvPr id="5" name="Slide Number Placeholder 4">
            <a:extLst>
              <a:ext uri="{FF2B5EF4-FFF2-40B4-BE49-F238E27FC236}">
                <a16:creationId xmlns:a16="http://schemas.microsoft.com/office/drawing/2014/main" id="{518F9490-D2C6-238C-9663-938A3C3B6D92}"/>
              </a:ext>
            </a:extLst>
          </p:cNvPr>
          <p:cNvSpPr>
            <a:spLocks noGrp="1"/>
          </p:cNvSpPr>
          <p:nvPr>
            <p:ph type="sldNum" sz="quarter" idx="12"/>
          </p:nvPr>
        </p:nvSpPr>
        <p:spPr/>
        <p:txBody>
          <a:bodyPr/>
          <a:lstStyle/>
          <a:p>
            <a:fld id="{FFA67747-A1D0-4850-AF9A-570B1A0E3F7F}" type="slidenum">
              <a:rPr lang="en-US" smtClean="0"/>
              <a:t>5</a:t>
            </a:fld>
            <a:endParaRPr lang="en-US" dirty="0"/>
          </a:p>
        </p:txBody>
      </p:sp>
    </p:spTree>
    <p:extLst>
      <p:ext uri="{BB962C8B-B14F-4D97-AF65-F5344CB8AC3E}">
        <p14:creationId xmlns:p14="http://schemas.microsoft.com/office/powerpoint/2010/main" val="1901750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ABDC4-4CD4-C83C-67A3-0A21CD4DEFA1}"/>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C087ACAA-2A26-3058-DEE5-6BA7306EBBAA}"/>
              </a:ext>
            </a:extLst>
          </p:cNvPr>
          <p:cNvSpPr>
            <a:spLocks noGrp="1"/>
          </p:cNvSpPr>
          <p:nvPr>
            <p:ph sz="half" idx="1"/>
          </p:nvPr>
        </p:nvSpPr>
        <p:spPr>
          <a:xfrm>
            <a:off x="695325" y="1160464"/>
            <a:ext cx="10801349" cy="5076824"/>
          </a:xfrm>
        </p:spPr>
        <p:txBody>
          <a:bodyPr/>
          <a:lstStyle/>
          <a:p>
            <a:r>
              <a:rPr lang="en-US" dirty="0"/>
              <a:t>APHL webpages (</a:t>
            </a:r>
            <a:r>
              <a:rPr lang="en-US" dirty="0">
                <a:solidFill>
                  <a:schemeClr val="tx2"/>
                </a:solidFill>
                <a:hlinkClick r:id="rId3">
                  <a:extLst>
                    <a:ext uri="{A12FA001-AC4F-418D-AE19-62706E023703}">
                      <ahyp:hlinkClr xmlns:ahyp="http://schemas.microsoft.com/office/drawing/2018/hyperlinkcolor" val="tx"/>
                    </a:ext>
                  </a:extLst>
                </a:hlinkClick>
              </a:rPr>
              <a:t>LDT resources</a:t>
            </a:r>
            <a:r>
              <a:rPr lang="en-US" dirty="0">
                <a:solidFill>
                  <a:schemeClr val="tx2"/>
                </a:solidFill>
              </a:rPr>
              <a:t> </a:t>
            </a:r>
            <a:r>
              <a:rPr lang="en-US" dirty="0"/>
              <a:t>and </a:t>
            </a:r>
            <a:r>
              <a:rPr lang="en-US" dirty="0">
                <a:solidFill>
                  <a:schemeClr val="tx2"/>
                </a:solidFill>
                <a:hlinkClick r:id="rId4">
                  <a:extLst>
                    <a:ext uri="{A12FA001-AC4F-418D-AE19-62706E023703}">
                      <ahyp:hlinkClr xmlns:ahyp="http://schemas.microsoft.com/office/drawing/2018/hyperlinkcolor" val="tx"/>
                    </a:ext>
                  </a:extLst>
                </a:hlinkClick>
              </a:rPr>
              <a:t>members-only page</a:t>
            </a:r>
            <a:r>
              <a:rPr lang="en-US" dirty="0"/>
              <a:t>)</a:t>
            </a:r>
          </a:p>
          <a:p>
            <a:r>
              <a:rPr lang="en-US" dirty="0"/>
              <a:t>APHL </a:t>
            </a:r>
            <a:r>
              <a:rPr lang="en-US" dirty="0">
                <a:solidFill>
                  <a:schemeClr val="tx2"/>
                </a:solidFill>
                <a:hlinkClick r:id="rId5">
                  <a:extLst>
                    <a:ext uri="{A12FA001-AC4F-418D-AE19-62706E023703}">
                      <ahyp:hlinkClr xmlns:ahyp="http://schemas.microsoft.com/office/drawing/2018/hyperlinkcolor" val="tx"/>
                    </a:ext>
                  </a:extLst>
                </a:hlinkClick>
              </a:rPr>
              <a:t>webinar</a:t>
            </a:r>
            <a:r>
              <a:rPr lang="en-US" dirty="0"/>
              <a:t> and </a:t>
            </a:r>
            <a:r>
              <a:rPr lang="en-US" dirty="0">
                <a:solidFill>
                  <a:schemeClr val="tx2"/>
                </a:solidFill>
                <a:hlinkClick r:id="rId6">
                  <a:extLst>
                    <a:ext uri="{A12FA001-AC4F-418D-AE19-62706E023703}">
                      <ahyp:hlinkClr xmlns:ahyp="http://schemas.microsoft.com/office/drawing/2018/hyperlinkcolor" val="tx"/>
                    </a:ext>
                  </a:extLst>
                </a:hlinkClick>
              </a:rPr>
              <a:t>slides</a:t>
            </a:r>
            <a:endParaRPr lang="en-US" dirty="0">
              <a:solidFill>
                <a:schemeClr val="tx2"/>
              </a:solidFill>
            </a:endParaRPr>
          </a:p>
          <a:p>
            <a:r>
              <a:rPr lang="en-US" dirty="0"/>
              <a:t>FDA webinars – </a:t>
            </a:r>
            <a:r>
              <a:rPr lang="en-US" dirty="0">
                <a:solidFill>
                  <a:schemeClr val="tx2"/>
                </a:solidFill>
                <a:hlinkClick r:id="rId7">
                  <a:extLst>
                    <a:ext uri="{A12FA001-AC4F-418D-AE19-62706E023703}">
                      <ahyp:hlinkClr xmlns:ahyp="http://schemas.microsoft.com/office/drawing/2018/hyperlinkcolor" val="tx"/>
                    </a:ext>
                  </a:extLst>
                </a:hlinkClick>
              </a:rPr>
              <a:t>CDRH Learn</a:t>
            </a:r>
            <a:endParaRPr lang="en-US" dirty="0">
              <a:solidFill>
                <a:schemeClr val="tx2"/>
              </a:solidFill>
            </a:endParaRPr>
          </a:p>
          <a:p>
            <a:r>
              <a:rPr lang="en-US" dirty="0"/>
              <a:t>FDA </a:t>
            </a:r>
            <a:r>
              <a:rPr lang="en-US" dirty="0">
                <a:solidFill>
                  <a:schemeClr val="tx2"/>
                </a:solidFill>
                <a:hlinkClick r:id="rId8">
                  <a:extLst>
                    <a:ext uri="{A12FA001-AC4F-418D-AE19-62706E023703}">
                      <ahyp:hlinkClr xmlns:ahyp="http://schemas.microsoft.com/office/drawing/2018/hyperlinkcolor" val="tx"/>
                    </a:ext>
                  </a:extLst>
                </a:hlinkClick>
              </a:rPr>
              <a:t>final rule</a:t>
            </a:r>
            <a:r>
              <a:rPr lang="en-US" dirty="0"/>
              <a:t>, </a:t>
            </a:r>
            <a:r>
              <a:rPr lang="en-US" dirty="0">
                <a:solidFill>
                  <a:schemeClr val="tx2"/>
                </a:solidFill>
                <a:hlinkClick r:id="rId9">
                  <a:extLst>
                    <a:ext uri="{A12FA001-AC4F-418D-AE19-62706E023703}">
                      <ahyp:hlinkClr xmlns:ahyp="http://schemas.microsoft.com/office/drawing/2018/hyperlinkcolor" val="tx"/>
                    </a:ext>
                  </a:extLst>
                </a:hlinkClick>
              </a:rPr>
              <a:t>FAQs</a:t>
            </a:r>
            <a:r>
              <a:rPr lang="en-US" dirty="0"/>
              <a:t>, and </a:t>
            </a:r>
            <a:r>
              <a:rPr lang="en-US" dirty="0">
                <a:solidFill>
                  <a:schemeClr val="tx2"/>
                </a:solidFill>
                <a:hlinkClick r:id="rId10">
                  <a:extLst>
                    <a:ext uri="{A12FA001-AC4F-418D-AE19-62706E023703}">
                      <ahyp:hlinkClr xmlns:ahyp="http://schemas.microsoft.com/office/drawing/2018/hyperlinkcolor" val="tx"/>
                    </a:ext>
                  </a:extLst>
                </a:hlinkClick>
              </a:rPr>
              <a:t>enforcement discretion phaseout policy</a:t>
            </a:r>
            <a:endParaRPr lang="en-US" dirty="0">
              <a:solidFill>
                <a:schemeClr val="tx2"/>
              </a:solidFill>
            </a:endParaRPr>
          </a:p>
          <a:p>
            <a:r>
              <a:rPr lang="en-US" dirty="0"/>
              <a:t>Litigation and other activities </a:t>
            </a:r>
          </a:p>
          <a:p>
            <a:pPr lvl="1">
              <a:buClr>
                <a:schemeClr val="tx1"/>
              </a:buClr>
            </a:pPr>
            <a:r>
              <a:rPr lang="en-US" dirty="0">
                <a:solidFill>
                  <a:schemeClr val="tx2"/>
                </a:solidFill>
                <a:hlinkClick r:id="rId11">
                  <a:extLst>
                    <a:ext uri="{A12FA001-AC4F-418D-AE19-62706E023703}">
                      <ahyp:hlinkClr xmlns:ahyp="http://schemas.microsoft.com/office/drawing/2018/hyperlinkcolor" val="tx"/>
                    </a:ext>
                  </a:extLst>
                </a:hlinkClick>
              </a:rPr>
              <a:t>American Clinical Laboratory Association vs. FDA</a:t>
            </a:r>
            <a:endParaRPr lang="en-US" dirty="0">
              <a:solidFill>
                <a:schemeClr val="tx2"/>
              </a:solidFill>
            </a:endParaRPr>
          </a:p>
          <a:p>
            <a:pPr lvl="1">
              <a:buClr>
                <a:schemeClr val="tx1"/>
              </a:buClr>
            </a:pPr>
            <a:r>
              <a:rPr lang="en-US" dirty="0">
                <a:solidFill>
                  <a:schemeClr val="tx2"/>
                </a:solidFill>
                <a:hlinkClick r:id="rId12">
                  <a:extLst>
                    <a:ext uri="{A12FA001-AC4F-418D-AE19-62706E023703}">
                      <ahyp:hlinkClr xmlns:ahyp="http://schemas.microsoft.com/office/drawing/2018/hyperlinkcolor" val="tx"/>
                    </a:ext>
                  </a:extLst>
                </a:hlinkClick>
              </a:rPr>
              <a:t>Association for Molecular Pathology vs. FDA</a:t>
            </a:r>
            <a:endParaRPr lang="en-US" dirty="0">
              <a:solidFill>
                <a:schemeClr val="tx2"/>
              </a:solidFill>
            </a:endParaRPr>
          </a:p>
          <a:p>
            <a:pPr lvl="1">
              <a:buClr>
                <a:schemeClr val="tx1"/>
              </a:buClr>
            </a:pPr>
            <a:r>
              <a:rPr lang="en-US" dirty="0">
                <a:solidFill>
                  <a:schemeClr val="tx2"/>
                </a:solidFill>
                <a:hlinkClick r:id="rId13">
                  <a:extLst>
                    <a:ext uri="{A12FA001-AC4F-418D-AE19-62706E023703}">
                      <ahyp:hlinkClr xmlns:ahyp="http://schemas.microsoft.com/office/drawing/2018/hyperlinkcolor" val="tx"/>
                    </a:ext>
                  </a:extLst>
                </a:hlinkClick>
              </a:rPr>
              <a:t>House appropriations report language</a:t>
            </a:r>
            <a:endParaRPr lang="en-US" dirty="0"/>
          </a:p>
        </p:txBody>
      </p:sp>
      <p:sp>
        <p:nvSpPr>
          <p:cNvPr id="5" name="Slide Number Placeholder 4">
            <a:extLst>
              <a:ext uri="{FF2B5EF4-FFF2-40B4-BE49-F238E27FC236}">
                <a16:creationId xmlns:a16="http://schemas.microsoft.com/office/drawing/2014/main" id="{518F9490-D2C6-238C-9663-938A3C3B6D92}"/>
              </a:ext>
            </a:extLst>
          </p:cNvPr>
          <p:cNvSpPr>
            <a:spLocks noGrp="1"/>
          </p:cNvSpPr>
          <p:nvPr>
            <p:ph type="sldNum" sz="quarter" idx="12"/>
          </p:nvPr>
        </p:nvSpPr>
        <p:spPr/>
        <p:txBody>
          <a:bodyPr/>
          <a:lstStyle/>
          <a:p>
            <a:fld id="{FFA67747-A1D0-4850-AF9A-570B1A0E3F7F}" type="slidenum">
              <a:rPr lang="en-US" smtClean="0"/>
              <a:t>6</a:t>
            </a:fld>
            <a:endParaRPr lang="en-US" dirty="0"/>
          </a:p>
        </p:txBody>
      </p:sp>
    </p:spTree>
    <p:extLst>
      <p:ext uri="{BB962C8B-B14F-4D97-AF65-F5344CB8AC3E}">
        <p14:creationId xmlns:p14="http://schemas.microsoft.com/office/powerpoint/2010/main" val="1701261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a:solidFill>
            <a:schemeClr val="accent1"/>
          </a:solidFill>
        </p:spPr>
        <p:txBody>
          <a:bodyPr/>
          <a:lstStyle/>
          <a:p>
            <a:r>
              <a:rPr lang="en-US" dirty="0"/>
              <a:t>		</a:t>
            </a:r>
          </a:p>
        </p:txBody>
      </p:sp>
      <p:sp>
        <p:nvSpPr>
          <p:cNvPr id="3" name="Title 2"/>
          <p:cNvSpPr>
            <a:spLocks noGrp="1"/>
          </p:cNvSpPr>
          <p:nvPr>
            <p:ph type="title"/>
          </p:nvPr>
        </p:nvSpPr>
        <p:spPr>
          <a:xfrm>
            <a:off x="695325" y="3379892"/>
            <a:ext cx="10801351" cy="1101726"/>
          </a:xfrm>
        </p:spPr>
        <p:txBody>
          <a:bodyPr/>
          <a:lstStyle/>
          <a:p>
            <a:r>
              <a:rPr lang="en-US" dirty="0"/>
              <a:t>Contact Information</a:t>
            </a:r>
          </a:p>
        </p:txBody>
      </p:sp>
      <p:sp>
        <p:nvSpPr>
          <p:cNvPr id="4" name="Title 2">
            <a:extLst>
              <a:ext uri="{FF2B5EF4-FFF2-40B4-BE49-F238E27FC236}">
                <a16:creationId xmlns:a16="http://schemas.microsoft.com/office/drawing/2014/main" id="{B6A21444-7475-51A3-6BAA-E56B05456B92}"/>
              </a:ext>
            </a:extLst>
          </p:cNvPr>
          <p:cNvSpPr txBox="1">
            <a:spLocks/>
          </p:cNvSpPr>
          <p:nvPr/>
        </p:nvSpPr>
        <p:spPr>
          <a:xfrm>
            <a:off x="360784" y="4107017"/>
            <a:ext cx="11135891" cy="1562792"/>
          </a:xfrm>
          <a:prstGeom prst="rect">
            <a:avLst/>
          </a:prstGeom>
          <a:ln>
            <a:noFill/>
          </a:ln>
        </p:spPr>
        <p:txBody>
          <a:bodyPr vert="horz" lIns="91440" tIns="45720" rIns="91440" bIns="45720" rtlCol="0" anchor="t">
            <a:noAutofit/>
          </a:bodyPr>
          <a:lstStyle>
            <a:lvl1pPr algn="ctr" defTabSz="914377" rtl="0" eaLnBrk="1" latinLnBrk="0" hangingPunct="1">
              <a:lnSpc>
                <a:spcPct val="90000"/>
              </a:lnSpc>
              <a:spcBef>
                <a:spcPct val="0"/>
              </a:spcBef>
              <a:buNone/>
              <a:defRPr sz="4800" kern="1200">
                <a:solidFill>
                  <a:schemeClr val="bg1"/>
                </a:solidFill>
                <a:latin typeface="+mj-lt"/>
                <a:ea typeface="+mj-ea"/>
                <a:cs typeface="+mj-cs"/>
              </a:defRPr>
            </a:lvl1pPr>
          </a:lstStyle>
          <a:p>
            <a:pPr marL="0" marR="0" lvl="0" indent="0" algn="ctr" defTabSz="914377" rtl="0" eaLnBrk="1" fontAlgn="auto" latinLnBrk="0" hangingPunct="1">
              <a:lnSpc>
                <a:spcPct val="90000"/>
              </a:lnSpc>
              <a:spcBef>
                <a:spcPct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a:ea typeface="+mj-ea"/>
              <a:cs typeface="+mj-cs"/>
            </a:endParaRPr>
          </a:p>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a:ea typeface="+mj-ea"/>
                <a:cs typeface="+mj-cs"/>
              </a:rPr>
              <a:t>Peter Kyriacopoulos			      Mandi Cosser				      Chief Policy Officer 			      Manager, Public Policy &amp; Regulatory Affairs </a:t>
            </a:r>
            <a:r>
              <a:rPr kumimoji="0" lang="en-US" sz="2400" b="0" i="0" u="none" strike="noStrike" kern="1200" cap="none" spc="0" normalizeH="0" baseline="0" noProof="0" dirty="0">
                <a:ln>
                  <a:noFill/>
                </a:ln>
                <a:solidFill>
                  <a:prstClr val="white"/>
                </a:solidFill>
                <a:effectLst/>
                <a:uLnTx/>
                <a:uFillTx/>
                <a:latin typeface="Arial"/>
                <a:ea typeface="+mj-ea"/>
                <a:cs typeface="+mj-cs"/>
                <a:hlinkClick r:id="rId3">
                  <a:extLst>
                    <a:ext uri="{A12FA001-AC4F-418D-AE19-62706E023703}">
                      <ahyp:hlinkClr xmlns:ahyp="http://schemas.microsoft.com/office/drawing/2018/hyperlinkcolor" val="tx"/>
                    </a:ext>
                  </a:extLst>
                </a:hlinkClick>
              </a:rPr>
              <a:t>peter.kyriacopoulos@aphl.org</a:t>
            </a:r>
            <a:r>
              <a:rPr kumimoji="0" lang="en-US" sz="2400" b="0" i="0" u="none" strike="noStrike" kern="1200" cap="none" spc="0" normalizeH="0" baseline="0" noProof="0" dirty="0">
                <a:ln>
                  <a:noFill/>
                </a:ln>
                <a:solidFill>
                  <a:prstClr val="white"/>
                </a:solidFill>
                <a:effectLst/>
                <a:uLnTx/>
                <a:uFillTx/>
                <a:latin typeface="Arial"/>
                <a:ea typeface="+mj-ea"/>
                <a:cs typeface="+mj-cs"/>
              </a:rPr>
              <a:t> 	      </a:t>
            </a:r>
            <a:r>
              <a:rPr kumimoji="0" lang="en-US" sz="2400" b="0" i="0" u="none" strike="noStrike" kern="1200" cap="none" spc="0" normalizeH="0" baseline="0" noProof="0" dirty="0">
                <a:ln>
                  <a:noFill/>
                </a:ln>
                <a:solidFill>
                  <a:prstClr val="white"/>
                </a:solidFill>
                <a:effectLst/>
                <a:uLnTx/>
                <a:uFillTx/>
                <a:latin typeface="Arial"/>
                <a:ea typeface="+mj-ea"/>
                <a:cs typeface="+mj-cs"/>
                <a:hlinkClick r:id="rId4">
                  <a:extLst>
                    <a:ext uri="{A12FA001-AC4F-418D-AE19-62706E023703}">
                      <ahyp:hlinkClr xmlns:ahyp="http://schemas.microsoft.com/office/drawing/2018/hyperlinkcolor" val="tx"/>
                    </a:ext>
                  </a:extLst>
                </a:hlinkClick>
              </a:rPr>
              <a:t>amanda.cosser@aphl.org</a:t>
            </a:r>
            <a:r>
              <a:rPr kumimoji="0" lang="en-US" sz="2400" b="0" i="0" u="none" strike="noStrike" kern="1200" cap="none" spc="0" normalizeH="0" baseline="0" noProof="0" dirty="0">
                <a:ln>
                  <a:noFill/>
                </a:ln>
                <a:solidFill>
                  <a:prstClr val="white"/>
                </a:solidFill>
                <a:effectLst/>
                <a:uLnTx/>
                <a:uFillTx/>
                <a:latin typeface="Arial"/>
                <a:ea typeface="+mj-ea"/>
                <a:cs typeface="+mj-cs"/>
              </a:rPr>
              <a:t>		</a:t>
            </a:r>
          </a:p>
        </p:txBody>
      </p:sp>
      <p:sp>
        <p:nvSpPr>
          <p:cNvPr id="5" name="TextBox 4">
            <a:extLst>
              <a:ext uri="{FF2B5EF4-FFF2-40B4-BE49-F238E27FC236}">
                <a16:creationId xmlns:a16="http://schemas.microsoft.com/office/drawing/2014/main" id="{12F0990F-8645-C3ED-D5CE-4D0D316C34DE}"/>
              </a:ext>
            </a:extLst>
          </p:cNvPr>
          <p:cNvSpPr txBox="1"/>
          <p:nvPr/>
        </p:nvSpPr>
        <p:spPr>
          <a:xfrm>
            <a:off x="2563317" y="1304140"/>
            <a:ext cx="8019738" cy="584617"/>
          </a:xfrm>
          <a:prstGeom prst="rect">
            <a:avLst/>
          </a:prstGeom>
          <a:noFill/>
        </p:spPr>
        <p:txBody>
          <a:bodyPr wrap="square" rtlCol="0">
            <a:noAutofit/>
          </a:bodyPr>
          <a:lstStyle/>
          <a:p>
            <a:pPr marL="285750" indent="-285750" algn="l">
              <a:spcAft>
                <a:spcPts val="600"/>
              </a:spcAft>
              <a:buClr>
                <a:schemeClr val="accent1"/>
              </a:buClr>
              <a:buFont typeface="Arial" panose="020B0604020202020204" pitchFamily="34" charset="0"/>
              <a:buChar char="•"/>
            </a:pPr>
            <a:r>
              <a:rPr lang="en-US" sz="4800" dirty="0">
                <a:solidFill>
                  <a:schemeClr val="bg1"/>
                </a:solidFill>
                <a:latin typeface="+mj-lt"/>
                <a:hlinkClick r:id="rId5">
                  <a:extLst>
                    <a:ext uri="{A12FA001-AC4F-418D-AE19-62706E023703}">
                      <ahyp:hlinkClr xmlns:ahyp="http://schemas.microsoft.com/office/drawing/2018/hyperlinkcolor" val="tx"/>
                    </a:ext>
                  </a:extLst>
                </a:hlinkClick>
              </a:rPr>
              <a:t>LDTquestions@aphl.org</a:t>
            </a:r>
            <a:endParaRPr lang="en-US" sz="4800" dirty="0">
              <a:solidFill>
                <a:schemeClr val="bg1"/>
              </a:solidFill>
              <a:latin typeface="+mj-lt"/>
            </a:endParaRPr>
          </a:p>
        </p:txBody>
      </p:sp>
    </p:spTree>
    <p:extLst>
      <p:ext uri="{BB962C8B-B14F-4D97-AF65-F5344CB8AC3E}">
        <p14:creationId xmlns:p14="http://schemas.microsoft.com/office/powerpoint/2010/main" val="2069977551"/>
      </p:ext>
    </p:extLst>
  </p:cSld>
  <p:clrMapOvr>
    <a:masterClrMapping/>
  </p:clrMapOvr>
  <mc:AlternateContent xmlns:mc="http://schemas.openxmlformats.org/markup-compatibility/2006" xmlns:p14="http://schemas.microsoft.com/office/powerpoint/2010/main">
    <mc:Choice Requires="p14">
      <p:transition spd="slow" p14:dur="2000" advTm="25143"/>
    </mc:Choice>
    <mc:Fallback xmlns="">
      <p:transition spd="slow" advTm="25143"/>
    </mc:Fallback>
  </mc:AlternateContent>
</p:sld>
</file>

<file path=ppt/theme/theme1.xml><?xml version="1.0" encoding="utf-8"?>
<a:theme xmlns:a="http://schemas.openxmlformats.org/drawingml/2006/main" name="APHL Master Theme">
  <a:themeElements>
    <a:clrScheme name="APHL Template Colors 2022">
      <a:dk1>
        <a:sysClr val="windowText" lastClr="000000"/>
      </a:dk1>
      <a:lt1>
        <a:sysClr val="window" lastClr="FFFFFF"/>
      </a:lt1>
      <a:dk2>
        <a:srgbClr val="006E79"/>
      </a:dk2>
      <a:lt2>
        <a:srgbClr val="E2E9EC"/>
      </a:lt2>
      <a:accent1>
        <a:srgbClr val="00A0AF"/>
      </a:accent1>
      <a:accent2>
        <a:srgbClr val="B42E34"/>
      </a:accent2>
      <a:accent3>
        <a:srgbClr val="EF9528"/>
      </a:accent3>
      <a:accent4>
        <a:srgbClr val="7AC143"/>
      </a:accent4>
      <a:accent5>
        <a:srgbClr val="532E63"/>
      </a:accent5>
      <a:accent6>
        <a:srgbClr val="FFC000"/>
      </a:accent6>
      <a:hlink>
        <a:srgbClr val="00A0AF"/>
      </a:hlink>
      <a:folHlink>
        <a:srgbClr val="07484C"/>
      </a:folHlink>
    </a:clrScheme>
    <a:fontScheme name="Custom 2">
      <a:majorFont>
        <a:latin typeface="Franklin Gothic Medium"/>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tIns="72000" bIns="72000" rtlCol="0" anchor="ctr"/>
      <a:lstStyle>
        <a:defPPr algn="ctr">
          <a:spcAft>
            <a:spcPts val="600"/>
          </a:spcAft>
          <a:defRPr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marL="285750" indent="-285750" algn="l">
          <a:spcAft>
            <a:spcPts val="600"/>
          </a:spcAft>
          <a:buClr>
            <a:schemeClr val="accent1"/>
          </a:buClr>
          <a:buFont typeface="Arial" panose="020B0604020202020204" pitchFamily="34" charset="0"/>
          <a:buChar char="•"/>
          <a:defRPr sz="2000"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9C9FD703487B4EB0F43E835DD3B79A" ma:contentTypeVersion="13" ma:contentTypeDescription="Create a new document." ma:contentTypeScope="" ma:versionID="0fb23fa6add8e6913162a15d0f973f15">
  <xsd:schema xmlns:xsd="http://www.w3.org/2001/XMLSchema" xmlns:xs="http://www.w3.org/2001/XMLSchema" xmlns:p="http://schemas.microsoft.com/office/2006/metadata/properties" xmlns:ns3="a648b03b-275b-470b-a986-3d161bac0ab1" xmlns:ns4="537c9908-aaaf-445f-9771-6fb450bdced6" targetNamespace="http://schemas.microsoft.com/office/2006/metadata/properties" ma:root="true" ma:fieldsID="947427919b2b0ec47e1f21f7aadc9251" ns3:_="" ns4:_="">
    <xsd:import namespace="a648b03b-275b-470b-a986-3d161bac0ab1"/>
    <xsd:import namespace="537c9908-aaaf-445f-9771-6fb450bdced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48b03b-275b-470b-a986-3d161bac0a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7c9908-aaaf-445f-9771-6fb450bdced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603E36D-8E3A-42FB-9A1A-F966013E54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48b03b-275b-470b-a986-3d161bac0ab1"/>
    <ds:schemaRef ds:uri="537c9908-aaaf-445f-9771-6fb450bdce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06C323-2260-4F5C-A4E4-76E86AEA9B57}">
  <ds:schemaRefs>
    <ds:schemaRef ds:uri="http://purl.org/dc/terms/"/>
    <ds:schemaRef ds:uri="http://purl.org/dc/elements/1.1/"/>
    <ds:schemaRef ds:uri="http://schemas.microsoft.com/office/2006/documentManagement/types"/>
    <ds:schemaRef ds:uri="http://schemas.microsoft.com/office/2006/metadata/properties"/>
    <ds:schemaRef ds:uri="http://www.w3.org/XML/1998/namespace"/>
    <ds:schemaRef ds:uri="a648b03b-275b-470b-a986-3d161bac0ab1"/>
    <ds:schemaRef ds:uri="http://schemas.openxmlformats.org/package/2006/metadata/core-properties"/>
    <ds:schemaRef ds:uri="http://schemas.microsoft.com/office/infopath/2007/PartnerControls"/>
    <ds:schemaRef ds:uri="537c9908-aaaf-445f-9771-6fb450bdced6"/>
    <ds:schemaRef ds:uri="http://purl.org/dc/dcmitype/"/>
  </ds:schemaRefs>
</ds:datastoreItem>
</file>

<file path=customXml/itemProps3.xml><?xml version="1.0" encoding="utf-8"?>
<ds:datastoreItem xmlns:ds="http://schemas.openxmlformats.org/officeDocument/2006/customXml" ds:itemID="{23FE95EB-1D52-410E-A524-0B047EC84A3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733</TotalTime>
  <Words>898</Words>
  <Application>Microsoft Office PowerPoint</Application>
  <PresentationFormat>Widescreen</PresentationFormat>
  <Paragraphs>75</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Aptos</vt:lpstr>
      <vt:lpstr>Arial</vt:lpstr>
      <vt:lpstr>Calibri</vt:lpstr>
      <vt:lpstr>Franklin Gothic Medium</vt:lpstr>
      <vt:lpstr>APHL Master Theme</vt:lpstr>
      <vt:lpstr>Advisory Committee on Heritable Disorders in Newborns and Children</vt:lpstr>
      <vt:lpstr>APHL Comments on the LDT Proposed Rule</vt:lpstr>
      <vt:lpstr>Final Rule Concerns</vt:lpstr>
      <vt:lpstr>APHL Activities</vt:lpstr>
      <vt:lpstr>Additional Actions</vt:lpstr>
      <vt:lpstr>Resources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dc:creator>
  <cp:lastModifiedBy>Kyriacopoulos, Peter | APHL</cp:lastModifiedBy>
  <cp:revision>49</cp:revision>
  <dcterms:created xsi:type="dcterms:W3CDTF">2021-06-20T22:31:28Z</dcterms:created>
  <dcterms:modified xsi:type="dcterms:W3CDTF">2024-11-04T18:52:38Z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0x010100D79C9FD703487B4EB0F43E835DD3B79A</vt:lpwstr>
  </property>
  <property fmtid="{D5CDD505-2E9C-101B-9397-08002B2CF9AE}" pid="3" name="_dlc_DocIdItemGuid">
    <vt:lpwstr>56672be4-acaf-4bde-8631-d4bcf66a18f0</vt:lpwstr>
  </property>
</Properties>
</file>