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5"/>
    <p:sldMasterId id="2147483687" r:id="rId6"/>
  </p:sldMasterIdLst>
  <p:notesMasterIdLst>
    <p:notesMasterId r:id="rId19"/>
  </p:notesMasterIdLst>
  <p:handoutMasterIdLst>
    <p:handoutMasterId r:id="rId20"/>
  </p:handoutMasterIdLst>
  <p:sldIdLst>
    <p:sldId id="256" r:id="rId7"/>
    <p:sldId id="2145705936" r:id="rId8"/>
    <p:sldId id="301" r:id="rId9"/>
    <p:sldId id="2145705909" r:id="rId10"/>
    <p:sldId id="2145705940" r:id="rId11"/>
    <p:sldId id="2145707087" r:id="rId12"/>
    <p:sldId id="2145707045" r:id="rId13"/>
    <p:sldId id="291" r:id="rId14"/>
    <p:sldId id="2145705937" r:id="rId15"/>
    <p:sldId id="266" r:id="rId16"/>
    <p:sldId id="2145705938" r:id="rId17"/>
    <p:sldId id="25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D23BB0E-DFE8-6664-B7D0-08EB0AC71F14}" name="Rae Benedetto" initials="RB" userId="S::rbenedetto@Palladianpartners.com::de304df9-ee03-456d-ae03-60c4f8c79a8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ellina Stephen" initials="MS" lastIdx="57" clrIdx="0">
    <p:extLst>
      <p:ext uri="{19B8F6BF-5375-455C-9EA6-DF929625EA0E}">
        <p15:presenceInfo xmlns:p15="http://schemas.microsoft.com/office/powerpoint/2012/main" userId="S-1-5-21-1417001333-1383384898-725345543-72308" providerId="AD"/>
      </p:ext>
    </p:extLst>
  </p:cmAuthor>
  <p:cmAuthor id="2" name="Stile, Christina (NIH/NICHD) [E]" initials="SC([" lastIdx="21" clrIdx="1">
    <p:extLst>
      <p:ext uri="{19B8F6BF-5375-455C-9EA6-DF929625EA0E}">
        <p15:presenceInfo xmlns:p15="http://schemas.microsoft.com/office/powerpoint/2012/main" userId="S::stilec@nih.gov::b015f5a1-da6b-495e-b2cf-725a58e04869" providerId="AD"/>
      </p:ext>
    </p:extLst>
  </p:cmAuthor>
  <p:cmAuthor id="3" name="Adam Goldfine" initials="AG" lastIdx="15" clrIdx="2">
    <p:extLst>
      <p:ext uri="{19B8F6BF-5375-455C-9EA6-DF929625EA0E}">
        <p15:presenceInfo xmlns:p15="http://schemas.microsoft.com/office/powerpoint/2012/main" userId="S::agoldfine@palladianpartners.com::80fda019-7bcc-41ba-b7f8-fe584dfb18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970"/>
    <a:srgbClr val="00EC00"/>
    <a:srgbClr val="17467D"/>
    <a:srgbClr val="BFBFBF"/>
    <a:srgbClr val="007CBA"/>
    <a:srgbClr val="D1E1E2"/>
    <a:srgbClr val="E8F1F2"/>
    <a:srgbClr val="5F9BAF"/>
    <a:srgbClr val="3458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9C2D36-5C03-4D1E-93DB-C5EB3A8287DA}" v="38" dt="2024-11-14T05:39:31.1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75" autoAdjust="0"/>
    <p:restoredTop sz="76833" autoAdjust="0"/>
  </p:normalViewPr>
  <p:slideViewPr>
    <p:cSldViewPr snapToGrid="0" snapToObjects="1">
      <p:cViewPr varScale="1">
        <p:scale>
          <a:sx n="61" d="100"/>
          <a:sy n="61" d="100"/>
        </p:scale>
        <p:origin x="816"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109" d="100"/>
          <a:sy n="109" d="100"/>
        </p:scale>
        <p:origin x="95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risi, Melissa (NIH/NICHD) [E]" userId="21883550-1512-45c5-be3c-ec3dc3e4c41a" providerId="ADAL" clId="{7A9C2D36-5C03-4D1E-93DB-C5EB3A8287DA}"/>
    <pc:docChg chg="undo custSel delSld modSld sldOrd">
      <pc:chgData name="Parisi, Melissa (NIH/NICHD) [E]" userId="21883550-1512-45c5-be3c-ec3dc3e4c41a" providerId="ADAL" clId="{7A9C2D36-5C03-4D1E-93DB-C5EB3A8287DA}" dt="2024-11-14T05:55:53.982" v="901" actId="1035"/>
      <pc:docMkLst>
        <pc:docMk/>
      </pc:docMkLst>
      <pc:sldChg chg="addSp delSp modSp mod modNotesTx">
        <pc:chgData name="Parisi, Melissa (NIH/NICHD) [E]" userId="21883550-1512-45c5-be3c-ec3dc3e4c41a" providerId="ADAL" clId="{7A9C2D36-5C03-4D1E-93DB-C5EB3A8287DA}" dt="2024-11-14T04:57:36.967" v="366" actId="114"/>
        <pc:sldMkLst>
          <pc:docMk/>
          <pc:sldMk cId="1297486707" sldId="256"/>
        </pc:sldMkLst>
        <pc:spChg chg="mod">
          <ac:chgData name="Parisi, Melissa (NIH/NICHD) [E]" userId="21883550-1512-45c5-be3c-ec3dc3e4c41a" providerId="ADAL" clId="{7A9C2D36-5C03-4D1E-93DB-C5EB3A8287DA}" dt="2024-11-14T03:55:18.466" v="172" actId="1035"/>
          <ac:spMkLst>
            <pc:docMk/>
            <pc:sldMk cId="1297486707" sldId="256"/>
            <ac:spMk id="2" creationId="{00000000-0000-0000-0000-000000000000}"/>
          </ac:spMkLst>
        </pc:spChg>
        <pc:spChg chg="mod">
          <ac:chgData name="Parisi, Melissa (NIH/NICHD) [E]" userId="21883550-1512-45c5-be3c-ec3dc3e4c41a" providerId="ADAL" clId="{7A9C2D36-5C03-4D1E-93DB-C5EB3A8287DA}" dt="2024-11-14T03:55:24.965" v="173" actId="1076"/>
          <ac:spMkLst>
            <pc:docMk/>
            <pc:sldMk cId="1297486707" sldId="256"/>
            <ac:spMk id="3" creationId="{00000000-0000-0000-0000-000000000000}"/>
          </ac:spMkLst>
        </pc:spChg>
        <pc:spChg chg="mod">
          <ac:chgData name="Parisi, Melissa (NIH/NICHD) [E]" userId="21883550-1512-45c5-be3c-ec3dc3e4c41a" providerId="ADAL" clId="{7A9C2D36-5C03-4D1E-93DB-C5EB3A8287DA}" dt="2024-11-14T04:57:36.967" v="366" actId="114"/>
          <ac:spMkLst>
            <pc:docMk/>
            <pc:sldMk cId="1297486707" sldId="256"/>
            <ac:spMk id="4" creationId="{AE441C10-1945-D04C-A349-A8B05F62E852}"/>
          </ac:spMkLst>
        </pc:spChg>
        <pc:spChg chg="del">
          <ac:chgData name="Parisi, Melissa (NIH/NICHD) [E]" userId="21883550-1512-45c5-be3c-ec3dc3e4c41a" providerId="ADAL" clId="{7A9C2D36-5C03-4D1E-93DB-C5EB3A8287DA}" dt="2024-11-14T03:56:44.061" v="209" actId="478"/>
          <ac:spMkLst>
            <pc:docMk/>
            <pc:sldMk cId="1297486707" sldId="256"/>
            <ac:spMk id="5" creationId="{F0F0280D-42C3-449E-B0A7-A52D29ABE742}"/>
          </ac:spMkLst>
        </pc:spChg>
        <pc:spChg chg="add mod">
          <ac:chgData name="Parisi, Melissa (NIH/NICHD) [E]" userId="21883550-1512-45c5-be3c-ec3dc3e4c41a" providerId="ADAL" clId="{7A9C2D36-5C03-4D1E-93DB-C5EB3A8287DA}" dt="2024-11-14T03:56:14.038" v="207" actId="1076"/>
          <ac:spMkLst>
            <pc:docMk/>
            <pc:sldMk cId="1297486707" sldId="256"/>
            <ac:spMk id="7" creationId="{59F884EA-49EE-BF0B-3BFB-73A98904C789}"/>
          </ac:spMkLst>
        </pc:spChg>
        <pc:picChg chg="mod">
          <ac:chgData name="Parisi, Melissa (NIH/NICHD) [E]" userId="21883550-1512-45c5-be3c-ec3dc3e4c41a" providerId="ADAL" clId="{7A9C2D36-5C03-4D1E-93DB-C5EB3A8287DA}" dt="2024-11-14T03:56:24.780" v="208" actId="1076"/>
          <ac:picMkLst>
            <pc:docMk/>
            <pc:sldMk cId="1297486707" sldId="256"/>
            <ac:picMk id="6" creationId="{A4B47753-8A1C-631D-7B73-1D20A1251063}"/>
          </ac:picMkLst>
        </pc:picChg>
      </pc:sldChg>
      <pc:sldChg chg="modSp mod modNotesTx">
        <pc:chgData name="Parisi, Melissa (NIH/NICHD) [E]" userId="21883550-1512-45c5-be3c-ec3dc3e4c41a" providerId="ADAL" clId="{7A9C2D36-5C03-4D1E-93DB-C5EB3A8287DA}" dt="2024-11-14T04:57:19.514" v="365" actId="20577"/>
        <pc:sldMkLst>
          <pc:docMk/>
          <pc:sldMk cId="2961281081" sldId="257"/>
        </pc:sldMkLst>
        <pc:spChg chg="mod">
          <ac:chgData name="Parisi, Melissa (NIH/NICHD) [E]" userId="21883550-1512-45c5-be3c-ec3dc3e4c41a" providerId="ADAL" clId="{7A9C2D36-5C03-4D1E-93DB-C5EB3A8287DA}" dt="2024-11-14T04:57:03.289" v="335" actId="20577"/>
          <ac:spMkLst>
            <pc:docMk/>
            <pc:sldMk cId="2961281081" sldId="257"/>
            <ac:spMk id="2" creationId="{00000000-0000-0000-0000-000000000000}"/>
          </ac:spMkLst>
        </pc:spChg>
        <pc:spChg chg="mod">
          <ac:chgData name="Parisi, Melissa (NIH/NICHD) [E]" userId="21883550-1512-45c5-be3c-ec3dc3e4c41a" providerId="ADAL" clId="{7A9C2D36-5C03-4D1E-93DB-C5EB3A8287DA}" dt="2024-11-14T04:57:19.514" v="365" actId="20577"/>
          <ac:spMkLst>
            <pc:docMk/>
            <pc:sldMk cId="2961281081" sldId="257"/>
            <ac:spMk id="8" creationId="{2EF7E2F7-78BA-5550-0A66-F29CB6FC88CD}"/>
          </ac:spMkLst>
        </pc:spChg>
      </pc:sldChg>
      <pc:sldChg chg="del">
        <pc:chgData name="Parisi, Melissa (NIH/NICHD) [E]" userId="21883550-1512-45c5-be3c-ec3dc3e4c41a" providerId="ADAL" clId="{7A9C2D36-5C03-4D1E-93DB-C5EB3A8287DA}" dt="2024-11-14T04:56:41.152" v="324" actId="47"/>
        <pc:sldMkLst>
          <pc:docMk/>
          <pc:sldMk cId="739724233" sldId="261"/>
        </pc:sldMkLst>
      </pc:sldChg>
      <pc:sldChg chg="del">
        <pc:chgData name="Parisi, Melissa (NIH/NICHD) [E]" userId="21883550-1512-45c5-be3c-ec3dc3e4c41a" providerId="ADAL" clId="{7A9C2D36-5C03-4D1E-93DB-C5EB3A8287DA}" dt="2024-11-14T04:56:41.152" v="324" actId="47"/>
        <pc:sldMkLst>
          <pc:docMk/>
          <pc:sldMk cId="3820138723" sldId="263"/>
        </pc:sldMkLst>
      </pc:sldChg>
      <pc:sldChg chg="del">
        <pc:chgData name="Parisi, Melissa (NIH/NICHD) [E]" userId="21883550-1512-45c5-be3c-ec3dc3e4c41a" providerId="ADAL" clId="{7A9C2D36-5C03-4D1E-93DB-C5EB3A8287DA}" dt="2024-11-14T04:56:41.152" v="324" actId="47"/>
        <pc:sldMkLst>
          <pc:docMk/>
          <pc:sldMk cId="2630391269" sldId="264"/>
        </pc:sldMkLst>
      </pc:sldChg>
      <pc:sldChg chg="addSp delSp modSp mod modClrScheme chgLayout">
        <pc:chgData name="Parisi, Melissa (NIH/NICHD) [E]" userId="21883550-1512-45c5-be3c-ec3dc3e4c41a" providerId="ADAL" clId="{7A9C2D36-5C03-4D1E-93DB-C5EB3A8287DA}" dt="2024-11-14T05:20:50.353" v="735" actId="1076"/>
        <pc:sldMkLst>
          <pc:docMk/>
          <pc:sldMk cId="0" sldId="266"/>
        </pc:sldMkLst>
        <pc:spChg chg="add mod">
          <ac:chgData name="Parisi, Melissa (NIH/NICHD) [E]" userId="21883550-1512-45c5-be3c-ec3dc3e4c41a" providerId="ADAL" clId="{7A9C2D36-5C03-4D1E-93DB-C5EB3A8287DA}" dt="2024-11-14T04:26:15.763" v="276"/>
          <ac:spMkLst>
            <pc:docMk/>
            <pc:sldMk cId="0" sldId="266"/>
            <ac:spMk id="3" creationId="{7E6305BC-36F2-CB15-7E8B-2A789F0F7EEA}"/>
          </ac:spMkLst>
        </pc:spChg>
        <pc:spChg chg="add mod">
          <ac:chgData name="Parisi, Melissa (NIH/NICHD) [E]" userId="21883550-1512-45c5-be3c-ec3dc3e4c41a" providerId="ADAL" clId="{7A9C2D36-5C03-4D1E-93DB-C5EB3A8287DA}" dt="2024-11-14T05:20:50.353" v="735" actId="1076"/>
          <ac:spMkLst>
            <pc:docMk/>
            <pc:sldMk cId="0" sldId="266"/>
            <ac:spMk id="4" creationId="{B6FACE01-C8EA-C535-5A5D-C2942CDBDEE1}"/>
          </ac:spMkLst>
        </pc:spChg>
        <pc:spChg chg="add mod ord">
          <ac:chgData name="Parisi, Melissa (NIH/NICHD) [E]" userId="21883550-1512-45c5-be3c-ec3dc3e4c41a" providerId="ADAL" clId="{7A9C2D36-5C03-4D1E-93DB-C5EB3A8287DA}" dt="2024-11-14T05:19:53.486" v="711" actId="20577"/>
          <ac:spMkLst>
            <pc:docMk/>
            <pc:sldMk cId="0" sldId="266"/>
            <ac:spMk id="5" creationId="{1BECEC6D-E0E4-2D9D-1CAC-98577E52494C}"/>
          </ac:spMkLst>
        </pc:spChg>
        <pc:spChg chg="mod">
          <ac:chgData name="Parisi, Melissa (NIH/NICHD) [E]" userId="21883550-1512-45c5-be3c-ec3dc3e4c41a" providerId="ADAL" clId="{7A9C2D36-5C03-4D1E-93DB-C5EB3A8287DA}" dt="2024-11-14T05:20:24.239" v="713" actId="1076"/>
          <ac:spMkLst>
            <pc:docMk/>
            <pc:sldMk cId="0" sldId="266"/>
            <ac:spMk id="1159" creationId="{00000000-0000-0000-0000-000000000000}"/>
          </ac:spMkLst>
        </pc:spChg>
        <pc:picChg chg="add del mod">
          <ac:chgData name="Parisi, Melissa (NIH/NICHD) [E]" userId="21883550-1512-45c5-be3c-ec3dc3e4c41a" providerId="ADAL" clId="{7A9C2D36-5C03-4D1E-93DB-C5EB3A8287DA}" dt="2024-11-14T04:24:17.105" v="275" actId="478"/>
          <ac:picMkLst>
            <pc:docMk/>
            <pc:sldMk cId="0" sldId="266"/>
            <ac:picMk id="2" creationId="{C294FBC4-2109-9B99-35B3-155E5E2F92C6}"/>
          </ac:picMkLst>
        </pc:picChg>
      </pc:sldChg>
      <pc:sldChg chg="del">
        <pc:chgData name="Parisi, Melissa (NIH/NICHD) [E]" userId="21883550-1512-45c5-be3c-ec3dc3e4c41a" providerId="ADAL" clId="{7A9C2D36-5C03-4D1E-93DB-C5EB3A8287DA}" dt="2024-11-14T04:27:32.640" v="317" actId="47"/>
        <pc:sldMkLst>
          <pc:docMk/>
          <pc:sldMk cId="0" sldId="267"/>
        </pc:sldMkLst>
      </pc:sldChg>
      <pc:sldChg chg="del">
        <pc:chgData name="Parisi, Melissa (NIH/NICHD) [E]" userId="21883550-1512-45c5-be3c-ec3dc3e4c41a" providerId="ADAL" clId="{7A9C2D36-5C03-4D1E-93DB-C5EB3A8287DA}" dt="2024-11-14T04:56:41.152" v="324" actId="47"/>
        <pc:sldMkLst>
          <pc:docMk/>
          <pc:sldMk cId="1287503207" sldId="269"/>
        </pc:sldMkLst>
      </pc:sldChg>
      <pc:sldChg chg="del">
        <pc:chgData name="Parisi, Melissa (NIH/NICHD) [E]" userId="21883550-1512-45c5-be3c-ec3dc3e4c41a" providerId="ADAL" clId="{7A9C2D36-5C03-4D1E-93DB-C5EB3A8287DA}" dt="2024-11-14T04:56:41.152" v="324" actId="47"/>
        <pc:sldMkLst>
          <pc:docMk/>
          <pc:sldMk cId="3631647645" sldId="270"/>
        </pc:sldMkLst>
      </pc:sldChg>
      <pc:sldChg chg="del">
        <pc:chgData name="Parisi, Melissa (NIH/NICHD) [E]" userId="21883550-1512-45c5-be3c-ec3dc3e4c41a" providerId="ADAL" clId="{7A9C2D36-5C03-4D1E-93DB-C5EB3A8287DA}" dt="2024-11-14T04:56:41.152" v="324" actId="47"/>
        <pc:sldMkLst>
          <pc:docMk/>
          <pc:sldMk cId="2538021864" sldId="273"/>
        </pc:sldMkLst>
      </pc:sldChg>
      <pc:sldChg chg="del">
        <pc:chgData name="Parisi, Melissa (NIH/NICHD) [E]" userId="21883550-1512-45c5-be3c-ec3dc3e4c41a" providerId="ADAL" clId="{7A9C2D36-5C03-4D1E-93DB-C5EB3A8287DA}" dt="2024-11-14T04:56:41.152" v="324" actId="47"/>
        <pc:sldMkLst>
          <pc:docMk/>
          <pc:sldMk cId="3242227359" sldId="275"/>
        </pc:sldMkLst>
      </pc:sldChg>
      <pc:sldChg chg="del">
        <pc:chgData name="Parisi, Melissa (NIH/NICHD) [E]" userId="21883550-1512-45c5-be3c-ec3dc3e4c41a" providerId="ADAL" clId="{7A9C2D36-5C03-4D1E-93DB-C5EB3A8287DA}" dt="2024-11-14T04:56:41.152" v="324" actId="47"/>
        <pc:sldMkLst>
          <pc:docMk/>
          <pc:sldMk cId="364564669" sldId="279"/>
        </pc:sldMkLst>
      </pc:sldChg>
      <pc:sldChg chg="modSp mod ord">
        <pc:chgData name="Parisi, Melissa (NIH/NICHD) [E]" userId="21883550-1512-45c5-be3c-ec3dc3e4c41a" providerId="ADAL" clId="{7A9C2D36-5C03-4D1E-93DB-C5EB3A8287DA}" dt="2024-11-14T05:39:04.651" v="827"/>
        <pc:sldMkLst>
          <pc:docMk/>
          <pc:sldMk cId="1027997337" sldId="291"/>
        </pc:sldMkLst>
        <pc:spChg chg="mod">
          <ac:chgData name="Parisi, Melissa (NIH/NICHD) [E]" userId="21883550-1512-45c5-be3c-ec3dc3e4c41a" providerId="ADAL" clId="{7A9C2D36-5C03-4D1E-93DB-C5EB3A8287DA}" dt="2024-11-14T05:29:20.382" v="774" actId="20577"/>
          <ac:spMkLst>
            <pc:docMk/>
            <pc:sldMk cId="1027997337" sldId="291"/>
            <ac:spMk id="7" creationId="{01116D8B-38E0-CC6A-A5A3-68DDEA000848}"/>
          </ac:spMkLst>
        </pc:spChg>
      </pc:sldChg>
      <pc:sldChg chg="addSp modSp mod">
        <pc:chgData name="Parisi, Melissa (NIH/NICHD) [E]" userId="21883550-1512-45c5-be3c-ec3dc3e4c41a" providerId="ADAL" clId="{7A9C2D36-5C03-4D1E-93DB-C5EB3A8287DA}" dt="2024-11-14T05:12:01.949" v="459" actId="6549"/>
        <pc:sldMkLst>
          <pc:docMk/>
          <pc:sldMk cId="2396509403" sldId="301"/>
        </pc:sldMkLst>
        <pc:spChg chg="mod">
          <ac:chgData name="Parisi, Melissa (NIH/NICHD) [E]" userId="21883550-1512-45c5-be3c-ec3dc3e4c41a" providerId="ADAL" clId="{7A9C2D36-5C03-4D1E-93DB-C5EB3A8287DA}" dt="2024-11-14T05:12:01.949" v="459" actId="6549"/>
          <ac:spMkLst>
            <pc:docMk/>
            <pc:sldMk cId="2396509403" sldId="301"/>
            <ac:spMk id="3" creationId="{5DECA397-0871-4BC4-A659-2F2D4E9184E5}"/>
          </ac:spMkLst>
        </pc:spChg>
        <pc:spChg chg="add mod">
          <ac:chgData name="Parisi, Melissa (NIH/NICHD) [E]" userId="21883550-1512-45c5-be3c-ec3dc3e4c41a" providerId="ADAL" clId="{7A9C2D36-5C03-4D1E-93DB-C5EB3A8287DA}" dt="2024-11-14T05:11:34.118" v="441" actId="1076"/>
          <ac:spMkLst>
            <pc:docMk/>
            <pc:sldMk cId="2396509403" sldId="301"/>
            <ac:spMk id="5" creationId="{EAF0D2A8-50CC-5454-4A20-25C656282EEE}"/>
          </ac:spMkLst>
        </pc:spChg>
        <pc:spChg chg="add mod">
          <ac:chgData name="Parisi, Melissa (NIH/NICHD) [E]" userId="21883550-1512-45c5-be3c-ec3dc3e4c41a" providerId="ADAL" clId="{7A9C2D36-5C03-4D1E-93DB-C5EB3A8287DA}" dt="2024-11-14T05:10:32.258" v="419" actId="767"/>
          <ac:spMkLst>
            <pc:docMk/>
            <pc:sldMk cId="2396509403" sldId="301"/>
            <ac:spMk id="6" creationId="{77DF2BF5-63AD-BEBF-D9B1-DB2E72B60512}"/>
          </ac:spMkLst>
        </pc:spChg>
        <pc:spChg chg="add mod">
          <ac:chgData name="Parisi, Melissa (NIH/NICHD) [E]" userId="21883550-1512-45c5-be3c-ec3dc3e4c41a" providerId="ADAL" clId="{7A9C2D36-5C03-4D1E-93DB-C5EB3A8287DA}" dt="2024-11-14T05:11:41.761" v="443" actId="207"/>
          <ac:spMkLst>
            <pc:docMk/>
            <pc:sldMk cId="2396509403" sldId="301"/>
            <ac:spMk id="7" creationId="{F872F1DC-C0A9-A38F-C7D8-B7B604FE53DF}"/>
          </ac:spMkLst>
        </pc:spChg>
      </pc:sldChg>
      <pc:sldChg chg="modAnim">
        <pc:chgData name="Parisi, Melissa (NIH/NICHD) [E]" userId="21883550-1512-45c5-be3c-ec3dc3e4c41a" providerId="ADAL" clId="{7A9C2D36-5C03-4D1E-93DB-C5EB3A8287DA}" dt="2024-11-14T05:31:11.473" v="780"/>
        <pc:sldMkLst>
          <pc:docMk/>
          <pc:sldMk cId="2147797687" sldId="2145705936"/>
        </pc:sldMkLst>
      </pc:sldChg>
      <pc:sldChg chg="addSp modSp mod modNotesTx">
        <pc:chgData name="Parisi, Melissa (NIH/NICHD) [E]" userId="21883550-1512-45c5-be3c-ec3dc3e4c41a" providerId="ADAL" clId="{7A9C2D36-5C03-4D1E-93DB-C5EB3A8287DA}" dt="2024-11-14T04:34:22.503" v="318"/>
        <pc:sldMkLst>
          <pc:docMk/>
          <pc:sldMk cId="1614447600" sldId="2145705937"/>
        </pc:sldMkLst>
        <pc:spChg chg="mod">
          <ac:chgData name="Parisi, Melissa (NIH/NICHD) [E]" userId="21883550-1512-45c5-be3c-ec3dc3e4c41a" providerId="ADAL" clId="{7A9C2D36-5C03-4D1E-93DB-C5EB3A8287DA}" dt="2024-11-14T04:03:16.181" v="219" actId="1076"/>
          <ac:spMkLst>
            <pc:docMk/>
            <pc:sldMk cId="1614447600" sldId="2145705937"/>
            <ac:spMk id="2" creationId="{39ADF622-F7FF-6C7A-7B37-C85287F12771}"/>
          </ac:spMkLst>
        </pc:spChg>
        <pc:spChg chg="mod">
          <ac:chgData name="Parisi, Melissa (NIH/NICHD) [E]" userId="21883550-1512-45c5-be3c-ec3dc3e4c41a" providerId="ADAL" clId="{7A9C2D36-5C03-4D1E-93DB-C5EB3A8287DA}" dt="2024-11-14T04:04:27.997" v="230" actId="27636"/>
          <ac:spMkLst>
            <pc:docMk/>
            <pc:sldMk cId="1614447600" sldId="2145705937"/>
            <ac:spMk id="3" creationId="{2026CE5F-41D0-1B9C-21A9-D47D891E99A9}"/>
          </ac:spMkLst>
        </pc:spChg>
        <pc:spChg chg="add mod">
          <ac:chgData name="Parisi, Melissa (NIH/NICHD) [E]" userId="21883550-1512-45c5-be3c-ec3dc3e4c41a" providerId="ADAL" clId="{7A9C2D36-5C03-4D1E-93DB-C5EB3A8287DA}" dt="2024-11-14T04:06:15.567" v="259" actId="207"/>
          <ac:spMkLst>
            <pc:docMk/>
            <pc:sldMk cId="1614447600" sldId="2145705937"/>
            <ac:spMk id="5" creationId="{0503BBD5-FF29-4DF5-B9AF-B114A09139B0}"/>
          </ac:spMkLst>
        </pc:spChg>
      </pc:sldChg>
      <pc:sldChg chg="modSp mod modNotesTx">
        <pc:chgData name="Parisi, Melissa (NIH/NICHD) [E]" userId="21883550-1512-45c5-be3c-ec3dc3e4c41a" providerId="ADAL" clId="{7A9C2D36-5C03-4D1E-93DB-C5EB3A8287DA}" dt="2024-11-14T05:55:53.982" v="901" actId="1035"/>
        <pc:sldMkLst>
          <pc:docMk/>
          <pc:sldMk cId="0" sldId="2145705938"/>
        </pc:sldMkLst>
        <pc:picChg chg="mod">
          <ac:chgData name="Parisi, Melissa (NIH/NICHD) [E]" userId="21883550-1512-45c5-be3c-ec3dc3e4c41a" providerId="ADAL" clId="{7A9C2D36-5C03-4D1E-93DB-C5EB3A8287DA}" dt="2024-11-14T05:55:53.982" v="901" actId="1035"/>
          <ac:picMkLst>
            <pc:docMk/>
            <pc:sldMk cId="0" sldId="2145705938"/>
            <ac:picMk id="54" creationId="{00000000-0000-0000-0000-000000000000}"/>
          </ac:picMkLst>
        </pc:picChg>
      </pc:sldChg>
      <pc:sldChg chg="addSp delSp modSp mod">
        <pc:chgData name="Parisi, Melissa (NIH/NICHD) [E]" userId="21883550-1512-45c5-be3c-ec3dc3e4c41a" providerId="ADAL" clId="{7A9C2D36-5C03-4D1E-93DB-C5EB3A8287DA}" dt="2024-11-14T05:18:23.593" v="670" actId="1076"/>
        <pc:sldMkLst>
          <pc:docMk/>
          <pc:sldMk cId="704179001" sldId="2145705940"/>
        </pc:sldMkLst>
        <pc:spChg chg="mod topLvl">
          <ac:chgData name="Parisi, Melissa (NIH/NICHD) [E]" userId="21883550-1512-45c5-be3c-ec3dc3e4c41a" providerId="ADAL" clId="{7A9C2D36-5C03-4D1E-93DB-C5EB3A8287DA}" dt="2024-11-14T05:18:13.908" v="669" actId="164"/>
          <ac:spMkLst>
            <pc:docMk/>
            <pc:sldMk cId="704179001" sldId="2145705940"/>
            <ac:spMk id="5" creationId="{E0250C65-F7BF-40F0-B61A-9460F623990D}"/>
          </ac:spMkLst>
        </pc:spChg>
        <pc:spChg chg="mod topLvl">
          <ac:chgData name="Parisi, Melissa (NIH/NICHD) [E]" userId="21883550-1512-45c5-be3c-ec3dc3e4c41a" providerId="ADAL" clId="{7A9C2D36-5C03-4D1E-93DB-C5EB3A8287DA}" dt="2024-11-14T05:18:13.908" v="669" actId="164"/>
          <ac:spMkLst>
            <pc:docMk/>
            <pc:sldMk cId="704179001" sldId="2145705940"/>
            <ac:spMk id="6" creationId="{1B222F77-B15A-45D0-8C16-2AE97A182150}"/>
          </ac:spMkLst>
        </pc:spChg>
        <pc:spChg chg="mod topLvl">
          <ac:chgData name="Parisi, Melissa (NIH/NICHD) [E]" userId="21883550-1512-45c5-be3c-ec3dc3e4c41a" providerId="ADAL" clId="{7A9C2D36-5C03-4D1E-93DB-C5EB3A8287DA}" dt="2024-11-14T05:18:13.908" v="669" actId="164"/>
          <ac:spMkLst>
            <pc:docMk/>
            <pc:sldMk cId="704179001" sldId="2145705940"/>
            <ac:spMk id="7" creationId="{5C857BB1-5FA9-4E97-A223-9B209BC755CC}"/>
          </ac:spMkLst>
        </pc:spChg>
        <pc:spChg chg="mod topLvl">
          <ac:chgData name="Parisi, Melissa (NIH/NICHD) [E]" userId="21883550-1512-45c5-be3c-ec3dc3e4c41a" providerId="ADAL" clId="{7A9C2D36-5C03-4D1E-93DB-C5EB3A8287DA}" dt="2024-11-14T05:18:13.908" v="669" actId="164"/>
          <ac:spMkLst>
            <pc:docMk/>
            <pc:sldMk cId="704179001" sldId="2145705940"/>
            <ac:spMk id="8" creationId="{BD737A7A-F574-4A68-BECC-CA30036360EC}"/>
          </ac:spMkLst>
        </pc:spChg>
        <pc:spChg chg="mod topLvl">
          <ac:chgData name="Parisi, Melissa (NIH/NICHD) [E]" userId="21883550-1512-45c5-be3c-ec3dc3e4c41a" providerId="ADAL" clId="{7A9C2D36-5C03-4D1E-93DB-C5EB3A8287DA}" dt="2024-11-14T05:18:13.908" v="669" actId="164"/>
          <ac:spMkLst>
            <pc:docMk/>
            <pc:sldMk cId="704179001" sldId="2145705940"/>
            <ac:spMk id="9" creationId="{7862CF6C-7A9C-41F0-859C-36D513745649}"/>
          </ac:spMkLst>
        </pc:spChg>
        <pc:spChg chg="mod topLvl">
          <ac:chgData name="Parisi, Melissa (NIH/NICHD) [E]" userId="21883550-1512-45c5-be3c-ec3dc3e4c41a" providerId="ADAL" clId="{7A9C2D36-5C03-4D1E-93DB-C5EB3A8287DA}" dt="2024-11-14T05:18:13.908" v="669" actId="164"/>
          <ac:spMkLst>
            <pc:docMk/>
            <pc:sldMk cId="704179001" sldId="2145705940"/>
            <ac:spMk id="10" creationId="{1B883CA3-3652-4DE3-9D9B-CAC7B28694F8}"/>
          </ac:spMkLst>
        </pc:spChg>
        <pc:spChg chg="mod topLvl">
          <ac:chgData name="Parisi, Melissa (NIH/NICHD) [E]" userId="21883550-1512-45c5-be3c-ec3dc3e4c41a" providerId="ADAL" clId="{7A9C2D36-5C03-4D1E-93DB-C5EB3A8287DA}" dt="2024-11-14T05:18:13.908" v="669" actId="164"/>
          <ac:spMkLst>
            <pc:docMk/>
            <pc:sldMk cId="704179001" sldId="2145705940"/>
            <ac:spMk id="11" creationId="{0A84F78D-1D87-4924-884A-9A1257A2A2F0}"/>
          </ac:spMkLst>
        </pc:spChg>
        <pc:spChg chg="mod">
          <ac:chgData name="Parisi, Melissa (NIH/NICHD) [E]" userId="21883550-1512-45c5-be3c-ec3dc3e4c41a" providerId="ADAL" clId="{7A9C2D36-5C03-4D1E-93DB-C5EB3A8287DA}" dt="2024-11-14T05:15:56.068" v="517" actId="20577"/>
          <ac:spMkLst>
            <pc:docMk/>
            <pc:sldMk cId="704179001" sldId="2145705940"/>
            <ac:spMk id="12" creationId="{14E771C0-119F-F950-BA3F-468631A56D53}"/>
          </ac:spMkLst>
        </pc:spChg>
        <pc:spChg chg="mod topLvl">
          <ac:chgData name="Parisi, Melissa (NIH/NICHD) [E]" userId="21883550-1512-45c5-be3c-ec3dc3e4c41a" providerId="ADAL" clId="{7A9C2D36-5C03-4D1E-93DB-C5EB3A8287DA}" dt="2024-11-14T05:18:13.908" v="669" actId="164"/>
          <ac:spMkLst>
            <pc:docMk/>
            <pc:sldMk cId="704179001" sldId="2145705940"/>
            <ac:spMk id="13" creationId="{7FAF7CFC-03E7-40D8-B27D-F0F152FCDB7F}"/>
          </ac:spMkLst>
        </pc:spChg>
        <pc:spChg chg="mod">
          <ac:chgData name="Parisi, Melissa (NIH/NICHD) [E]" userId="21883550-1512-45c5-be3c-ec3dc3e4c41a" providerId="ADAL" clId="{7A9C2D36-5C03-4D1E-93DB-C5EB3A8287DA}" dt="2024-11-14T05:15:40.772" v="489" actId="6549"/>
          <ac:spMkLst>
            <pc:docMk/>
            <pc:sldMk cId="704179001" sldId="2145705940"/>
            <ac:spMk id="14" creationId="{4B382EAF-2302-93A0-1441-59800F255E09}"/>
          </ac:spMkLst>
        </pc:spChg>
        <pc:spChg chg="add mod">
          <ac:chgData name="Parisi, Melissa (NIH/NICHD) [E]" userId="21883550-1512-45c5-be3c-ec3dc3e4c41a" providerId="ADAL" clId="{7A9C2D36-5C03-4D1E-93DB-C5EB3A8287DA}" dt="2024-11-14T05:18:13.908" v="669" actId="164"/>
          <ac:spMkLst>
            <pc:docMk/>
            <pc:sldMk cId="704179001" sldId="2145705940"/>
            <ac:spMk id="17" creationId="{9152CCC1-DBA4-8C7F-A6E0-5422549AF65F}"/>
          </ac:spMkLst>
        </pc:spChg>
        <pc:spChg chg="add mod">
          <ac:chgData name="Parisi, Melissa (NIH/NICHD) [E]" userId="21883550-1512-45c5-be3c-ec3dc3e4c41a" providerId="ADAL" clId="{7A9C2D36-5C03-4D1E-93DB-C5EB3A8287DA}" dt="2024-11-14T05:18:13.908" v="669" actId="164"/>
          <ac:spMkLst>
            <pc:docMk/>
            <pc:sldMk cId="704179001" sldId="2145705940"/>
            <ac:spMk id="18" creationId="{8789D388-F1F4-23BA-BA60-3797693056AF}"/>
          </ac:spMkLst>
        </pc:spChg>
        <pc:spChg chg="mod topLvl">
          <ac:chgData name="Parisi, Melissa (NIH/NICHD) [E]" userId="21883550-1512-45c5-be3c-ec3dc3e4c41a" providerId="ADAL" clId="{7A9C2D36-5C03-4D1E-93DB-C5EB3A8287DA}" dt="2024-11-14T05:18:13.908" v="669" actId="164"/>
          <ac:spMkLst>
            <pc:docMk/>
            <pc:sldMk cId="704179001" sldId="2145705940"/>
            <ac:spMk id="61" creationId="{CD50036D-0409-446D-9965-E2726FE8890D}"/>
          </ac:spMkLst>
        </pc:spChg>
        <pc:spChg chg="mod topLvl">
          <ac:chgData name="Parisi, Melissa (NIH/NICHD) [E]" userId="21883550-1512-45c5-be3c-ec3dc3e4c41a" providerId="ADAL" clId="{7A9C2D36-5C03-4D1E-93DB-C5EB3A8287DA}" dt="2024-11-14T05:18:13.908" v="669" actId="164"/>
          <ac:spMkLst>
            <pc:docMk/>
            <pc:sldMk cId="704179001" sldId="2145705940"/>
            <ac:spMk id="62" creationId="{359E731E-61B3-42A6-AA39-54A27E6726A9}"/>
          </ac:spMkLst>
        </pc:spChg>
        <pc:spChg chg="mod topLvl">
          <ac:chgData name="Parisi, Melissa (NIH/NICHD) [E]" userId="21883550-1512-45c5-be3c-ec3dc3e4c41a" providerId="ADAL" clId="{7A9C2D36-5C03-4D1E-93DB-C5EB3A8287DA}" dt="2024-11-14T05:18:13.908" v="669" actId="164"/>
          <ac:spMkLst>
            <pc:docMk/>
            <pc:sldMk cId="704179001" sldId="2145705940"/>
            <ac:spMk id="63" creationId="{87BDB297-59BF-42A4-912A-E176F5E65A9E}"/>
          </ac:spMkLst>
        </pc:spChg>
        <pc:spChg chg="mod topLvl">
          <ac:chgData name="Parisi, Melissa (NIH/NICHD) [E]" userId="21883550-1512-45c5-be3c-ec3dc3e4c41a" providerId="ADAL" clId="{7A9C2D36-5C03-4D1E-93DB-C5EB3A8287DA}" dt="2024-11-14T05:18:13.908" v="669" actId="164"/>
          <ac:spMkLst>
            <pc:docMk/>
            <pc:sldMk cId="704179001" sldId="2145705940"/>
            <ac:spMk id="64" creationId="{DAADB2D9-5A39-4C21-B5F3-A54CE47FC2E9}"/>
          </ac:spMkLst>
        </pc:spChg>
        <pc:spChg chg="mod topLvl">
          <ac:chgData name="Parisi, Melissa (NIH/NICHD) [E]" userId="21883550-1512-45c5-be3c-ec3dc3e4c41a" providerId="ADAL" clId="{7A9C2D36-5C03-4D1E-93DB-C5EB3A8287DA}" dt="2024-11-14T05:18:13.908" v="669" actId="164"/>
          <ac:spMkLst>
            <pc:docMk/>
            <pc:sldMk cId="704179001" sldId="2145705940"/>
            <ac:spMk id="65" creationId="{CF96EE54-2B77-4C54-8D83-16B69597ABBF}"/>
          </ac:spMkLst>
        </pc:spChg>
        <pc:spChg chg="mod topLvl">
          <ac:chgData name="Parisi, Melissa (NIH/NICHD) [E]" userId="21883550-1512-45c5-be3c-ec3dc3e4c41a" providerId="ADAL" clId="{7A9C2D36-5C03-4D1E-93DB-C5EB3A8287DA}" dt="2024-11-14T05:18:13.908" v="669" actId="164"/>
          <ac:spMkLst>
            <pc:docMk/>
            <pc:sldMk cId="704179001" sldId="2145705940"/>
            <ac:spMk id="66" creationId="{822225E8-6A7F-48F6-9C23-EECC420CA647}"/>
          </ac:spMkLst>
        </pc:spChg>
        <pc:spChg chg="mod topLvl">
          <ac:chgData name="Parisi, Melissa (NIH/NICHD) [E]" userId="21883550-1512-45c5-be3c-ec3dc3e4c41a" providerId="ADAL" clId="{7A9C2D36-5C03-4D1E-93DB-C5EB3A8287DA}" dt="2024-11-14T05:18:13.908" v="669" actId="164"/>
          <ac:spMkLst>
            <pc:docMk/>
            <pc:sldMk cId="704179001" sldId="2145705940"/>
            <ac:spMk id="67" creationId="{32C9E969-891C-4892-8C04-A8951FBDE796}"/>
          </ac:spMkLst>
        </pc:spChg>
        <pc:spChg chg="mod topLvl">
          <ac:chgData name="Parisi, Melissa (NIH/NICHD) [E]" userId="21883550-1512-45c5-be3c-ec3dc3e4c41a" providerId="ADAL" clId="{7A9C2D36-5C03-4D1E-93DB-C5EB3A8287DA}" dt="2024-11-14T05:18:13.908" v="669" actId="164"/>
          <ac:spMkLst>
            <pc:docMk/>
            <pc:sldMk cId="704179001" sldId="2145705940"/>
            <ac:spMk id="68" creationId="{76626BAB-C50A-4C75-92BE-0601AA23F8AE}"/>
          </ac:spMkLst>
        </pc:spChg>
        <pc:spChg chg="mod topLvl">
          <ac:chgData name="Parisi, Melissa (NIH/NICHD) [E]" userId="21883550-1512-45c5-be3c-ec3dc3e4c41a" providerId="ADAL" clId="{7A9C2D36-5C03-4D1E-93DB-C5EB3A8287DA}" dt="2024-11-14T05:18:13.908" v="669" actId="164"/>
          <ac:spMkLst>
            <pc:docMk/>
            <pc:sldMk cId="704179001" sldId="2145705940"/>
            <ac:spMk id="69" creationId="{AE8656D9-2DF0-4960-8DEC-376849674881}"/>
          </ac:spMkLst>
        </pc:spChg>
        <pc:spChg chg="mod topLvl">
          <ac:chgData name="Parisi, Melissa (NIH/NICHD) [E]" userId="21883550-1512-45c5-be3c-ec3dc3e4c41a" providerId="ADAL" clId="{7A9C2D36-5C03-4D1E-93DB-C5EB3A8287DA}" dt="2024-11-14T05:18:13.908" v="669" actId="164"/>
          <ac:spMkLst>
            <pc:docMk/>
            <pc:sldMk cId="704179001" sldId="2145705940"/>
            <ac:spMk id="70" creationId="{A879F333-9DAE-447A-8BB5-1AC61E95C374}"/>
          </ac:spMkLst>
        </pc:spChg>
        <pc:spChg chg="mod topLvl">
          <ac:chgData name="Parisi, Melissa (NIH/NICHD) [E]" userId="21883550-1512-45c5-be3c-ec3dc3e4c41a" providerId="ADAL" clId="{7A9C2D36-5C03-4D1E-93DB-C5EB3A8287DA}" dt="2024-11-14T05:18:13.908" v="669" actId="164"/>
          <ac:spMkLst>
            <pc:docMk/>
            <pc:sldMk cId="704179001" sldId="2145705940"/>
            <ac:spMk id="71" creationId="{BB400644-52B5-49F9-86F7-A884BBE4AAAB}"/>
          </ac:spMkLst>
        </pc:spChg>
        <pc:spChg chg="mod topLvl">
          <ac:chgData name="Parisi, Melissa (NIH/NICHD) [E]" userId="21883550-1512-45c5-be3c-ec3dc3e4c41a" providerId="ADAL" clId="{7A9C2D36-5C03-4D1E-93DB-C5EB3A8287DA}" dt="2024-11-14T05:18:13.908" v="669" actId="164"/>
          <ac:spMkLst>
            <pc:docMk/>
            <pc:sldMk cId="704179001" sldId="2145705940"/>
            <ac:spMk id="72" creationId="{DAEB086E-FB7F-4097-8A51-B9ADF172853F}"/>
          </ac:spMkLst>
        </pc:spChg>
        <pc:spChg chg="mod topLvl">
          <ac:chgData name="Parisi, Melissa (NIH/NICHD) [E]" userId="21883550-1512-45c5-be3c-ec3dc3e4c41a" providerId="ADAL" clId="{7A9C2D36-5C03-4D1E-93DB-C5EB3A8287DA}" dt="2024-11-14T05:18:13.908" v="669" actId="164"/>
          <ac:spMkLst>
            <pc:docMk/>
            <pc:sldMk cId="704179001" sldId="2145705940"/>
            <ac:spMk id="73" creationId="{1FF4A6CE-5970-4439-BD93-46C8FE78E28B}"/>
          </ac:spMkLst>
        </pc:spChg>
        <pc:spChg chg="mod topLvl">
          <ac:chgData name="Parisi, Melissa (NIH/NICHD) [E]" userId="21883550-1512-45c5-be3c-ec3dc3e4c41a" providerId="ADAL" clId="{7A9C2D36-5C03-4D1E-93DB-C5EB3A8287DA}" dt="2024-11-14T05:18:13.908" v="669" actId="164"/>
          <ac:spMkLst>
            <pc:docMk/>
            <pc:sldMk cId="704179001" sldId="2145705940"/>
            <ac:spMk id="74" creationId="{34447A06-DB44-402C-9FAB-E0B174A2EF3F}"/>
          </ac:spMkLst>
        </pc:spChg>
        <pc:spChg chg="mod topLvl">
          <ac:chgData name="Parisi, Melissa (NIH/NICHD) [E]" userId="21883550-1512-45c5-be3c-ec3dc3e4c41a" providerId="ADAL" clId="{7A9C2D36-5C03-4D1E-93DB-C5EB3A8287DA}" dt="2024-11-14T05:18:13.908" v="669" actId="164"/>
          <ac:spMkLst>
            <pc:docMk/>
            <pc:sldMk cId="704179001" sldId="2145705940"/>
            <ac:spMk id="75" creationId="{DFD8A0E7-71EA-4CF1-B18B-F835CA4A73B8}"/>
          </ac:spMkLst>
        </pc:spChg>
        <pc:spChg chg="mod topLvl">
          <ac:chgData name="Parisi, Melissa (NIH/NICHD) [E]" userId="21883550-1512-45c5-be3c-ec3dc3e4c41a" providerId="ADAL" clId="{7A9C2D36-5C03-4D1E-93DB-C5EB3A8287DA}" dt="2024-11-14T05:18:13.908" v="669" actId="164"/>
          <ac:spMkLst>
            <pc:docMk/>
            <pc:sldMk cId="704179001" sldId="2145705940"/>
            <ac:spMk id="76" creationId="{6C7D3A20-4F48-4111-BBB3-BFCCE439C6D1}"/>
          </ac:spMkLst>
        </pc:spChg>
        <pc:spChg chg="mod topLvl">
          <ac:chgData name="Parisi, Melissa (NIH/NICHD) [E]" userId="21883550-1512-45c5-be3c-ec3dc3e4c41a" providerId="ADAL" clId="{7A9C2D36-5C03-4D1E-93DB-C5EB3A8287DA}" dt="2024-11-14T05:18:13.908" v="669" actId="164"/>
          <ac:spMkLst>
            <pc:docMk/>
            <pc:sldMk cId="704179001" sldId="2145705940"/>
            <ac:spMk id="77" creationId="{58A778C7-84AF-4CEB-8567-3C1F05FC6379}"/>
          </ac:spMkLst>
        </pc:spChg>
        <pc:spChg chg="mod topLvl">
          <ac:chgData name="Parisi, Melissa (NIH/NICHD) [E]" userId="21883550-1512-45c5-be3c-ec3dc3e4c41a" providerId="ADAL" clId="{7A9C2D36-5C03-4D1E-93DB-C5EB3A8287DA}" dt="2024-11-14T05:18:13.908" v="669" actId="164"/>
          <ac:spMkLst>
            <pc:docMk/>
            <pc:sldMk cId="704179001" sldId="2145705940"/>
            <ac:spMk id="78" creationId="{CD1A8EA8-1496-4A39-B730-B838D112DD8A}"/>
          </ac:spMkLst>
        </pc:spChg>
        <pc:spChg chg="mod topLvl">
          <ac:chgData name="Parisi, Melissa (NIH/NICHD) [E]" userId="21883550-1512-45c5-be3c-ec3dc3e4c41a" providerId="ADAL" clId="{7A9C2D36-5C03-4D1E-93DB-C5EB3A8287DA}" dt="2024-11-14T05:18:13.908" v="669" actId="164"/>
          <ac:spMkLst>
            <pc:docMk/>
            <pc:sldMk cId="704179001" sldId="2145705940"/>
            <ac:spMk id="79" creationId="{25D30F6F-CE4E-463D-8E8F-46A8A97D5948}"/>
          </ac:spMkLst>
        </pc:spChg>
        <pc:spChg chg="mod topLvl">
          <ac:chgData name="Parisi, Melissa (NIH/NICHD) [E]" userId="21883550-1512-45c5-be3c-ec3dc3e4c41a" providerId="ADAL" clId="{7A9C2D36-5C03-4D1E-93DB-C5EB3A8287DA}" dt="2024-11-14T05:18:13.908" v="669" actId="164"/>
          <ac:spMkLst>
            <pc:docMk/>
            <pc:sldMk cId="704179001" sldId="2145705940"/>
            <ac:spMk id="80" creationId="{93E3B9C2-73B2-44C7-B090-284B22F4140B}"/>
          </ac:spMkLst>
        </pc:spChg>
        <pc:spChg chg="mod topLvl">
          <ac:chgData name="Parisi, Melissa (NIH/NICHD) [E]" userId="21883550-1512-45c5-be3c-ec3dc3e4c41a" providerId="ADAL" clId="{7A9C2D36-5C03-4D1E-93DB-C5EB3A8287DA}" dt="2024-11-14T05:18:13.908" v="669" actId="164"/>
          <ac:spMkLst>
            <pc:docMk/>
            <pc:sldMk cId="704179001" sldId="2145705940"/>
            <ac:spMk id="81" creationId="{75803EC5-DEE5-4509-BA88-33DCC4DB7257}"/>
          </ac:spMkLst>
        </pc:spChg>
        <pc:spChg chg="mod topLvl">
          <ac:chgData name="Parisi, Melissa (NIH/NICHD) [E]" userId="21883550-1512-45c5-be3c-ec3dc3e4c41a" providerId="ADAL" clId="{7A9C2D36-5C03-4D1E-93DB-C5EB3A8287DA}" dt="2024-11-14T05:18:13.908" v="669" actId="164"/>
          <ac:spMkLst>
            <pc:docMk/>
            <pc:sldMk cId="704179001" sldId="2145705940"/>
            <ac:spMk id="82" creationId="{9D5AA975-8101-4088-88AA-804E270E7F1D}"/>
          </ac:spMkLst>
        </pc:spChg>
        <pc:spChg chg="mod topLvl">
          <ac:chgData name="Parisi, Melissa (NIH/NICHD) [E]" userId="21883550-1512-45c5-be3c-ec3dc3e4c41a" providerId="ADAL" clId="{7A9C2D36-5C03-4D1E-93DB-C5EB3A8287DA}" dt="2024-11-14T05:18:13.908" v="669" actId="164"/>
          <ac:spMkLst>
            <pc:docMk/>
            <pc:sldMk cId="704179001" sldId="2145705940"/>
            <ac:spMk id="83" creationId="{EE154961-8775-485E-ABE9-8E45B25DB8D2}"/>
          </ac:spMkLst>
        </pc:spChg>
        <pc:spChg chg="mod topLvl">
          <ac:chgData name="Parisi, Melissa (NIH/NICHD) [E]" userId="21883550-1512-45c5-be3c-ec3dc3e4c41a" providerId="ADAL" clId="{7A9C2D36-5C03-4D1E-93DB-C5EB3A8287DA}" dt="2024-11-14T05:18:13.908" v="669" actId="164"/>
          <ac:spMkLst>
            <pc:docMk/>
            <pc:sldMk cId="704179001" sldId="2145705940"/>
            <ac:spMk id="84" creationId="{F4CA9094-2B18-42A8-A87A-ABCB406E4282}"/>
          </ac:spMkLst>
        </pc:spChg>
        <pc:spChg chg="mod topLvl">
          <ac:chgData name="Parisi, Melissa (NIH/NICHD) [E]" userId="21883550-1512-45c5-be3c-ec3dc3e4c41a" providerId="ADAL" clId="{7A9C2D36-5C03-4D1E-93DB-C5EB3A8287DA}" dt="2024-11-14T05:18:13.908" v="669" actId="164"/>
          <ac:spMkLst>
            <pc:docMk/>
            <pc:sldMk cId="704179001" sldId="2145705940"/>
            <ac:spMk id="85" creationId="{DF321AD4-0E09-4FA4-B0CD-E829979B87A9}"/>
          </ac:spMkLst>
        </pc:spChg>
        <pc:spChg chg="mod topLvl">
          <ac:chgData name="Parisi, Melissa (NIH/NICHD) [E]" userId="21883550-1512-45c5-be3c-ec3dc3e4c41a" providerId="ADAL" clId="{7A9C2D36-5C03-4D1E-93DB-C5EB3A8287DA}" dt="2024-11-14T05:15:12.025" v="472" actId="164"/>
          <ac:spMkLst>
            <pc:docMk/>
            <pc:sldMk cId="704179001" sldId="2145705940"/>
            <ac:spMk id="86" creationId="{5580CFB6-11DD-4743-A1FC-B38064C823E4}"/>
          </ac:spMkLst>
        </pc:spChg>
        <pc:spChg chg="mod topLvl">
          <ac:chgData name="Parisi, Melissa (NIH/NICHD) [E]" userId="21883550-1512-45c5-be3c-ec3dc3e4c41a" providerId="ADAL" clId="{7A9C2D36-5C03-4D1E-93DB-C5EB3A8287DA}" dt="2024-11-14T05:15:12.025" v="472" actId="164"/>
          <ac:spMkLst>
            <pc:docMk/>
            <pc:sldMk cId="704179001" sldId="2145705940"/>
            <ac:spMk id="87" creationId="{F0BE7100-FB5F-497D-994A-477F6CDE25EC}"/>
          </ac:spMkLst>
        </pc:spChg>
        <pc:spChg chg="mod topLvl">
          <ac:chgData name="Parisi, Melissa (NIH/NICHD) [E]" userId="21883550-1512-45c5-be3c-ec3dc3e4c41a" providerId="ADAL" clId="{7A9C2D36-5C03-4D1E-93DB-C5EB3A8287DA}" dt="2024-11-14T05:18:13.908" v="669" actId="164"/>
          <ac:spMkLst>
            <pc:docMk/>
            <pc:sldMk cId="704179001" sldId="2145705940"/>
            <ac:spMk id="88" creationId="{1308406E-FEA2-432D-B725-A9020EC9912D}"/>
          </ac:spMkLst>
        </pc:spChg>
        <pc:spChg chg="mod topLvl">
          <ac:chgData name="Parisi, Melissa (NIH/NICHD) [E]" userId="21883550-1512-45c5-be3c-ec3dc3e4c41a" providerId="ADAL" clId="{7A9C2D36-5C03-4D1E-93DB-C5EB3A8287DA}" dt="2024-11-14T05:18:13.908" v="669" actId="164"/>
          <ac:spMkLst>
            <pc:docMk/>
            <pc:sldMk cId="704179001" sldId="2145705940"/>
            <ac:spMk id="89" creationId="{4509C967-D9A2-4344-A384-C6E610FA8ED5}"/>
          </ac:spMkLst>
        </pc:spChg>
        <pc:spChg chg="mod topLvl">
          <ac:chgData name="Parisi, Melissa (NIH/NICHD) [E]" userId="21883550-1512-45c5-be3c-ec3dc3e4c41a" providerId="ADAL" clId="{7A9C2D36-5C03-4D1E-93DB-C5EB3A8287DA}" dt="2024-11-14T05:18:13.908" v="669" actId="164"/>
          <ac:spMkLst>
            <pc:docMk/>
            <pc:sldMk cId="704179001" sldId="2145705940"/>
            <ac:spMk id="90" creationId="{50A7BB4D-33B3-4698-8CE8-5FC182B61C6D}"/>
          </ac:spMkLst>
        </pc:spChg>
        <pc:spChg chg="mod topLvl">
          <ac:chgData name="Parisi, Melissa (NIH/NICHD) [E]" userId="21883550-1512-45c5-be3c-ec3dc3e4c41a" providerId="ADAL" clId="{7A9C2D36-5C03-4D1E-93DB-C5EB3A8287DA}" dt="2024-11-14T05:18:13.908" v="669" actId="164"/>
          <ac:spMkLst>
            <pc:docMk/>
            <pc:sldMk cId="704179001" sldId="2145705940"/>
            <ac:spMk id="91" creationId="{FB0A71A9-A834-4C65-96BC-1AD514C03460}"/>
          </ac:spMkLst>
        </pc:spChg>
        <pc:spChg chg="mod topLvl">
          <ac:chgData name="Parisi, Melissa (NIH/NICHD) [E]" userId="21883550-1512-45c5-be3c-ec3dc3e4c41a" providerId="ADAL" clId="{7A9C2D36-5C03-4D1E-93DB-C5EB3A8287DA}" dt="2024-11-14T05:18:13.908" v="669" actId="164"/>
          <ac:spMkLst>
            <pc:docMk/>
            <pc:sldMk cId="704179001" sldId="2145705940"/>
            <ac:spMk id="92" creationId="{EA39D45C-9716-40EA-B1F5-76BEF338E5A2}"/>
          </ac:spMkLst>
        </pc:spChg>
        <pc:spChg chg="mod topLvl">
          <ac:chgData name="Parisi, Melissa (NIH/NICHD) [E]" userId="21883550-1512-45c5-be3c-ec3dc3e4c41a" providerId="ADAL" clId="{7A9C2D36-5C03-4D1E-93DB-C5EB3A8287DA}" dt="2024-11-14T05:18:13.908" v="669" actId="164"/>
          <ac:spMkLst>
            <pc:docMk/>
            <pc:sldMk cId="704179001" sldId="2145705940"/>
            <ac:spMk id="93" creationId="{7108133B-0A3A-4A1C-AFF8-A6B6D782F978}"/>
          </ac:spMkLst>
        </pc:spChg>
        <pc:grpChg chg="add mod">
          <ac:chgData name="Parisi, Melissa (NIH/NICHD) [E]" userId="21883550-1512-45c5-be3c-ec3dc3e4c41a" providerId="ADAL" clId="{7A9C2D36-5C03-4D1E-93DB-C5EB3A8287DA}" dt="2024-11-14T05:18:13.908" v="669" actId="164"/>
          <ac:grpSpMkLst>
            <pc:docMk/>
            <pc:sldMk cId="704179001" sldId="2145705940"/>
            <ac:grpSpMk id="3" creationId="{87F2F078-5D66-4556-71E6-9BA06405BF2A}"/>
          </ac:grpSpMkLst>
        </pc:grpChg>
        <pc:grpChg chg="add mod">
          <ac:chgData name="Parisi, Melissa (NIH/NICHD) [E]" userId="21883550-1512-45c5-be3c-ec3dc3e4c41a" providerId="ADAL" clId="{7A9C2D36-5C03-4D1E-93DB-C5EB3A8287DA}" dt="2024-11-14T05:18:13.908" v="669" actId="164"/>
          <ac:grpSpMkLst>
            <pc:docMk/>
            <pc:sldMk cId="704179001" sldId="2145705940"/>
            <ac:grpSpMk id="4" creationId="{DC1516A0-7543-9C2D-BE58-3C463CCF215B}"/>
          </ac:grpSpMkLst>
        </pc:grpChg>
        <pc:grpChg chg="del mod">
          <ac:chgData name="Parisi, Melissa (NIH/NICHD) [E]" userId="21883550-1512-45c5-be3c-ec3dc3e4c41a" providerId="ADAL" clId="{7A9C2D36-5C03-4D1E-93DB-C5EB3A8287DA}" dt="2024-11-14T05:14:02.401" v="470" actId="165"/>
          <ac:grpSpMkLst>
            <pc:docMk/>
            <pc:sldMk cId="704179001" sldId="2145705940"/>
            <ac:grpSpMk id="15" creationId="{48AE409C-B78D-9926-FD78-FA52ABEACA16}"/>
          </ac:grpSpMkLst>
        </pc:grpChg>
        <pc:grpChg chg="add mod">
          <ac:chgData name="Parisi, Melissa (NIH/NICHD) [E]" userId="21883550-1512-45c5-be3c-ec3dc3e4c41a" providerId="ADAL" clId="{7A9C2D36-5C03-4D1E-93DB-C5EB3A8287DA}" dt="2024-11-14T05:18:23.593" v="670" actId="1076"/>
          <ac:grpSpMkLst>
            <pc:docMk/>
            <pc:sldMk cId="704179001" sldId="2145705940"/>
            <ac:grpSpMk id="19" creationId="{261AF937-1BF9-D970-27BE-1B33F9157508}"/>
          </ac:grpSpMkLst>
        </pc:grpChg>
        <pc:picChg chg="add mod">
          <ac:chgData name="Parisi, Melissa (NIH/NICHD) [E]" userId="21883550-1512-45c5-be3c-ec3dc3e4c41a" providerId="ADAL" clId="{7A9C2D36-5C03-4D1E-93DB-C5EB3A8287DA}" dt="2024-11-14T05:18:13.908" v="669" actId="164"/>
          <ac:picMkLst>
            <pc:docMk/>
            <pc:sldMk cId="704179001" sldId="2145705940"/>
            <ac:picMk id="16" creationId="{BAE43777-87AE-3C6E-300F-9A5229B99160}"/>
          </ac:picMkLst>
        </pc:picChg>
      </pc:sldChg>
      <pc:sldChg chg="del modNotesTx">
        <pc:chgData name="Parisi, Melissa (NIH/NICHD) [E]" userId="21883550-1512-45c5-be3c-ec3dc3e4c41a" providerId="ADAL" clId="{7A9C2D36-5C03-4D1E-93DB-C5EB3A8287DA}" dt="2024-11-14T05:38:32.083" v="825" actId="47"/>
        <pc:sldMkLst>
          <pc:docMk/>
          <pc:sldMk cId="924587177" sldId="2145705975"/>
        </pc:sldMkLst>
      </pc:sldChg>
      <pc:sldChg chg="modSp mod ord">
        <pc:chgData name="Parisi, Melissa (NIH/NICHD) [E]" userId="21883550-1512-45c5-be3c-ec3dc3e4c41a" providerId="ADAL" clId="{7A9C2D36-5C03-4D1E-93DB-C5EB3A8287DA}" dt="2024-11-14T05:39:04.651" v="827"/>
        <pc:sldMkLst>
          <pc:docMk/>
          <pc:sldMk cId="4147878910" sldId="2145707045"/>
        </pc:sldMkLst>
        <pc:graphicFrameChg chg="modGraphic">
          <ac:chgData name="Parisi, Melissa (NIH/NICHD) [E]" userId="21883550-1512-45c5-be3c-ec3dc3e4c41a" providerId="ADAL" clId="{7A9C2D36-5C03-4D1E-93DB-C5EB3A8287DA}" dt="2024-11-14T05:28:41.335" v="773" actId="13926"/>
          <ac:graphicFrameMkLst>
            <pc:docMk/>
            <pc:sldMk cId="4147878910" sldId="2145707045"/>
            <ac:graphicFrameMk id="4" creationId="{DE296114-6C6F-4F22-89D9-7B141DAFAD7A}"/>
          </ac:graphicFrameMkLst>
        </pc:graphicFrameChg>
      </pc:sldChg>
      <pc:sldChg chg="del">
        <pc:chgData name="Parisi, Melissa (NIH/NICHD) [E]" userId="21883550-1512-45c5-be3c-ec3dc3e4c41a" providerId="ADAL" clId="{7A9C2D36-5C03-4D1E-93DB-C5EB3A8287DA}" dt="2024-11-14T04:55:12.733" v="323" actId="2696"/>
        <pc:sldMkLst>
          <pc:docMk/>
          <pc:sldMk cId="2390511913" sldId="2145707086"/>
        </pc:sldMkLst>
      </pc:sldChg>
      <pc:sldChg chg="addSp delSp modSp mod ord modNotesTx">
        <pc:chgData name="Parisi, Melissa (NIH/NICHD) [E]" userId="21883550-1512-45c5-be3c-ec3dc3e4c41a" providerId="ADAL" clId="{7A9C2D36-5C03-4D1E-93DB-C5EB3A8287DA}" dt="2024-11-14T05:40:22.770" v="886" actId="1076"/>
        <pc:sldMkLst>
          <pc:docMk/>
          <pc:sldMk cId="690747029" sldId="2145707087"/>
        </pc:sldMkLst>
        <pc:spChg chg="add mod">
          <ac:chgData name="Parisi, Melissa (NIH/NICHD) [E]" userId="21883550-1512-45c5-be3c-ec3dc3e4c41a" providerId="ADAL" clId="{7A9C2D36-5C03-4D1E-93DB-C5EB3A8287DA}" dt="2024-11-14T05:40:22.770" v="886" actId="1076"/>
          <ac:spMkLst>
            <pc:docMk/>
            <pc:sldMk cId="690747029" sldId="2145707087"/>
            <ac:spMk id="2" creationId="{DB7B3501-7E4D-AA6D-9E9D-DA5E753C5C39}"/>
          </ac:spMkLst>
        </pc:spChg>
        <pc:spChg chg="mod">
          <ac:chgData name="Parisi, Melissa (NIH/NICHD) [E]" userId="21883550-1512-45c5-be3c-ec3dc3e4c41a" providerId="ADAL" clId="{7A9C2D36-5C03-4D1E-93DB-C5EB3A8287DA}" dt="2024-11-14T05:36:46.136" v="817" actId="1076"/>
          <ac:spMkLst>
            <pc:docMk/>
            <pc:sldMk cId="690747029" sldId="2145707087"/>
            <ac:spMk id="7" creationId="{EE3812E7-B108-129C-B672-73B7ED8E6E42}"/>
          </ac:spMkLst>
        </pc:spChg>
        <pc:picChg chg="mod">
          <ac:chgData name="Parisi, Melissa (NIH/NICHD) [E]" userId="21883550-1512-45c5-be3c-ec3dc3e4c41a" providerId="ADAL" clId="{7A9C2D36-5C03-4D1E-93DB-C5EB3A8287DA}" dt="2024-11-14T05:22:46.686" v="754" actId="1076"/>
          <ac:picMkLst>
            <pc:docMk/>
            <pc:sldMk cId="690747029" sldId="2145707087"/>
            <ac:picMk id="4" creationId="{32FF0284-2D41-78F6-57E0-DDFF80502F37}"/>
          </ac:picMkLst>
        </pc:picChg>
        <pc:picChg chg="del">
          <ac:chgData name="Parisi, Melissa (NIH/NICHD) [E]" userId="21883550-1512-45c5-be3c-ec3dc3e4c41a" providerId="ADAL" clId="{7A9C2D36-5C03-4D1E-93DB-C5EB3A8287DA}" dt="2024-11-14T05:22:39.184" v="753" actId="478"/>
          <ac:picMkLst>
            <pc:docMk/>
            <pc:sldMk cId="690747029" sldId="2145707087"/>
            <ac:picMk id="6" creationId="{9EB2DA1E-7CCD-7B88-E02D-808DEA5FFA9B}"/>
          </ac:picMkLst>
        </pc:picChg>
        <pc:picChg chg="mod">
          <ac:chgData name="Parisi, Melissa (NIH/NICHD) [E]" userId="21883550-1512-45c5-be3c-ec3dc3e4c41a" providerId="ADAL" clId="{7A9C2D36-5C03-4D1E-93DB-C5EB3A8287DA}" dt="2024-11-14T05:37:01.488" v="821" actId="14100"/>
          <ac:picMkLst>
            <pc:docMk/>
            <pc:sldMk cId="690747029" sldId="2145707087"/>
            <ac:picMk id="11" creationId="{C79A647F-357A-A9A7-EC60-6C1289BD5521}"/>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5" tIns="45718" rIns="91435" bIns="45718" rtlCol="0"/>
          <a:lstStyle>
            <a:lvl1pPr algn="l">
              <a:defRPr sz="1200"/>
            </a:lvl1pPr>
          </a:lstStyle>
          <a:p>
            <a:endParaRPr lang="en-US" dirty="0"/>
          </a:p>
        </p:txBody>
      </p:sp>
      <p:sp>
        <p:nvSpPr>
          <p:cNvPr id="4" name="Footer Placeholder 3"/>
          <p:cNvSpPr>
            <a:spLocks noGrp="1"/>
          </p:cNvSpPr>
          <p:nvPr>
            <p:ph type="ftr" sz="quarter" idx="2"/>
          </p:nvPr>
        </p:nvSpPr>
        <p:spPr>
          <a:xfrm>
            <a:off x="0" y="8685214"/>
            <a:ext cx="2971800" cy="458787"/>
          </a:xfrm>
          <a:prstGeom prst="rect">
            <a:avLst/>
          </a:prstGeom>
        </p:spPr>
        <p:txBody>
          <a:bodyPr vert="horz" lIns="91435" tIns="45718" rIns="91435" bIns="4571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4"/>
            <a:ext cx="2971800" cy="458787"/>
          </a:xfrm>
          <a:prstGeom prst="rect">
            <a:avLst/>
          </a:prstGeom>
        </p:spPr>
        <p:txBody>
          <a:bodyPr vert="horz" lIns="91435" tIns="45718" rIns="91435" bIns="45718" rtlCol="0" anchor="b"/>
          <a:lstStyle>
            <a:lvl1pPr algn="r">
              <a:defRPr sz="1200"/>
            </a:lvl1pPr>
          </a:lstStyle>
          <a:p>
            <a:fld id="{AAB56199-912F-CF4C-B45C-FDE8E8A5FFF5}" type="slidenum">
              <a:rPr lang="en-US" smtClean="0"/>
              <a:t>‹#›</a:t>
            </a:fld>
            <a:endParaRPr lang="en-US" dirty="0"/>
          </a:p>
        </p:txBody>
      </p:sp>
      <p:sp>
        <p:nvSpPr>
          <p:cNvPr id="6" name="Date Placeholder 5">
            <a:extLst>
              <a:ext uri="{FF2B5EF4-FFF2-40B4-BE49-F238E27FC236}">
                <a16:creationId xmlns:a16="http://schemas.microsoft.com/office/drawing/2014/main" id="{4FC8D8C4-C62A-F843-900F-3E112C0B9A23}"/>
              </a:ext>
            </a:extLst>
          </p:cNvPr>
          <p:cNvSpPr>
            <a:spLocks noGrp="1"/>
          </p:cNvSpPr>
          <p:nvPr>
            <p:ph type="dt" sz="quarter" idx="1"/>
          </p:nvPr>
        </p:nvSpPr>
        <p:spPr>
          <a:xfrm>
            <a:off x="3884613" y="0"/>
            <a:ext cx="2971800" cy="458788"/>
          </a:xfrm>
          <a:prstGeom prst="rect">
            <a:avLst/>
          </a:prstGeom>
        </p:spPr>
        <p:txBody>
          <a:bodyPr vert="horz" lIns="91435" tIns="45718" rIns="91435" bIns="45718" rtlCol="0"/>
          <a:lstStyle>
            <a:lvl1pPr algn="r">
              <a:defRPr sz="1200"/>
            </a:lvl1pPr>
          </a:lstStyle>
          <a:p>
            <a:fld id="{3713D6FA-C250-7949-8190-B078E22DEE07}" type="datetimeFigureOut">
              <a:rPr lang="en-US" smtClean="0"/>
              <a:t>11/14/2024</a:t>
            </a:fld>
            <a:endParaRPr lang="en-US" dirty="0"/>
          </a:p>
        </p:txBody>
      </p:sp>
    </p:spTree>
    <p:extLst>
      <p:ext uri="{BB962C8B-B14F-4D97-AF65-F5344CB8AC3E}">
        <p14:creationId xmlns:p14="http://schemas.microsoft.com/office/powerpoint/2010/main" val="2103318776"/>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5" tIns="45718" rIns="91435" bIns="45718"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35" tIns="45718" rIns="91435" bIns="45718" rtlCol="0"/>
          <a:lstStyle>
            <a:lvl1pPr algn="r">
              <a:defRPr sz="1200"/>
            </a:lvl1pPr>
          </a:lstStyle>
          <a:p>
            <a:fld id="{0B8EA5DA-6CDD-1449-AB8A-3B888C393B10}" type="datetimeFigureOut">
              <a:rPr lang="en-US" smtClean="0"/>
              <a:t>11/14/2024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35" tIns="45718" rIns="91435" bIns="45718"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35" tIns="45718" rIns="91435" bIns="4571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4"/>
            <a:ext cx="2971800" cy="458787"/>
          </a:xfrm>
          <a:prstGeom prst="rect">
            <a:avLst/>
          </a:prstGeom>
        </p:spPr>
        <p:txBody>
          <a:bodyPr vert="horz" lIns="91435" tIns="45718" rIns="91435" bIns="4571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4"/>
            <a:ext cx="2971800" cy="458787"/>
          </a:xfrm>
          <a:prstGeom prst="rect">
            <a:avLst/>
          </a:prstGeom>
        </p:spPr>
        <p:txBody>
          <a:bodyPr vert="horz" lIns="91435" tIns="45718" rIns="91435" bIns="45718" rtlCol="0" anchor="b"/>
          <a:lstStyle>
            <a:lvl1pPr algn="r">
              <a:defRPr sz="1200"/>
            </a:lvl1pPr>
          </a:lstStyle>
          <a:p>
            <a:fld id="{CDBAC88D-6326-BE4E-9383-6D8F16653B46}" type="slidenum">
              <a:rPr lang="en-US" smtClean="0"/>
              <a:t>‹#›</a:t>
            </a:fld>
            <a:endParaRPr lang="en-US" dirty="0"/>
          </a:p>
        </p:txBody>
      </p:sp>
    </p:spTree>
    <p:extLst>
      <p:ext uri="{BB962C8B-B14F-4D97-AF65-F5344CB8AC3E}">
        <p14:creationId xmlns:p14="http://schemas.microsoft.com/office/powerpoint/2010/main" val="168002245"/>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3770066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3"/>
        <p:cNvGrpSpPr/>
        <p:nvPr/>
      </p:nvGrpSpPr>
      <p:grpSpPr>
        <a:xfrm>
          <a:off x="0" y="0"/>
          <a:ext cx="0" cy="0"/>
          <a:chOff x="0" y="0"/>
          <a:chExt cx="0" cy="0"/>
        </a:xfrm>
      </p:grpSpPr>
      <p:sp>
        <p:nvSpPr>
          <p:cNvPr id="1154" name="Google Shape;115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5" name="Google Shape;115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so that's where </a:t>
            </a:r>
            <a:r>
              <a:rPr lang="en-US" sz="1800" err="1">
                <a:effectLst/>
                <a:latin typeface="Calibri" panose="020F0502020204030204" pitchFamily="34" charset="0"/>
                <a:ea typeface="Calibri" panose="020F0502020204030204" pitchFamily="34" charset="0"/>
                <a:cs typeface="Times New Roman" panose="02020603050405020304" pitchFamily="18" charset="0"/>
              </a:rPr>
              <a:t>clingen</a:t>
            </a:r>
            <a:r>
              <a:rPr lang="en-US" sz="1800">
                <a:effectLst/>
                <a:latin typeface="Calibri" panose="020F0502020204030204" pitchFamily="34" charset="0"/>
                <a:ea typeface="Calibri" panose="020F0502020204030204" pitchFamily="34" charset="0"/>
                <a:cs typeface="Times New Roman" panose="02020603050405020304" pitchFamily="18" charset="0"/>
              </a:rPr>
              <a:t> comes in the clinical genome resource or </a:t>
            </a:r>
            <a:r>
              <a:rPr lang="en-US" sz="1800" err="1">
                <a:effectLst/>
                <a:latin typeface="Calibri" panose="020F0502020204030204" pitchFamily="34" charset="0"/>
                <a:ea typeface="Calibri" panose="020F0502020204030204" pitchFamily="34" charset="0"/>
                <a:cs typeface="Times New Roman" panose="02020603050405020304" pitchFamily="18" charset="0"/>
              </a:rPr>
              <a:t>clingen</a:t>
            </a:r>
            <a:r>
              <a:rPr lang="en-US" sz="1800">
                <a:effectLst/>
                <a:latin typeface="Calibri" panose="020F0502020204030204" pitchFamily="34" charset="0"/>
                <a:ea typeface="Calibri" panose="020F0502020204030204" pitchFamily="34" charset="0"/>
                <a:cs typeface="Times New Roman" panose="02020603050405020304" pitchFamily="18" charset="0"/>
              </a:rPr>
              <a:t> is an </a:t>
            </a:r>
            <a:r>
              <a:rPr lang="en-US" sz="1800" err="1">
                <a:effectLst/>
                <a:latin typeface="Calibri" panose="020F0502020204030204" pitchFamily="34" charset="0"/>
                <a:ea typeface="Calibri" panose="020F0502020204030204" pitchFamily="34" charset="0"/>
                <a:cs typeface="Times New Roman" panose="02020603050405020304" pitchFamily="18" charset="0"/>
              </a:rPr>
              <a:t>nih</a:t>
            </a:r>
            <a:r>
              <a:rPr lang="en-US" sz="1800">
                <a:effectLst/>
                <a:latin typeface="Calibri" panose="020F0502020204030204" pitchFamily="34" charset="0"/>
                <a:ea typeface="Calibri" panose="020F0502020204030204" pitchFamily="34" charset="0"/>
                <a:cs typeface="Times New Roman" panose="02020603050405020304" pitchFamily="18" charset="0"/>
              </a:rPr>
              <a:t>-funded project that's dedicated to building an authoritative central resource that defines the clinical relevance of genes and variants for use in precision medicine and research ultimately what this mission boils down to is that </a:t>
            </a:r>
            <a:r>
              <a:rPr lang="en-US" sz="1800" err="1">
                <a:effectLst/>
                <a:latin typeface="Calibri" panose="020F0502020204030204" pitchFamily="34" charset="0"/>
                <a:ea typeface="Calibri" panose="020F0502020204030204" pitchFamily="34" charset="0"/>
                <a:cs typeface="Times New Roman" panose="02020603050405020304" pitchFamily="18" charset="0"/>
              </a:rPr>
              <a:t>clingen</a:t>
            </a:r>
            <a:r>
              <a:rPr lang="en-US" sz="1800">
                <a:effectLst/>
                <a:latin typeface="Calibri" panose="020F0502020204030204" pitchFamily="34" charset="0"/>
                <a:ea typeface="Calibri" panose="020F0502020204030204" pitchFamily="34" charset="0"/>
                <a:cs typeface="Times New Roman" panose="02020603050405020304" pitchFamily="18" charset="0"/>
              </a:rPr>
              <a:t> hopes to understand what genes and variants are associated with disease and how genomic information can inform clinical care there are a number of pieces of </a:t>
            </a:r>
            <a:r>
              <a:rPr lang="en-US" sz="1800" err="1">
                <a:effectLst/>
                <a:latin typeface="Calibri" panose="020F0502020204030204" pitchFamily="34" charset="0"/>
                <a:ea typeface="Calibri" panose="020F0502020204030204" pitchFamily="34" charset="0"/>
                <a:cs typeface="Times New Roman" panose="02020603050405020304" pitchFamily="18" charset="0"/>
              </a:rPr>
              <a:t>clingen</a:t>
            </a:r>
            <a:r>
              <a:rPr lang="en-US" sz="1800">
                <a:effectLst/>
                <a:latin typeface="Calibri" panose="020F0502020204030204" pitchFamily="34" charset="0"/>
                <a:ea typeface="Calibri" panose="020F0502020204030204" pitchFamily="34" charset="0"/>
                <a:cs typeface="Times New Roman" panose="02020603050405020304" pitchFamily="18" charset="0"/>
              </a:rPr>
              <a:t> that are all sort of summarized in this graphic and so we'll use this to walk through the different efforts within </a:t>
            </a:r>
            <a:r>
              <a:rPr lang="en-US" sz="1800" err="1">
                <a:effectLst/>
                <a:latin typeface="Calibri" panose="020F0502020204030204" pitchFamily="34" charset="0"/>
                <a:ea typeface="Calibri" panose="020F0502020204030204" pitchFamily="34" charset="0"/>
                <a:cs typeface="Times New Roman" panose="02020603050405020304" pitchFamily="18" charset="0"/>
              </a:rPr>
              <a:t>clingen</a:t>
            </a:r>
            <a:r>
              <a:rPr lang="en-US" sz="1800">
                <a:effectLst/>
                <a:latin typeface="Calibri" panose="020F0502020204030204" pitchFamily="34" charset="0"/>
                <a:ea typeface="Calibri" panose="020F0502020204030204" pitchFamily="34" charset="0"/>
                <a:cs typeface="Times New Roman" panose="02020603050405020304" pitchFamily="18" charset="0"/>
              </a:rPr>
              <a:t> and how all of that is important to ultimately improve patient care</a:t>
            </a:r>
          </a:p>
        </p:txBody>
      </p:sp>
      <p:sp>
        <p:nvSpPr>
          <p:cNvPr id="1156" name="Google Shape;115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120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10</a:t>
            </a:fld>
            <a:endParaRPr kumimoji="0" sz="12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Laboratories, researchers, and clinicians have been sharing genomic and health data for some time, but ClinGen felt strongly that patients can also serve as an important source of additional information. Patients are often experts about their own health history and can provide much more detail about their symptoms over time, diagnoses, and health. ClinGen felt that access to this additional health information could help increase our understanding of genes and genetic variants.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a result, in 2014, the ClinGen team launched a patient registry called </a:t>
            </a:r>
            <a:r>
              <a:rPr lang="en-US" dirty="0" err="1"/>
              <a:t>GenomeConnect</a:t>
            </a:r>
            <a:r>
              <a:rPr lang="en-US" dirty="0"/>
              <a:t> to empower patients to share their </a:t>
            </a:r>
            <a:r>
              <a:rPr lang="en-US" sz="1400" dirty="0"/>
              <a:t>deidentified genetic and health information with publicly available databases. </a:t>
            </a:r>
            <a:r>
              <a:rPr lang="en-US" sz="1400" dirty="0" err="1"/>
              <a:t>GenomeConnect</a:t>
            </a:r>
            <a:r>
              <a:rPr lang="en-US" sz="1400" dirty="0"/>
              <a:t> </a:t>
            </a:r>
            <a:r>
              <a:rPr lang="en-US" dirty="0"/>
              <a:t> is open to anyone who has had genetic testing regardless of results or diagnosis so it is not gene or disease specific.  Participants enroll online, consent to de-identified data sharing and recontact, provide their health history through a patient surveys, and upload a copy of their genetic test results. </a:t>
            </a:r>
          </a:p>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Tree>
    <p:extLst>
      <p:ext uri="{BB962C8B-B14F-4D97-AF65-F5344CB8AC3E}">
        <p14:creationId xmlns:p14="http://schemas.microsoft.com/office/powerpoint/2010/main" val="2702642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Newborn Screening Saves Lives Act established the Hunter Kelly Newborn Screening Research Program at NICHD, named in honor of Hunter Kelly who had </a:t>
            </a:r>
            <a:r>
              <a:rPr lang="en-US" dirty="0" err="1"/>
              <a:t>Krabbe</a:t>
            </a:r>
            <a:r>
              <a:rPr lang="en-US" dirty="0"/>
              <a:t> disease.  This important legislation also helped define the roles of the various federal agencies involved in newborn screening.  NIH’s role is to fund research.</a:t>
            </a:r>
          </a:p>
          <a:p>
            <a:endParaRPr lang="en-US" dirty="0"/>
          </a:p>
          <a:p>
            <a:r>
              <a:rPr lang="en-US" dirty="0"/>
              <a:t>There are four components to the Hunter Kelly Program: supporting new screening technologies, developing novel treatments, providing research findings to be used by the ACHDNC when considering addition of new conditions to the RUSP, and conducting pilot studies to ensure conditions are ready for nationwide implementation.  </a:t>
            </a:r>
          </a:p>
          <a:p>
            <a:endParaRPr lang="en-US" dirty="0"/>
          </a:p>
          <a:p>
            <a:r>
              <a:rPr lang="en-US" dirty="0"/>
              <a:t>We use both grants and contracts to support newborn screening research.  We have dedicated funding opportunities for grants, and use contracts to support large-scale pilot studies.</a:t>
            </a:r>
          </a:p>
        </p:txBody>
      </p:sp>
      <p:sp>
        <p:nvSpPr>
          <p:cNvPr id="4" name="Slide Number Placeholder 3"/>
          <p:cNvSpPr>
            <a:spLocks noGrp="1"/>
          </p:cNvSpPr>
          <p:nvPr>
            <p:ph type="sldNum" sz="quarter" idx="5"/>
          </p:nvPr>
        </p:nvSpPr>
        <p:spPr/>
        <p:txBody>
          <a:bodyPr/>
          <a:lstStyle/>
          <a:p>
            <a:fld id="{9A3C4724-3E19-3141-AB77-D58E070674E1}" type="slidenum">
              <a:rPr lang="en-US" smtClean="0"/>
              <a:t>2</a:t>
            </a:fld>
            <a:endParaRPr lang="en-US"/>
          </a:p>
        </p:txBody>
      </p:sp>
    </p:spTree>
    <p:extLst>
      <p:ext uri="{BB962C8B-B14F-4D97-AF65-F5344CB8AC3E}">
        <p14:creationId xmlns:p14="http://schemas.microsoft.com/office/powerpoint/2010/main" val="674977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Innovative screening approaches and therapies PARs e</a:t>
            </a:r>
            <a:r>
              <a:rPr lang="en-US" dirty="0">
                <a:solidFill>
                  <a:srgbClr val="333333"/>
                </a:solidFill>
                <a:latin typeface="Helvetica" panose="020B0604020202020204" pitchFamily="34" charset="0"/>
              </a:rPr>
              <a:t>ncourage research relevant to the development of novel screening approaches and/or therapeutic interventions for potentially fatal or disabling conditions that have been identified through newborn screening, as well as for "high priority" genetic conditions where screening may be possible in the near future</a:t>
            </a:r>
          </a:p>
          <a:p>
            <a:endParaRPr lang="en-US" dirty="0">
              <a:solidFill>
                <a:srgbClr val="333333"/>
              </a:solidFill>
              <a:latin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333333"/>
                </a:solidFill>
                <a:latin typeface="Helvetica" panose="020B0604020202020204" pitchFamily="34" charset="0"/>
              </a:rPr>
              <a:t>Natural history studies PAR e</a:t>
            </a:r>
            <a:r>
              <a:rPr lang="en-US" sz="1200" dirty="0"/>
              <a:t>ncourages applications that propose to develop studies that will lead to a broad understanding of the natural history of disorders that already do or could potentially benefit from early identification by NBS</a:t>
            </a:r>
          </a:p>
          <a:p>
            <a:endParaRPr lang="en-US" dirty="0">
              <a:solidFill>
                <a:srgbClr val="333333"/>
              </a:solidFill>
              <a:latin typeface="Helvetica" panose="020B0604020202020204" pitchFamily="34" charset="0"/>
            </a:endParaRPr>
          </a:p>
          <a:p>
            <a:endParaRPr lang="en-US" dirty="0">
              <a:solidFill>
                <a:srgbClr val="333333"/>
              </a:solidFill>
              <a:latin typeface="Helvetica"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456246-F47C-4335-8357-447E81C66A6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7485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grants, NICHD also uses contracts to support large-scale, state-wide pilot studies for conditions recently nominated or added to the RUSP.  It requires a lot of work to bring an assay for a new condition into a state’s newborn screening panel, so these pilot studies help work out the kinks and provide lessons learned to make it easier for states to adopt that assay.  NICHD selects the conditions used for these pilot studies.</a:t>
            </a:r>
          </a:p>
          <a:p>
            <a:endParaRPr lang="en-US" dirty="0"/>
          </a:p>
          <a:p>
            <a:r>
              <a:rPr lang="en-US" dirty="0"/>
              <a:t>Contractors who conduct these pilots must demonstrate that they have the high-throughput capacity needed to screen at least 100,000 newborns within a two year period, run a novel assay in a state newborn screening setting, validate that assay’s performance, and connect the infants who screen positive with referrals for confirmatory diagnostic testing.</a:t>
            </a:r>
          </a:p>
          <a:p>
            <a:endParaRPr lang="en-US" b="0" i="0" dirty="0">
              <a:solidFill>
                <a:srgbClr val="1B1B1B"/>
              </a:solidFill>
              <a:effectLst/>
              <a:latin typeface="Source Sans Pro Web"/>
            </a:endParaRPr>
          </a:p>
          <a:p>
            <a:r>
              <a:rPr lang="en-US" b="0" i="0" dirty="0">
                <a:solidFill>
                  <a:srgbClr val="1B1B1B"/>
                </a:solidFill>
                <a:effectLst/>
                <a:latin typeface="Source Sans Pro Web"/>
              </a:rPr>
              <a:t>Pilot studies:</a:t>
            </a:r>
          </a:p>
          <a:p>
            <a:pPr lvl="0">
              <a:buFont typeface="+mj-lt"/>
              <a:buAutoNum type="arabicPeriod"/>
            </a:pPr>
            <a:r>
              <a:rPr lang="en-US" dirty="0">
                <a:solidFill>
                  <a:srgbClr val="1B1B1B"/>
                </a:solidFill>
                <a:latin typeface="Source Sans Pro Web"/>
              </a:rPr>
              <a:t>Describe how well the condition’s screening process works, including its accuracy</a:t>
            </a:r>
          </a:p>
          <a:p>
            <a:pPr lvl="0">
              <a:buFont typeface="+mj-lt"/>
              <a:buAutoNum type="arabicPeriod"/>
            </a:pPr>
            <a:r>
              <a:rPr lang="en-US" b="0" i="0" dirty="0">
                <a:solidFill>
                  <a:srgbClr val="1B1B1B"/>
                </a:solidFill>
                <a:effectLst/>
                <a:latin typeface="Source Sans Pro Web"/>
              </a:rPr>
              <a:t>Describe the benefit of detecting the condition with screening versus in the clinic after symptoms appear</a:t>
            </a:r>
          </a:p>
          <a:p>
            <a:pPr lvl="0">
              <a:buFont typeface="+mj-lt"/>
              <a:buAutoNum type="arabicPeriod"/>
            </a:pPr>
            <a:r>
              <a:rPr lang="en-US" dirty="0">
                <a:solidFill>
                  <a:srgbClr val="1B1B1B"/>
                </a:solidFill>
                <a:latin typeface="Source Sans Pro Web"/>
              </a:rPr>
              <a:t>Find at least one case of the condition through screening using methods relevant to the U.S.</a:t>
            </a:r>
            <a:endParaRPr lang="en-US" b="0" i="0" dirty="0">
              <a:solidFill>
                <a:srgbClr val="1B1B1B"/>
              </a:solidFill>
              <a:effectLst/>
              <a:latin typeface="Source Sans Pro Web"/>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456246-F47C-4335-8357-447E81C66A6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5787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1"/>
                </a:solidFill>
                <a:latin typeface="+mn-lt"/>
                <a:cs typeface="Arial"/>
              </a:rPr>
              <a:t>Here you can see a timeline of all the large-scale pilot studies we have supported for 8 different conditions, many of which are now part of the RUSP.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chemeClr val="bg1"/>
              </a:solidFill>
              <a:latin typeface="+mn-lt"/>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1"/>
                </a:solidFill>
                <a:latin typeface="+mn-lt"/>
                <a:cs typeface="Arial"/>
              </a:rPr>
              <a:t>In 2023 we tried something new: we are funding a follow-up study for congenital cytomegalovirus, or cCMV, to track the health outcomes of infants who screen positive during a pilot study for cCMV in the state of New York.  Over 80% of infants with cCMV never develop symptoms, so it is difficult to predict which infants should receive antiviral treatment at birth.  Through the follow-up study, we are hoping to learn more about why some infants have symptoms while many others do not.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chemeClr val="bg1"/>
              </a:solidFill>
              <a:latin typeface="+mn-lt"/>
              <a:cs typeface="Arial"/>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3C4724-3E19-3141-AB77-D58E070674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3055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RDCRN is a network of research consortia that aim to achieve faster diagnosis and better treatments for rare diseases.  The RDCRN is recompeting its network in 2024, so the end of the NBSTRN contract is coming at an ideal time to integrate newborn screening research into the RDCRN.  </a:t>
            </a:r>
          </a:p>
          <a:p>
            <a:endParaRPr lang="en-US" dirty="0"/>
          </a:p>
          <a:p>
            <a:r>
              <a:rPr lang="en-US" dirty="0"/>
              <a:t>The most important feature of the RDCRN is that each consortium is required to have significant participation from patients and advocacy groups. </a:t>
            </a:r>
          </a:p>
        </p:txBody>
      </p:sp>
      <p:sp>
        <p:nvSpPr>
          <p:cNvPr id="4" name="Header Placeholder 3"/>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1266413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the end of the current cycle the RDCRN will have had 33 different consortia studying a variety of rare diseases.</a:t>
            </a:r>
          </a:p>
          <a:p>
            <a:r>
              <a:rPr lang="en-US" dirty="0"/>
              <a:t>In 2018 it was decided that each consortium would only be allowed up to three cycles of funding.</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A4E7CA-F002-4597-9AC0-665CDF8B11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3867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966F81-E99D-4321-BA88-BEC3A24157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9480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Broad scope:</a:t>
            </a:r>
          </a:p>
          <a:p>
            <a:r>
              <a:rPr lang="en-US" dirty="0"/>
              <a:t>ELSI research at NHGRI encompasses a wide range of topics including genetic privacy, informed consent, equitable access to genetic testing, social and cultural implications of genomics, and the impact of genetic information on healthcare decision-making. </a:t>
            </a:r>
          </a:p>
          <a:p>
            <a:r>
              <a:rPr lang="en-US" dirty="0"/>
              <a:t> </a:t>
            </a:r>
          </a:p>
          <a:p>
            <a:r>
              <a:rPr lang="en-US" dirty="0"/>
              <a:t>Multidisciplinary approach:</a:t>
            </a:r>
          </a:p>
          <a:p>
            <a:r>
              <a:rPr lang="en-US" dirty="0"/>
              <a:t>NHGRI encourages ELSI research projects that involve multiple disciplines like law, ethics, sociology, and public health, to provide a comprehensive understanding of complex issues. </a:t>
            </a:r>
          </a:p>
          <a:p>
            <a:r>
              <a:rPr lang="en-US" dirty="0"/>
              <a:t> </a:t>
            </a:r>
          </a:p>
          <a:p>
            <a:r>
              <a:rPr lang="en-US" dirty="0"/>
              <a:t>Community engagement:</a:t>
            </a:r>
          </a:p>
          <a:p>
            <a:r>
              <a:rPr lang="en-US" dirty="0"/>
              <a:t>Researchers are expected to actively engage with relevant communities when conducting ELSI research to ensure their perspectives are considered and incorporated. </a:t>
            </a:r>
          </a:p>
          <a:p>
            <a:r>
              <a:rPr lang="en-US" dirty="0"/>
              <a:t> </a:t>
            </a:r>
          </a:p>
          <a:p>
            <a:r>
              <a:rPr lang="en-US" dirty="0"/>
              <a:t>Funding mechanisms:</a:t>
            </a:r>
          </a:p>
          <a:p>
            <a:r>
              <a:rPr lang="en-US" dirty="0"/>
              <a:t>NHGRI provides various funding mechanisms for ELSI research, including standard research grants (R01), small grants (R03), and specialized funding opportunities focused on specific ELSI areas. </a:t>
            </a:r>
          </a:p>
          <a:p>
            <a:endParaRPr lang="en-US" dirty="0"/>
          </a:p>
        </p:txBody>
      </p:sp>
      <p:sp>
        <p:nvSpPr>
          <p:cNvPr id="4" name="Header Placeholder 3"/>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20684398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0598" y="1978447"/>
            <a:ext cx="10786820" cy="1332647"/>
          </a:xfrm>
        </p:spPr>
        <p:txBody>
          <a:bodyPr anchor="t" anchorCtr="0">
            <a:noAutofit/>
          </a:bodyPr>
          <a:lstStyle>
            <a:lvl1pPr algn="ctr">
              <a:defRPr sz="3600">
                <a:solidFill>
                  <a:srgbClr val="001970"/>
                </a:solidFill>
              </a:defRPr>
            </a:lvl1pPr>
          </a:lstStyle>
          <a:p>
            <a:r>
              <a:rPr lang="en-US" dirty="0"/>
              <a:t>Click To Edit Master Title Style</a:t>
            </a:r>
          </a:p>
        </p:txBody>
      </p:sp>
      <p:sp>
        <p:nvSpPr>
          <p:cNvPr id="3" name="Subtitle 2"/>
          <p:cNvSpPr>
            <a:spLocks noGrp="1"/>
          </p:cNvSpPr>
          <p:nvPr>
            <p:ph type="subTitle" idx="1" hasCustomPrompt="1"/>
          </p:nvPr>
        </p:nvSpPr>
        <p:spPr>
          <a:xfrm>
            <a:off x="640598" y="3326853"/>
            <a:ext cx="10786820" cy="404391"/>
          </a:xfrm>
        </p:spPr>
        <p:txBody>
          <a:bodyPr>
            <a:noAutofit/>
          </a:bodyPr>
          <a:lstStyle>
            <a:lvl1pPr marL="0" marR="0" indent="0" algn="ctr" defTabSz="914400" rtl="0" eaLnBrk="1" fontAlgn="auto" latinLnBrk="0" hangingPunct="1">
              <a:lnSpc>
                <a:spcPct val="90000"/>
              </a:lnSpc>
              <a:spcBef>
                <a:spcPts val="1000"/>
              </a:spcBef>
              <a:spcAft>
                <a:spcPts val="0"/>
              </a:spcAft>
              <a:buClr>
                <a:srgbClr val="6899AA"/>
              </a:buClr>
              <a:buSzTx/>
              <a:buFont typeface="Arial" panose="020B0604020202020204" pitchFamily="34" charset="0"/>
              <a:buNone/>
              <a:tabLst/>
              <a:defRPr sz="2400" i="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 Placeholder 6">
            <a:extLst>
              <a:ext uri="{FF2B5EF4-FFF2-40B4-BE49-F238E27FC236}">
                <a16:creationId xmlns:a16="http://schemas.microsoft.com/office/drawing/2014/main" id="{ECC63546-9615-2447-B841-E15A120C7125}"/>
              </a:ext>
            </a:extLst>
          </p:cNvPr>
          <p:cNvSpPr>
            <a:spLocks noGrp="1"/>
          </p:cNvSpPr>
          <p:nvPr>
            <p:ph type="body" sz="quarter" idx="11" hasCustomPrompt="1"/>
          </p:nvPr>
        </p:nvSpPr>
        <p:spPr>
          <a:xfrm>
            <a:off x="641351" y="3749780"/>
            <a:ext cx="10786533" cy="404391"/>
          </a:xfrm>
        </p:spPr>
        <p:txBody>
          <a:bodyPr/>
          <a:lstStyle>
            <a:lvl1pPr marL="0" indent="0" algn="ctr">
              <a:buNone/>
              <a:defRPr sz="1800" i="1"/>
            </a:lvl1pPr>
            <a:lvl2pPr algn="ctr">
              <a:defRPr/>
            </a:lvl2pPr>
            <a:lvl3pPr algn="ctr">
              <a:defRPr/>
            </a:lvl3pPr>
            <a:lvl4pPr algn="ctr">
              <a:defRPr/>
            </a:lvl4pPr>
            <a:lvl5pPr algn="ctr">
              <a:defRPr/>
            </a:lvl5pPr>
          </a:lstStyle>
          <a:p>
            <a:r>
              <a:rPr lang="en-US" dirty="0"/>
              <a:t>Click To Edit Master Subtitle Style</a:t>
            </a:r>
          </a:p>
        </p:txBody>
      </p:sp>
    </p:spTree>
    <p:extLst>
      <p:ext uri="{BB962C8B-B14F-4D97-AF65-F5344CB8AC3E}">
        <p14:creationId xmlns:p14="http://schemas.microsoft.com/office/powerpoint/2010/main" val="1129566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 and Sidebar">
    <p:bg>
      <p:bgPr>
        <a:solidFill>
          <a:schemeClr val="bg1"/>
        </a:solidFill>
        <a:effectLst/>
      </p:bgPr>
    </p:bg>
    <p:spTree>
      <p:nvGrpSpPr>
        <p:cNvPr id="1" name=""/>
        <p:cNvGrpSpPr/>
        <p:nvPr/>
      </p:nvGrpSpPr>
      <p:grpSpPr>
        <a:xfrm>
          <a:off x="0" y="0"/>
          <a:ext cx="0" cy="0"/>
          <a:chOff x="0" y="0"/>
          <a:chExt cx="0" cy="0"/>
        </a:xfrm>
      </p:grpSpPr>
      <p:pic>
        <p:nvPicPr>
          <p:cNvPr id="11" name="Picture 10">
            <a:extLs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9901" t="8572" b="16241"/>
          <a:stretch/>
        </p:blipFill>
        <p:spPr>
          <a:xfrm flipH="1">
            <a:off x="0" y="0"/>
            <a:ext cx="3660496" cy="6858000"/>
          </a:xfrm>
          <a:prstGeom prst="rect">
            <a:avLst/>
          </a:prstGeom>
        </p:spPr>
      </p:pic>
      <p:sp>
        <p:nvSpPr>
          <p:cNvPr id="2" name="Title 1">
            <a:extLst>
              <a:ext uri="{FF2B5EF4-FFF2-40B4-BE49-F238E27FC236}">
                <a16:creationId xmlns:a16="http://schemas.microsoft.com/office/drawing/2014/main" id="{3729B4A6-BA6D-9F79-D3BF-6D79CA776C0E}"/>
              </a:ext>
            </a:extLst>
          </p:cNvPr>
          <p:cNvSpPr>
            <a:spLocks noGrp="1"/>
          </p:cNvSpPr>
          <p:nvPr>
            <p:ph type="title"/>
          </p:nvPr>
        </p:nvSpPr>
        <p:spPr>
          <a:xfrm>
            <a:off x="6349" y="772357"/>
            <a:ext cx="3644900" cy="941832"/>
          </a:xfrm>
        </p:spPr>
        <p:txBody>
          <a:bodyPr anchor="t" anchorCtr="0"/>
          <a:lstStyle>
            <a:lvl1pPr algn="ctr">
              <a:defRPr/>
            </a:lvl1pPr>
          </a:lstStyle>
          <a:p>
            <a:endParaRPr lang="en-US" dirty="0"/>
          </a:p>
        </p:txBody>
      </p:sp>
      <p:sp>
        <p:nvSpPr>
          <p:cNvPr id="13" name="Content Placeholder 12">
            <a:extLst>
              <a:ext uri="{FF2B5EF4-FFF2-40B4-BE49-F238E27FC236}">
                <a16:creationId xmlns:a16="http://schemas.microsoft.com/office/drawing/2014/main" id="{1C53CC85-BED3-8E44-9EC2-2CA342BAC5D7}"/>
              </a:ext>
            </a:extLst>
          </p:cNvPr>
          <p:cNvSpPr>
            <a:spLocks noGrp="1"/>
          </p:cNvSpPr>
          <p:nvPr>
            <p:ph sz="quarter" idx="17" hasCustomPrompt="1"/>
          </p:nvPr>
        </p:nvSpPr>
        <p:spPr>
          <a:xfrm>
            <a:off x="6349" y="1849052"/>
            <a:ext cx="3644900" cy="2741356"/>
          </a:xfrm>
        </p:spPr>
        <p:txBody>
          <a:bodyPr/>
          <a:lstStyle>
            <a:lvl1pPr>
              <a:buClr>
                <a:srgbClr val="21607C"/>
              </a:buClr>
              <a:defRPr sz="1800"/>
            </a:lvl1pPr>
          </a:lstStyle>
          <a:p>
            <a:pPr lvl="0"/>
            <a:r>
              <a:rPr lang="en-US" dirty="0"/>
              <a:t>Add Picture</a:t>
            </a:r>
          </a:p>
        </p:txBody>
      </p:sp>
      <p:sp>
        <p:nvSpPr>
          <p:cNvPr id="12" name="Text Placeholder 11">
            <a:extLst>
              <a:ext uri="{FF2B5EF4-FFF2-40B4-BE49-F238E27FC236}">
                <a16:creationId xmlns:a16="http://schemas.microsoft.com/office/drawing/2014/main" id="{CFF8CF0D-80A8-9645-E54D-2626D7A73EC2}"/>
              </a:ext>
            </a:extLst>
          </p:cNvPr>
          <p:cNvSpPr>
            <a:spLocks noGrp="1"/>
          </p:cNvSpPr>
          <p:nvPr>
            <p:ph type="body" sz="quarter" idx="18"/>
          </p:nvPr>
        </p:nvSpPr>
        <p:spPr>
          <a:xfrm>
            <a:off x="4078288" y="531813"/>
            <a:ext cx="7519987" cy="855662"/>
          </a:xfrm>
        </p:spPr>
        <p:txBody>
          <a:bodyPr anchor="b" anchorCtr="0"/>
          <a:lstStyle>
            <a:lvl1pPr marL="0" indent="0">
              <a:buNone/>
              <a:defRPr sz="2000" b="1">
                <a:solidFill>
                  <a:srgbClr val="001970"/>
                </a:solidFill>
              </a:defRPr>
            </a:lvl1pPr>
            <a:lvl2pPr marL="457200" indent="0">
              <a:buNone/>
              <a:defRPr sz="2000" b="1"/>
            </a:lvl2pPr>
            <a:lvl3pPr marL="914400" indent="0">
              <a:buNone/>
              <a:defRPr sz="2000" b="1"/>
            </a:lvl3pPr>
            <a:lvl4pPr marL="1371600" indent="0">
              <a:buNone/>
              <a:defRPr sz="2000" b="1"/>
            </a:lvl4pPr>
            <a:lvl5pPr marL="1828800" indent="0">
              <a:buNone/>
              <a:defRPr sz="2000" b="1"/>
            </a:lvl5pPr>
          </a:lstStyle>
          <a:p>
            <a:pPr lvl="0"/>
            <a:endParaRPr lang="en-US" dirty="0"/>
          </a:p>
        </p:txBody>
      </p:sp>
      <p:sp>
        <p:nvSpPr>
          <p:cNvPr id="9" name="Content Placeholder 2"/>
          <p:cNvSpPr>
            <a:spLocks noGrp="1"/>
          </p:cNvSpPr>
          <p:nvPr>
            <p:ph idx="1" hasCustomPrompt="1"/>
          </p:nvPr>
        </p:nvSpPr>
        <p:spPr>
          <a:xfrm>
            <a:off x="4078387" y="1386944"/>
            <a:ext cx="4267815" cy="4192981"/>
          </a:xfrm>
        </p:spPr>
        <p:txBody>
          <a:bodyPr>
            <a:noAutofit/>
          </a:bodyPr>
          <a:lstStyle>
            <a:lvl1pPr>
              <a:lnSpc>
                <a:spcPts val="1960"/>
              </a:lnSpc>
              <a:spcBef>
                <a:spcPts val="1000"/>
              </a:spcBef>
              <a:spcAft>
                <a:spcPts val="1000"/>
              </a:spcAft>
              <a:buClr>
                <a:srgbClr val="21607C"/>
              </a:buClr>
              <a:defRPr sz="2200" b="0"/>
            </a:lvl1pPr>
            <a:lvl2pPr>
              <a:lnSpc>
                <a:spcPts val="1825"/>
              </a:lnSpc>
              <a:spcBef>
                <a:spcPts val="1000"/>
              </a:spcBef>
              <a:spcAft>
                <a:spcPts val="1000"/>
              </a:spcAft>
              <a:buClr>
                <a:srgbClr val="21607C"/>
              </a:buClr>
              <a:defRPr sz="1800"/>
            </a:lvl2pPr>
            <a:lvl3pPr>
              <a:lnSpc>
                <a:spcPct val="100000"/>
              </a:lnSpc>
              <a:spcBef>
                <a:spcPts val="1000"/>
              </a:spcBef>
              <a:spcAft>
                <a:spcPts val="1000"/>
              </a:spcAft>
              <a:buClr>
                <a:srgbClr val="21607C"/>
              </a:buClr>
              <a:defRPr sz="1600"/>
            </a:lvl3pPr>
            <a:lvl4pPr>
              <a:lnSpc>
                <a:spcPct val="100000"/>
              </a:lnSpc>
              <a:spcBef>
                <a:spcPts val="1000"/>
              </a:spcBef>
              <a:spcAft>
                <a:spcPts val="1000"/>
              </a:spcAft>
              <a:buClr>
                <a:srgbClr val="21607C"/>
              </a:buClr>
              <a:defRPr sz="1200"/>
            </a:lvl4pPr>
            <a:lvl5pPr>
              <a:lnSpc>
                <a:spcPct val="100000"/>
              </a:lnSpc>
              <a:spcBef>
                <a:spcPts val="1000"/>
              </a:spcBef>
              <a:spcAft>
                <a:spcPts val="1000"/>
              </a:spcAft>
              <a:buClr>
                <a:srgbClr val="21607C"/>
              </a:buClr>
              <a:defRPr sz="1200"/>
            </a:lvl5pPr>
            <a:lvl6pPr>
              <a:defRPr sz="2000"/>
            </a:lvl6pPr>
            <a:lvl7pPr>
              <a:defRPr sz="2000"/>
            </a:lvl7pPr>
            <a:lvl8pPr>
              <a:defRPr sz="2000"/>
            </a:lvl8pPr>
            <a:lvl9pPr>
              <a:defRPr sz="2000"/>
            </a:lvl9pPr>
          </a:lstStyle>
          <a:p>
            <a:pPr lvl="0"/>
            <a:r>
              <a:rPr lang="en-US" dirty="0"/>
              <a:t>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7BAD882-E13F-8A40-B859-7E54BDE92D3E}"/>
              </a:ext>
            </a:extLst>
          </p:cNvPr>
          <p:cNvSpPr>
            <a:spLocks noGrp="1"/>
          </p:cNvSpPr>
          <p:nvPr>
            <p:ph sz="quarter" idx="16" hasCustomPrompt="1"/>
          </p:nvPr>
        </p:nvSpPr>
        <p:spPr>
          <a:xfrm>
            <a:off x="8452576" y="1386945"/>
            <a:ext cx="3146009" cy="4192980"/>
          </a:xfrm>
        </p:spPr>
        <p:txBody>
          <a:bodyPr/>
          <a:lstStyle>
            <a:lvl1pPr>
              <a:buClr>
                <a:srgbClr val="21607C"/>
              </a:buClr>
              <a:defRPr sz="2200"/>
            </a:lvl1pPr>
          </a:lstStyle>
          <a:p>
            <a:pPr lvl="0"/>
            <a:r>
              <a:rPr lang="en-US" dirty="0"/>
              <a:t>Add Picture</a:t>
            </a:r>
          </a:p>
        </p:txBody>
      </p:sp>
      <p:sp>
        <p:nvSpPr>
          <p:cNvPr id="8" name="Slide Number Placeholder 5">
            <a:extLst>
              <a:ext uri="{FF2B5EF4-FFF2-40B4-BE49-F238E27FC236}">
                <a16:creationId xmlns:a16="http://schemas.microsoft.com/office/drawing/2014/main" id="{1E50F5C5-9B05-7B46-A39C-F4131AE6D8FF}"/>
              </a:ext>
            </a:extLst>
          </p:cNvPr>
          <p:cNvSpPr>
            <a:spLocks noGrp="1"/>
          </p:cNvSpPr>
          <p:nvPr>
            <p:ph type="sldNum" sz="quarter" idx="12"/>
          </p:nvPr>
        </p:nvSpPr>
        <p:spPr>
          <a:xfrm>
            <a:off x="838200" y="6356353"/>
            <a:ext cx="3657600" cy="365125"/>
          </a:xfrm>
          <a:prstGeom prst="rect">
            <a:avLst/>
          </a:prstGeom>
        </p:spPr>
        <p:txBody>
          <a:bodyPr/>
          <a:lstStyle>
            <a:lvl1pPr>
              <a:defRPr sz="1200" b="1">
                <a:solidFill>
                  <a:srgbClr val="17467D"/>
                </a:solidFill>
              </a:defRPr>
            </a:lvl1pPr>
          </a:lstStyle>
          <a:p>
            <a:fld id="{37DFEC7B-BA41-AE4F-A7EE-87A56D6A0A9F}" type="slidenum">
              <a:rPr lang="en-US" smtClean="0"/>
              <a:pPr/>
              <a:t>‹#›</a:t>
            </a:fld>
            <a:endParaRPr lang="en-US" dirty="0"/>
          </a:p>
        </p:txBody>
      </p:sp>
    </p:spTree>
    <p:extLst>
      <p:ext uri="{BB962C8B-B14F-4D97-AF65-F5344CB8AC3E}">
        <p14:creationId xmlns:p14="http://schemas.microsoft.com/office/powerpoint/2010/main" val="2580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B91CA2-C9FA-5C40-8D76-39FFC7DCC149}" type="datetimeFigureOut">
              <a:rPr lang="en-US" smtClean="0"/>
              <a:t>11/14/2024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8BE786-6D45-C94B-B9DF-30D32D99055B}" type="slidenum">
              <a:rPr lang="en-US" smtClean="0"/>
              <a:t>‹#›</a:t>
            </a:fld>
            <a:endParaRPr lang="en-US"/>
          </a:p>
        </p:txBody>
      </p:sp>
    </p:spTree>
    <p:extLst>
      <p:ext uri="{BB962C8B-B14F-4D97-AF65-F5344CB8AC3E}">
        <p14:creationId xmlns:p14="http://schemas.microsoft.com/office/powerpoint/2010/main" val="15510416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0598" y="1978447"/>
            <a:ext cx="10786820" cy="1332647"/>
          </a:xfrm>
        </p:spPr>
        <p:txBody>
          <a:bodyPr anchor="ctr" anchorCtr="0">
            <a:noAutofit/>
          </a:bodyPr>
          <a:lstStyle>
            <a:lvl1pPr algn="ctr">
              <a:defRPr sz="3600">
                <a:solidFill>
                  <a:srgbClr val="001970"/>
                </a:solidFill>
              </a:defRPr>
            </a:lvl1pPr>
          </a:lstStyle>
          <a:p>
            <a:r>
              <a:rPr lang="en-US" dirty="0"/>
              <a:t>Click To Edit Master Title Style</a:t>
            </a:r>
          </a:p>
        </p:txBody>
      </p:sp>
      <p:sp>
        <p:nvSpPr>
          <p:cNvPr id="3" name="Subtitle 2"/>
          <p:cNvSpPr>
            <a:spLocks noGrp="1"/>
          </p:cNvSpPr>
          <p:nvPr>
            <p:ph type="subTitle" idx="1" hasCustomPrompt="1"/>
          </p:nvPr>
        </p:nvSpPr>
        <p:spPr>
          <a:xfrm>
            <a:off x="640598" y="3326853"/>
            <a:ext cx="10786820" cy="404391"/>
          </a:xfrm>
        </p:spPr>
        <p:txBody>
          <a:bodyPr anchor="ctr">
            <a:noAutofit/>
          </a:bodyPr>
          <a:lstStyle>
            <a:lvl1pPr marL="0" marR="0" indent="0" algn="ctr" defTabSz="914400" rtl="0" eaLnBrk="1" fontAlgn="auto" latinLnBrk="0" hangingPunct="1">
              <a:lnSpc>
                <a:spcPct val="90000"/>
              </a:lnSpc>
              <a:spcBef>
                <a:spcPts val="1000"/>
              </a:spcBef>
              <a:spcAft>
                <a:spcPts val="0"/>
              </a:spcAft>
              <a:buClr>
                <a:srgbClr val="6899AA"/>
              </a:buClr>
              <a:buSzTx/>
              <a:buFont typeface="Arial" panose="020B0604020202020204" pitchFamily="34" charset="0"/>
              <a:buNone/>
              <a:tabLst/>
              <a:defRPr sz="2400" i="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 Placeholder 6">
            <a:extLst>
              <a:ext uri="{FF2B5EF4-FFF2-40B4-BE49-F238E27FC236}">
                <a16:creationId xmlns:a16="http://schemas.microsoft.com/office/drawing/2014/main" id="{ECC63546-9615-2447-B841-E15A120C7125}"/>
              </a:ext>
            </a:extLst>
          </p:cNvPr>
          <p:cNvSpPr>
            <a:spLocks noGrp="1"/>
          </p:cNvSpPr>
          <p:nvPr>
            <p:ph type="body" sz="quarter" idx="11" hasCustomPrompt="1"/>
          </p:nvPr>
        </p:nvSpPr>
        <p:spPr>
          <a:xfrm>
            <a:off x="641351" y="3749780"/>
            <a:ext cx="10786533" cy="404391"/>
          </a:xfrm>
        </p:spPr>
        <p:txBody>
          <a:bodyPr anchor="ctr"/>
          <a:lstStyle>
            <a:lvl1pPr marL="0" indent="0" algn="ctr">
              <a:buNone/>
              <a:defRPr sz="1800" i="1"/>
            </a:lvl1pPr>
            <a:lvl2pPr algn="ctr">
              <a:defRPr/>
            </a:lvl2pPr>
            <a:lvl3pPr algn="ctr">
              <a:defRPr/>
            </a:lvl3pPr>
            <a:lvl4pPr algn="ctr">
              <a:defRPr/>
            </a:lvl4pPr>
            <a:lvl5pPr algn="ctr">
              <a:defRPr/>
            </a:lvl5pPr>
          </a:lstStyle>
          <a:p>
            <a:r>
              <a:rPr lang="en-US" dirty="0"/>
              <a:t>Click To Edit Master Subtitle Style</a:t>
            </a:r>
          </a:p>
        </p:txBody>
      </p:sp>
      <p:pic>
        <p:nvPicPr>
          <p:cNvPr id="9" name="Picture 8" descr="Logo for the NIH Eunice Kennedy Shriver National Institute of Child Health and Human Development ">
            <a:extLst>
              <a:ext uri="{FF2B5EF4-FFF2-40B4-BE49-F238E27FC236}">
                <a16:creationId xmlns:a16="http://schemas.microsoft.com/office/drawing/2014/main" id="{4DA2839C-D5C2-4D45-B69F-5FA65CBABB37}"/>
              </a:ext>
            </a:extLst>
          </p:cNvPr>
          <p:cNvPicPr>
            <a:picLocks noChangeAspect="1"/>
          </p:cNvPicPr>
          <p:nvPr/>
        </p:nvPicPr>
        <p:blipFill>
          <a:blip r:embed="rId3"/>
          <a:stretch>
            <a:fillRect/>
          </a:stretch>
        </p:blipFill>
        <p:spPr>
          <a:xfrm>
            <a:off x="4262424" y="4325655"/>
            <a:ext cx="3603961" cy="534403"/>
          </a:xfrm>
          <a:prstGeom prst="rect">
            <a:avLst/>
          </a:prstGeom>
        </p:spPr>
      </p:pic>
    </p:spTree>
    <p:extLst>
      <p:ext uri="{BB962C8B-B14F-4D97-AF65-F5344CB8AC3E}">
        <p14:creationId xmlns:p14="http://schemas.microsoft.com/office/powerpoint/2010/main" val="2620065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753360"/>
            <a:ext cx="9144000" cy="1971040"/>
          </a:xfrm>
        </p:spPr>
        <p:txBody>
          <a:bodyPr anchor="t" anchorCtr="0">
            <a:noAutofit/>
          </a:bodyPr>
          <a:lstStyle>
            <a:lvl1pPr algn="ctr">
              <a:defRPr sz="3000">
                <a:solidFill>
                  <a:srgbClr val="001970"/>
                </a:solidFill>
              </a:defRPr>
            </a:lvl1pPr>
          </a:lstStyle>
          <a:p>
            <a:r>
              <a:rPr lang="en-US" dirty="0"/>
              <a:t>Click To Edit Master Title Style</a:t>
            </a:r>
          </a:p>
        </p:txBody>
      </p:sp>
      <p:sp>
        <p:nvSpPr>
          <p:cNvPr id="3" name="Subtitle 2"/>
          <p:cNvSpPr>
            <a:spLocks noGrp="1"/>
          </p:cNvSpPr>
          <p:nvPr>
            <p:ph type="subTitle" idx="1" hasCustomPrompt="1"/>
          </p:nvPr>
        </p:nvSpPr>
        <p:spPr>
          <a:xfrm>
            <a:off x="1524000" y="4826000"/>
            <a:ext cx="9144000" cy="1767238"/>
          </a:xfrm>
        </p:spPr>
        <p:txBody>
          <a:bodyPr>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Picture 4">
            <a:extLst>
              <a:ext uri="{FF2B5EF4-FFF2-40B4-BE49-F238E27FC236}">
                <a16:creationId xmlns:a16="http://schemas.microsoft.com/office/drawing/2014/main" id="{3ACBB510-5E86-9B4E-A5D9-835B68E6B67A}"/>
              </a:ext>
            </a:extLst>
          </p:cNvPr>
          <p:cNvPicPr>
            <a:picLocks noChangeAspect="1"/>
          </p:cNvPicPr>
          <p:nvPr/>
        </p:nvPicPr>
        <p:blipFill>
          <a:blip r:embed="rId3"/>
          <a:stretch>
            <a:fillRect/>
          </a:stretch>
        </p:blipFill>
        <p:spPr>
          <a:xfrm>
            <a:off x="5678609" y="1811233"/>
            <a:ext cx="834774" cy="830621"/>
          </a:xfrm>
          <a:prstGeom prst="rect">
            <a:avLst/>
          </a:prstGeom>
        </p:spPr>
      </p:pic>
    </p:spTree>
    <p:extLst>
      <p:ext uri="{BB962C8B-B14F-4D97-AF65-F5344CB8AC3E}">
        <p14:creationId xmlns:p14="http://schemas.microsoft.com/office/powerpoint/2010/main" val="14068714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1248" y="137160"/>
            <a:ext cx="10521696" cy="1325880"/>
          </a:xfrm>
        </p:spPr>
        <p:txBody>
          <a:bodyPr anchor="ctr" anchorCtr="0">
            <a:noAutofit/>
          </a:bodyPr>
          <a:lstStyle>
            <a:lvl1pPr>
              <a:defRPr sz="3200" b="1">
                <a:solidFill>
                  <a:srgbClr val="001970"/>
                </a:solidFill>
              </a:defRPr>
            </a:lvl1pPr>
          </a:lstStyle>
          <a:p>
            <a:r>
              <a:rPr lang="en-US"/>
              <a:t>Click to edit Master title style</a:t>
            </a:r>
            <a:endParaRPr lang="en-US" dirty="0"/>
          </a:p>
        </p:txBody>
      </p:sp>
      <p:sp>
        <p:nvSpPr>
          <p:cNvPr id="3" name="Content Placeholder 2"/>
          <p:cNvSpPr>
            <a:spLocks noGrp="1"/>
          </p:cNvSpPr>
          <p:nvPr>
            <p:ph idx="1"/>
          </p:nvPr>
        </p:nvSpPr>
        <p:spPr>
          <a:xfrm>
            <a:off x="838200" y="1471399"/>
            <a:ext cx="10515600" cy="4552315"/>
          </a:xfrm>
        </p:spPr>
        <p:txBody>
          <a:bodyPr>
            <a:noAutofit/>
          </a:bodyPr>
          <a:lstStyle>
            <a:lvl1pPr>
              <a:lnSpc>
                <a:spcPct val="100000"/>
              </a:lnSpc>
              <a:spcAft>
                <a:spcPts val="1000"/>
              </a:spcAft>
              <a:buClr>
                <a:srgbClr val="21607C"/>
              </a:buClr>
              <a:defRPr sz="2800"/>
            </a:lvl1pPr>
            <a:lvl2pPr>
              <a:lnSpc>
                <a:spcPct val="100000"/>
              </a:lnSpc>
              <a:spcAft>
                <a:spcPts val="1000"/>
              </a:spcAft>
              <a:buClr>
                <a:srgbClr val="21607C"/>
              </a:buClr>
              <a:defRPr sz="2400"/>
            </a:lvl2pPr>
            <a:lvl3pPr>
              <a:lnSpc>
                <a:spcPct val="100000"/>
              </a:lnSpc>
              <a:spcAft>
                <a:spcPts val="1000"/>
              </a:spcAft>
              <a:buClr>
                <a:srgbClr val="21607C"/>
              </a:buClr>
              <a:defRPr sz="2000"/>
            </a:lvl3pPr>
            <a:lvl4pPr>
              <a:lnSpc>
                <a:spcPct val="100000"/>
              </a:lnSpc>
              <a:spcAft>
                <a:spcPts val="1000"/>
              </a:spcAft>
              <a:buClr>
                <a:srgbClr val="21607C"/>
              </a:buClr>
              <a:defRPr sz="1800"/>
            </a:lvl4pPr>
            <a:lvl5pPr>
              <a:lnSpc>
                <a:spcPct val="100000"/>
              </a:lnSpc>
              <a:spcAft>
                <a:spcPts val="1000"/>
              </a:spcAft>
              <a:buClr>
                <a:srgbClr val="21607C"/>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Content Placeholder 3">
            <a:extLst>
              <a:ext uri="{FF2B5EF4-FFF2-40B4-BE49-F238E27FC236}">
                <a16:creationId xmlns:a16="http://schemas.microsoft.com/office/drawing/2014/main" id="{3D4AEFB2-2130-5A4E-AF9B-2789A24C2188}"/>
              </a:ext>
              <a:ext uri="{C183D7F6-B498-43B3-948B-1728B52AA6E4}">
                <adec:decorative xmlns:adec="http://schemas.microsoft.com/office/drawing/2017/decorative" val="1"/>
              </a:ext>
            </a:extLst>
          </p:cNvPr>
          <p:cNvPicPr>
            <a:picLocks noChangeAspect="1"/>
          </p:cNvPicPr>
          <p:nvPr/>
        </p:nvPicPr>
        <p:blipFill rotWithShape="1">
          <a:blip r:embed="rId2"/>
          <a:srcRect l="17523" t="8803" b="20514"/>
          <a:stretch/>
        </p:blipFill>
        <p:spPr>
          <a:xfrm>
            <a:off x="-877" y="6061102"/>
            <a:ext cx="12207240" cy="784613"/>
          </a:xfrm>
          <a:prstGeom prst="rect">
            <a:avLst/>
          </a:prstGeom>
        </p:spPr>
      </p:pic>
      <p:pic>
        <p:nvPicPr>
          <p:cNvPr id="10" name="Picture 9">
            <a:extLst>
              <a:ext uri="{FF2B5EF4-FFF2-40B4-BE49-F238E27FC236}">
                <a16:creationId xmlns:a16="http://schemas.microsoft.com/office/drawing/2014/main" id="{944F1391-13C7-7945-BEBF-BA710E7E4A47}"/>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11315812" y="6160572"/>
            <a:ext cx="586463" cy="583545"/>
          </a:xfrm>
          <a:prstGeom prst="rect">
            <a:avLst/>
          </a:prstGeom>
        </p:spPr>
      </p:pic>
    </p:spTree>
    <p:extLst>
      <p:ext uri="{BB962C8B-B14F-4D97-AF65-F5344CB8AC3E}">
        <p14:creationId xmlns:p14="http://schemas.microsoft.com/office/powerpoint/2010/main" val="39327077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2" name="Title 1"/>
          <p:cNvSpPr>
            <a:spLocks noGrp="1"/>
          </p:cNvSpPr>
          <p:nvPr>
            <p:ph type="title"/>
          </p:nvPr>
        </p:nvSpPr>
        <p:spPr>
          <a:xfrm>
            <a:off x="841248" y="137160"/>
            <a:ext cx="10515600" cy="1325880"/>
          </a:xfrm>
        </p:spPr>
        <p:txBody>
          <a:bodyPr anchor="ctr" anchorCtr="0">
            <a:noAutofit/>
          </a:bodyPr>
          <a:lstStyle>
            <a:lvl1pPr>
              <a:defRPr sz="3200" b="1">
                <a:solidFill>
                  <a:srgbClr val="001970"/>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F8F5EA15-EFBD-4242-9E38-5B4CEC90B92C}"/>
              </a:ext>
            </a:extLst>
          </p:cNvPr>
          <p:cNvSpPr>
            <a:spLocks noGrp="1"/>
          </p:cNvSpPr>
          <p:nvPr>
            <p:ph type="body" sz="quarter" idx="14"/>
          </p:nvPr>
        </p:nvSpPr>
        <p:spPr>
          <a:xfrm>
            <a:off x="838200" y="1408176"/>
            <a:ext cx="10517717" cy="319088"/>
          </a:xfrm>
        </p:spPr>
        <p:txBody>
          <a:bodyPr/>
          <a:lstStyle>
            <a:lvl1pPr marL="0" indent="0">
              <a:buNone/>
              <a:defRPr sz="1800" b="1"/>
            </a:lvl1pPr>
          </a:lstStyle>
          <a:p>
            <a:pPr lvl="0"/>
            <a:r>
              <a:rPr lang="en-US"/>
              <a:t>Click to edit Master text styles</a:t>
            </a:r>
          </a:p>
        </p:txBody>
      </p:sp>
      <p:sp>
        <p:nvSpPr>
          <p:cNvPr id="10" name="Table Placeholder 9">
            <a:extLst>
              <a:ext uri="{FF2B5EF4-FFF2-40B4-BE49-F238E27FC236}">
                <a16:creationId xmlns:a16="http://schemas.microsoft.com/office/drawing/2014/main" id="{25BF1D22-7F7D-0843-8741-08DA86E0BEFC}"/>
              </a:ext>
            </a:extLst>
          </p:cNvPr>
          <p:cNvSpPr>
            <a:spLocks noGrp="1"/>
          </p:cNvSpPr>
          <p:nvPr>
            <p:ph type="tbl" sz="quarter" idx="13"/>
          </p:nvPr>
        </p:nvSpPr>
        <p:spPr>
          <a:xfrm>
            <a:off x="846383" y="1791979"/>
            <a:ext cx="10515600" cy="3749984"/>
          </a:xfrm>
        </p:spPr>
        <p:txBody>
          <a:bodyPr/>
          <a:lstStyle>
            <a:lvl1pPr marL="0" indent="0">
              <a:buNone/>
              <a:defRPr/>
            </a:lvl1pPr>
          </a:lstStyle>
          <a:p>
            <a:r>
              <a:rPr lang="en-US"/>
              <a:t>Click icon to add table</a:t>
            </a:r>
            <a:endParaRPr lang="en-US" dirty="0"/>
          </a:p>
        </p:txBody>
      </p:sp>
      <p:pic>
        <p:nvPicPr>
          <p:cNvPr id="11" name="Content Placeholder 3">
            <a:extLst>
              <a:ext uri="{FF2B5EF4-FFF2-40B4-BE49-F238E27FC236}">
                <a16:creationId xmlns:a16="http://schemas.microsoft.com/office/drawing/2014/main" id="{30831C07-1E73-3340-BA41-7EB28974BEC9}"/>
              </a:ext>
              <a:ext uri="{C183D7F6-B498-43B3-948B-1728B52AA6E4}">
                <adec:decorative xmlns:adec="http://schemas.microsoft.com/office/drawing/2017/decorative" val="1"/>
              </a:ext>
            </a:extLst>
          </p:cNvPr>
          <p:cNvPicPr>
            <a:picLocks noChangeAspect="1"/>
          </p:cNvPicPr>
          <p:nvPr/>
        </p:nvPicPr>
        <p:blipFill rotWithShape="1">
          <a:blip r:embed="rId2"/>
          <a:srcRect t="10163" b="30866"/>
          <a:stretch/>
        </p:blipFill>
        <p:spPr>
          <a:xfrm>
            <a:off x="0" y="6138120"/>
            <a:ext cx="12207240" cy="719880"/>
          </a:xfrm>
          <a:prstGeom prst="rect">
            <a:avLst/>
          </a:prstGeom>
        </p:spPr>
      </p:pic>
      <p:pic>
        <p:nvPicPr>
          <p:cNvPr id="12" name="Content Placeholder 3">
            <a:extLst>
              <a:ext uri="{FF2B5EF4-FFF2-40B4-BE49-F238E27FC236}">
                <a16:creationId xmlns:a16="http://schemas.microsoft.com/office/drawing/2014/main" id="{59ABB930-93AC-9540-A203-9C499228563F}"/>
              </a:ext>
              <a:ext uri="{C183D7F6-B498-43B3-948B-1728B52AA6E4}">
                <adec:decorative xmlns:adec="http://schemas.microsoft.com/office/drawing/2017/decorative" val="1"/>
              </a:ext>
            </a:extLst>
          </p:cNvPr>
          <p:cNvPicPr>
            <a:picLocks noChangeAspect="1"/>
          </p:cNvPicPr>
          <p:nvPr/>
        </p:nvPicPr>
        <p:blipFill rotWithShape="1">
          <a:blip r:embed="rId3"/>
          <a:srcRect l="17523" t="8803" b="20514"/>
          <a:stretch/>
        </p:blipFill>
        <p:spPr>
          <a:xfrm>
            <a:off x="-877" y="6061102"/>
            <a:ext cx="12207240" cy="784613"/>
          </a:xfrm>
          <a:prstGeom prst="rect">
            <a:avLst/>
          </a:prstGeom>
        </p:spPr>
      </p:pic>
      <p:pic>
        <p:nvPicPr>
          <p:cNvPr id="13" name="Picture 12">
            <a:extLst>
              <a:ext uri="{FF2B5EF4-FFF2-40B4-BE49-F238E27FC236}">
                <a16:creationId xmlns:a16="http://schemas.microsoft.com/office/drawing/2014/main" id="{ADD1A8C3-9035-3843-BD20-A3A01C6FB485}"/>
              </a:ext>
              <a:ext uri="{C183D7F6-B498-43B3-948B-1728B52AA6E4}">
                <adec:decorative xmlns:adec="http://schemas.microsoft.com/office/drawing/2017/decorative" val="1"/>
              </a:ext>
            </a:extLst>
          </p:cNvPr>
          <p:cNvPicPr>
            <a:picLocks noChangeAspect="1"/>
          </p:cNvPicPr>
          <p:nvPr/>
        </p:nvPicPr>
        <p:blipFill>
          <a:blip r:embed="rId4"/>
          <a:srcRect/>
          <a:stretch/>
        </p:blipFill>
        <p:spPr>
          <a:xfrm>
            <a:off x="11315812" y="6160572"/>
            <a:ext cx="586463" cy="583545"/>
          </a:xfrm>
          <a:prstGeom prst="rect">
            <a:avLst/>
          </a:prstGeom>
        </p:spPr>
      </p:pic>
    </p:spTree>
    <p:extLst>
      <p:ext uri="{BB962C8B-B14F-4D97-AF65-F5344CB8AC3E}">
        <p14:creationId xmlns:p14="http://schemas.microsoft.com/office/powerpoint/2010/main" val="14149623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wo Side-by-side Pictures">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BD8EC01-E507-C541-95E2-A817E6BE38E0}"/>
              </a:ext>
            </a:extLst>
          </p:cNvPr>
          <p:cNvSpPr>
            <a:spLocks noGrp="1"/>
          </p:cNvSpPr>
          <p:nvPr>
            <p:ph type="title"/>
          </p:nvPr>
        </p:nvSpPr>
        <p:spPr>
          <a:xfrm>
            <a:off x="841248" y="137160"/>
            <a:ext cx="10515600" cy="1325880"/>
          </a:xfrm>
        </p:spPr>
        <p:txBody>
          <a:bodyPr anchor="ctr" anchorCtr="0">
            <a:noAutofit/>
          </a:bodyPr>
          <a:lstStyle>
            <a:lvl1pPr>
              <a:defRPr sz="3200" b="1">
                <a:solidFill>
                  <a:srgbClr val="001970"/>
                </a:solidFill>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2177CCC-AEEE-A644-B096-A1FDA66081EA}"/>
              </a:ext>
            </a:extLst>
          </p:cNvPr>
          <p:cNvSpPr>
            <a:spLocks noGrp="1"/>
          </p:cNvSpPr>
          <p:nvPr>
            <p:ph type="pic" sz="quarter" idx="13" hasCustomPrompt="1"/>
          </p:nvPr>
        </p:nvSpPr>
        <p:spPr>
          <a:xfrm>
            <a:off x="838201" y="1497013"/>
            <a:ext cx="4635927" cy="3473886"/>
          </a:xfrm>
        </p:spPr>
        <p:txBody>
          <a:bodyPr/>
          <a:lstStyle>
            <a:lvl1pPr>
              <a:buClr>
                <a:srgbClr val="21607C"/>
              </a:buClr>
              <a:defRPr/>
            </a:lvl1pPr>
          </a:lstStyle>
          <a:p>
            <a:r>
              <a:rPr lang="en-US" dirty="0"/>
              <a:t>Add Picture</a:t>
            </a:r>
          </a:p>
        </p:txBody>
      </p:sp>
      <p:sp>
        <p:nvSpPr>
          <p:cNvPr id="12" name="Text Placeholder 11">
            <a:extLst>
              <a:ext uri="{FF2B5EF4-FFF2-40B4-BE49-F238E27FC236}">
                <a16:creationId xmlns:a16="http://schemas.microsoft.com/office/drawing/2014/main" id="{03270B7C-8712-F44D-933A-60136AE7C3DE}"/>
              </a:ext>
            </a:extLst>
          </p:cNvPr>
          <p:cNvSpPr>
            <a:spLocks noGrp="1"/>
          </p:cNvSpPr>
          <p:nvPr>
            <p:ph type="body" sz="quarter" idx="15" hasCustomPrompt="1"/>
          </p:nvPr>
        </p:nvSpPr>
        <p:spPr>
          <a:xfrm>
            <a:off x="838201" y="5032376"/>
            <a:ext cx="4635500" cy="269918"/>
          </a:xfrm>
        </p:spPr>
        <p:txBody>
          <a:bodyPr/>
          <a:lstStyle>
            <a:lvl1pPr marL="0" indent="0" algn="ctr">
              <a:buNone/>
              <a:defRPr sz="1400" b="1"/>
            </a:lvl1pPr>
          </a:lstStyle>
          <a:p>
            <a:pPr lvl="0"/>
            <a:r>
              <a:rPr lang="en-US" dirty="0"/>
              <a:t>Caption Text</a:t>
            </a:r>
          </a:p>
        </p:txBody>
      </p:sp>
      <p:sp>
        <p:nvSpPr>
          <p:cNvPr id="10" name="Picture Placeholder 9">
            <a:extLst>
              <a:ext uri="{FF2B5EF4-FFF2-40B4-BE49-F238E27FC236}">
                <a16:creationId xmlns:a16="http://schemas.microsoft.com/office/drawing/2014/main" id="{B4136A40-9784-4F48-8181-576A71221000}"/>
              </a:ext>
            </a:extLst>
          </p:cNvPr>
          <p:cNvSpPr>
            <a:spLocks noGrp="1"/>
          </p:cNvSpPr>
          <p:nvPr>
            <p:ph type="pic" sz="quarter" idx="14" hasCustomPrompt="1"/>
          </p:nvPr>
        </p:nvSpPr>
        <p:spPr>
          <a:xfrm>
            <a:off x="6717876" y="1497013"/>
            <a:ext cx="4638041" cy="3473885"/>
          </a:xfrm>
        </p:spPr>
        <p:txBody>
          <a:bodyPr/>
          <a:lstStyle>
            <a:lvl1pPr>
              <a:buClr>
                <a:srgbClr val="21607C"/>
              </a:buClr>
              <a:defRPr/>
            </a:lvl1pPr>
          </a:lstStyle>
          <a:p>
            <a:r>
              <a:rPr lang="en-US" dirty="0"/>
              <a:t>Add Picture</a:t>
            </a:r>
          </a:p>
        </p:txBody>
      </p:sp>
      <p:sp>
        <p:nvSpPr>
          <p:cNvPr id="14" name="Text Placeholder 13">
            <a:extLst>
              <a:ext uri="{FF2B5EF4-FFF2-40B4-BE49-F238E27FC236}">
                <a16:creationId xmlns:a16="http://schemas.microsoft.com/office/drawing/2014/main" id="{2E1D8AD5-19E8-A147-AC91-D9E1565F27D6}"/>
              </a:ext>
            </a:extLst>
          </p:cNvPr>
          <p:cNvSpPr>
            <a:spLocks noGrp="1"/>
          </p:cNvSpPr>
          <p:nvPr>
            <p:ph type="body" sz="quarter" idx="16" hasCustomPrompt="1"/>
          </p:nvPr>
        </p:nvSpPr>
        <p:spPr>
          <a:xfrm>
            <a:off x="6718301" y="5032376"/>
            <a:ext cx="4637617" cy="269918"/>
          </a:xfrm>
        </p:spPr>
        <p:txBody>
          <a:bodyPr/>
          <a:lstStyle>
            <a:lvl1pPr marL="0" indent="0" algn="ctr">
              <a:buNone/>
              <a:defRPr lang="en-US" sz="1400" b="1" kern="1200" dirty="0">
                <a:solidFill>
                  <a:schemeClr val="tx1"/>
                </a:solidFill>
                <a:latin typeface="+mn-lt"/>
                <a:ea typeface="+mn-ea"/>
                <a:cs typeface="+mn-cs"/>
              </a:defRPr>
            </a:lvl1pPr>
          </a:lstStyle>
          <a:p>
            <a:pPr lvl="0"/>
            <a:r>
              <a:rPr lang="en-US" dirty="0"/>
              <a:t>Caption Text</a:t>
            </a:r>
          </a:p>
        </p:txBody>
      </p:sp>
      <p:pic>
        <p:nvPicPr>
          <p:cNvPr id="15" name="Content Placeholder 3">
            <a:extLst>
              <a:ext uri="{FF2B5EF4-FFF2-40B4-BE49-F238E27FC236}">
                <a16:creationId xmlns:a16="http://schemas.microsoft.com/office/drawing/2014/main" id="{98EF02A7-EA58-C54E-AE4E-5A47083D15B8}"/>
              </a:ext>
              <a:ext uri="{C183D7F6-B498-43B3-948B-1728B52AA6E4}">
                <adec:decorative xmlns:adec="http://schemas.microsoft.com/office/drawing/2017/decorative" val="1"/>
              </a:ext>
            </a:extLst>
          </p:cNvPr>
          <p:cNvPicPr>
            <a:picLocks noChangeAspect="1"/>
          </p:cNvPicPr>
          <p:nvPr/>
        </p:nvPicPr>
        <p:blipFill rotWithShape="1">
          <a:blip r:embed="rId2"/>
          <a:srcRect l="17523" t="8803" b="20514"/>
          <a:stretch/>
        </p:blipFill>
        <p:spPr>
          <a:xfrm>
            <a:off x="-877" y="6061102"/>
            <a:ext cx="12207240" cy="784613"/>
          </a:xfrm>
          <a:prstGeom prst="rect">
            <a:avLst/>
          </a:prstGeom>
        </p:spPr>
      </p:pic>
      <p:pic>
        <p:nvPicPr>
          <p:cNvPr id="16" name="Picture 15">
            <a:extLst>
              <a:ext uri="{FF2B5EF4-FFF2-40B4-BE49-F238E27FC236}">
                <a16:creationId xmlns:a16="http://schemas.microsoft.com/office/drawing/2014/main" id="{F7978BAC-FF8A-B948-A7CA-6DEC33371B26}"/>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11315812" y="6160572"/>
            <a:ext cx="586463" cy="583545"/>
          </a:xfrm>
          <a:prstGeom prst="rect">
            <a:avLst/>
          </a:prstGeom>
        </p:spPr>
      </p:pic>
    </p:spTree>
    <p:extLst>
      <p:ext uri="{BB962C8B-B14F-4D97-AF65-F5344CB8AC3E}">
        <p14:creationId xmlns:p14="http://schemas.microsoft.com/office/powerpoint/2010/main" val="3466405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Pictur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1248" y="137161"/>
            <a:ext cx="10515600" cy="1197863"/>
          </a:xfrm>
        </p:spPr>
        <p:txBody>
          <a:bodyPr anchor="ctr" anchorCtr="0">
            <a:noAutofit/>
          </a:bodyPr>
          <a:lstStyle>
            <a:lvl1pPr>
              <a:defRPr sz="3200" b="1">
                <a:solidFill>
                  <a:srgbClr val="001970"/>
                </a:solidFill>
              </a:defRPr>
            </a:lvl1pPr>
          </a:lstStyle>
          <a:p>
            <a:r>
              <a:rPr lang="en-US"/>
              <a:t>Click to edit Master title style</a:t>
            </a:r>
            <a:endParaRPr lang="en-US" dirty="0"/>
          </a:p>
        </p:txBody>
      </p:sp>
      <p:sp>
        <p:nvSpPr>
          <p:cNvPr id="9" name="Text Placeholder 8">
            <a:extLst>
              <a:ext uri="{FF2B5EF4-FFF2-40B4-BE49-F238E27FC236}">
                <a16:creationId xmlns:a16="http://schemas.microsoft.com/office/drawing/2014/main" id="{E92E4E52-0B80-CD4C-8128-FD457DA36A5F}"/>
              </a:ext>
            </a:extLst>
          </p:cNvPr>
          <p:cNvSpPr>
            <a:spLocks noGrp="1"/>
          </p:cNvSpPr>
          <p:nvPr>
            <p:ph type="body" sz="quarter" idx="14" hasCustomPrompt="1"/>
          </p:nvPr>
        </p:nvSpPr>
        <p:spPr>
          <a:xfrm>
            <a:off x="838200" y="1408177"/>
            <a:ext cx="10517717" cy="339725"/>
          </a:xfrm>
        </p:spPr>
        <p:txBody>
          <a:bodyPr/>
          <a:lstStyle>
            <a:lvl1pPr marL="0" indent="0">
              <a:buNone/>
              <a:defRPr sz="1800" b="1"/>
            </a:lvl1pPr>
          </a:lstStyle>
          <a:p>
            <a:pPr lvl="0"/>
            <a:r>
              <a:rPr lang="en-US" dirty="0"/>
              <a:t>Add Text</a:t>
            </a:r>
          </a:p>
        </p:txBody>
      </p:sp>
      <p:sp>
        <p:nvSpPr>
          <p:cNvPr id="4" name="Picture Placeholder 3">
            <a:extLst>
              <a:ext uri="{FF2B5EF4-FFF2-40B4-BE49-F238E27FC236}">
                <a16:creationId xmlns:a16="http://schemas.microsoft.com/office/drawing/2014/main" id="{67EFC652-B9EF-FC49-950F-D084B44F5604}"/>
              </a:ext>
            </a:extLst>
          </p:cNvPr>
          <p:cNvSpPr>
            <a:spLocks noGrp="1"/>
          </p:cNvSpPr>
          <p:nvPr>
            <p:ph type="pic" sz="quarter" idx="13" hasCustomPrompt="1"/>
          </p:nvPr>
        </p:nvSpPr>
        <p:spPr>
          <a:xfrm>
            <a:off x="838200" y="1821054"/>
            <a:ext cx="10517717" cy="3781948"/>
          </a:xfrm>
        </p:spPr>
        <p:txBody>
          <a:bodyPr/>
          <a:lstStyle>
            <a:lvl1pPr>
              <a:buClr>
                <a:srgbClr val="21607C"/>
              </a:buClr>
              <a:defRPr/>
            </a:lvl1pPr>
          </a:lstStyle>
          <a:p>
            <a:r>
              <a:rPr lang="en-US" dirty="0"/>
              <a:t>Add Picture</a:t>
            </a:r>
          </a:p>
        </p:txBody>
      </p:sp>
      <p:sp>
        <p:nvSpPr>
          <p:cNvPr id="11" name="Text Placeholder 10">
            <a:extLst>
              <a:ext uri="{FF2B5EF4-FFF2-40B4-BE49-F238E27FC236}">
                <a16:creationId xmlns:a16="http://schemas.microsoft.com/office/drawing/2014/main" id="{D5E0545B-A247-164B-BE65-215B8F5947FF}"/>
              </a:ext>
            </a:extLst>
          </p:cNvPr>
          <p:cNvSpPr>
            <a:spLocks noGrp="1"/>
          </p:cNvSpPr>
          <p:nvPr>
            <p:ph type="body" sz="quarter" idx="15" hasCustomPrompt="1"/>
          </p:nvPr>
        </p:nvSpPr>
        <p:spPr>
          <a:xfrm>
            <a:off x="838200" y="5664200"/>
            <a:ext cx="10517717" cy="350838"/>
          </a:xfrm>
        </p:spPr>
        <p:txBody>
          <a:bodyPr/>
          <a:lstStyle>
            <a:lvl1pPr marL="0" indent="0">
              <a:buNone/>
              <a:defRPr sz="1050" i="1"/>
            </a:lvl1pPr>
          </a:lstStyle>
          <a:p>
            <a:pPr lvl="0"/>
            <a:r>
              <a:rPr lang="en-US" dirty="0"/>
              <a:t>Source/Footnote text</a:t>
            </a:r>
          </a:p>
        </p:txBody>
      </p:sp>
      <p:pic>
        <p:nvPicPr>
          <p:cNvPr id="13" name="Content Placeholder 3">
            <a:extLst>
              <a:ext uri="{FF2B5EF4-FFF2-40B4-BE49-F238E27FC236}">
                <a16:creationId xmlns:a16="http://schemas.microsoft.com/office/drawing/2014/main" id="{9C9C0462-7FBA-B84C-A0DF-AD8F45854D0A}"/>
              </a:ext>
              <a:ext uri="{C183D7F6-B498-43B3-948B-1728B52AA6E4}">
                <adec:decorative xmlns:adec="http://schemas.microsoft.com/office/drawing/2017/decorative" val="1"/>
              </a:ext>
            </a:extLst>
          </p:cNvPr>
          <p:cNvPicPr>
            <a:picLocks noChangeAspect="1"/>
          </p:cNvPicPr>
          <p:nvPr/>
        </p:nvPicPr>
        <p:blipFill rotWithShape="1">
          <a:blip r:embed="rId2"/>
          <a:srcRect l="17523" t="8803" b="20514"/>
          <a:stretch/>
        </p:blipFill>
        <p:spPr>
          <a:xfrm>
            <a:off x="-877" y="6061102"/>
            <a:ext cx="12207240" cy="784613"/>
          </a:xfrm>
          <a:prstGeom prst="rect">
            <a:avLst/>
          </a:prstGeom>
        </p:spPr>
      </p:pic>
      <p:pic>
        <p:nvPicPr>
          <p:cNvPr id="14" name="Picture 13">
            <a:extLst>
              <a:ext uri="{FF2B5EF4-FFF2-40B4-BE49-F238E27FC236}">
                <a16:creationId xmlns:a16="http://schemas.microsoft.com/office/drawing/2014/main" id="{CE82EAB2-FEA0-3F49-A90F-EB5C9032A308}"/>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11315812" y="6160572"/>
            <a:ext cx="586463" cy="583545"/>
          </a:xfrm>
          <a:prstGeom prst="rect">
            <a:avLst/>
          </a:prstGeom>
        </p:spPr>
      </p:pic>
    </p:spTree>
    <p:extLst>
      <p:ext uri="{BB962C8B-B14F-4D97-AF65-F5344CB8AC3E}">
        <p14:creationId xmlns:p14="http://schemas.microsoft.com/office/powerpoint/2010/main" val="19330182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838200" y="1246909"/>
            <a:ext cx="10515600" cy="443783"/>
          </a:xfrm>
        </p:spPr>
        <p:txBody>
          <a:bodyPr/>
          <a:lstStyle>
            <a:lvl1pPr>
              <a:defRPr sz="1400"/>
            </a:lvl1pPr>
          </a:lstStyle>
          <a:p>
            <a:r>
              <a:rPr lang="en-US"/>
              <a:t>Click to edit Master title style</a:t>
            </a:r>
            <a:endParaRPr lang="en-US" dirty="0"/>
          </a:p>
        </p:txBody>
      </p:sp>
      <p:sp>
        <p:nvSpPr>
          <p:cNvPr id="6" name="Text Placeholder 5"/>
          <p:cNvSpPr>
            <a:spLocks noGrp="1"/>
          </p:cNvSpPr>
          <p:nvPr>
            <p:ph type="body" sz="quarter" idx="11" hasCustomPrompt="1"/>
          </p:nvPr>
        </p:nvSpPr>
        <p:spPr>
          <a:xfrm>
            <a:off x="838200" y="1898046"/>
            <a:ext cx="10515600" cy="3973513"/>
          </a:xfrm>
        </p:spPr>
        <p:txBody>
          <a:bodyPr/>
          <a:lstStyle>
            <a:lvl1pPr marL="0" indent="0">
              <a:buNone/>
              <a:defRPr sz="1800" i="1"/>
            </a:lvl1pPr>
            <a:lvl2pPr marL="457200" indent="0">
              <a:buNone/>
              <a:defRPr i="1"/>
            </a:lvl2pPr>
            <a:lvl3pPr marL="914400" indent="0">
              <a:buNone/>
              <a:defRPr i="1"/>
            </a:lvl3pPr>
            <a:lvl4pPr marL="1371600" indent="0">
              <a:buNone/>
              <a:defRPr i="1"/>
            </a:lvl4pPr>
            <a:lvl5pPr marL="1828800" indent="0">
              <a:buNone/>
              <a:defRPr i="1"/>
            </a:lvl5pPr>
          </a:lstStyle>
          <a:p>
            <a:pPr lvl="0"/>
            <a:r>
              <a:rPr lang="en-US"/>
              <a:t>Quote text</a:t>
            </a:r>
          </a:p>
        </p:txBody>
      </p:sp>
      <p:pic>
        <p:nvPicPr>
          <p:cNvPr id="7" name="Content Placeholder 3">
            <a:extLst>
              <a:ext uri="{FF2B5EF4-FFF2-40B4-BE49-F238E27FC236}">
                <a16:creationId xmlns:a16="http://schemas.microsoft.com/office/drawing/2014/main" id="{9C9C0462-7FBA-B84C-A0DF-AD8F45854D0A}"/>
              </a:ext>
              <a:ext uri="{C183D7F6-B498-43B3-948B-1728B52AA6E4}">
                <adec:decorative xmlns:adec="http://schemas.microsoft.com/office/drawing/2017/decorative" val="1"/>
              </a:ext>
            </a:extLst>
          </p:cNvPr>
          <p:cNvPicPr>
            <a:picLocks noChangeAspect="1"/>
          </p:cNvPicPr>
          <p:nvPr/>
        </p:nvPicPr>
        <p:blipFill rotWithShape="1">
          <a:blip r:embed="rId2"/>
          <a:srcRect l="17523" t="8803" b="20514"/>
          <a:stretch/>
        </p:blipFill>
        <p:spPr>
          <a:xfrm>
            <a:off x="-877" y="6061102"/>
            <a:ext cx="12207240" cy="784613"/>
          </a:xfrm>
          <a:prstGeom prst="rect">
            <a:avLst/>
          </a:prstGeom>
        </p:spPr>
      </p:pic>
      <p:pic>
        <p:nvPicPr>
          <p:cNvPr id="8" name="Picture 7">
            <a:extLst>
              <a:ext uri="{FF2B5EF4-FFF2-40B4-BE49-F238E27FC236}">
                <a16:creationId xmlns:a16="http://schemas.microsoft.com/office/drawing/2014/main" id="{CE82EAB2-FEA0-3F49-A90F-EB5C9032A308}"/>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11315812" y="6160572"/>
            <a:ext cx="586463" cy="583545"/>
          </a:xfrm>
          <a:prstGeom prst="rect">
            <a:avLst/>
          </a:prstGeom>
        </p:spPr>
      </p:pic>
    </p:spTree>
    <p:extLst>
      <p:ext uri="{BB962C8B-B14F-4D97-AF65-F5344CB8AC3E}">
        <p14:creationId xmlns:p14="http://schemas.microsoft.com/office/powerpoint/2010/main" val="38760813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Two Content">
    <p:bg>
      <p:bgPr>
        <a:solidFill>
          <a:schemeClr val="bg1"/>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38200" y="137161"/>
            <a:ext cx="10515600" cy="1198501"/>
          </a:xfrm>
        </p:spPr>
        <p:txBody>
          <a:bodyPr anchor="ctr" anchorCtr="0">
            <a:noAutofit/>
          </a:bodyPr>
          <a:lstStyle>
            <a:lvl1pPr>
              <a:defRPr sz="3200" b="1">
                <a:solidFill>
                  <a:srgbClr val="001970"/>
                </a:solidFill>
              </a:defRPr>
            </a:lvl1pPr>
          </a:lstStyle>
          <a:p>
            <a:r>
              <a:rPr lang="en-US"/>
              <a:t>Click to edit Master title style</a:t>
            </a:r>
            <a:endParaRPr lang="en-US" dirty="0"/>
          </a:p>
        </p:txBody>
      </p:sp>
      <p:sp>
        <p:nvSpPr>
          <p:cNvPr id="5" name="Content Placeholder 2"/>
          <p:cNvSpPr>
            <a:spLocks noGrp="1"/>
          </p:cNvSpPr>
          <p:nvPr>
            <p:ph sz="half" idx="1"/>
          </p:nvPr>
        </p:nvSpPr>
        <p:spPr>
          <a:xfrm>
            <a:off x="838200" y="1463041"/>
            <a:ext cx="6689747" cy="4553712"/>
          </a:xfrm>
        </p:spPr>
        <p:txBody>
          <a:bodyPr>
            <a:noAutofit/>
          </a:bodyPr>
          <a:lstStyle>
            <a:lvl1pPr>
              <a:lnSpc>
                <a:spcPct val="100000"/>
              </a:lnSpc>
              <a:spcBef>
                <a:spcPts val="1000"/>
              </a:spcBef>
              <a:spcAft>
                <a:spcPts val="1000"/>
              </a:spcAft>
              <a:buClr>
                <a:srgbClr val="21607C"/>
              </a:buClr>
              <a:defRPr sz="2800"/>
            </a:lvl1pPr>
            <a:lvl2pPr>
              <a:lnSpc>
                <a:spcPct val="100000"/>
              </a:lnSpc>
              <a:spcBef>
                <a:spcPts val="1000"/>
              </a:spcBef>
              <a:spcAft>
                <a:spcPts val="1000"/>
              </a:spcAft>
              <a:buClr>
                <a:srgbClr val="21607C"/>
              </a:buClr>
              <a:defRPr sz="2000"/>
            </a:lvl2pPr>
            <a:lvl3pPr>
              <a:lnSpc>
                <a:spcPct val="100000"/>
              </a:lnSpc>
              <a:spcBef>
                <a:spcPts val="1000"/>
              </a:spcBef>
              <a:spcAft>
                <a:spcPts val="1000"/>
              </a:spcAft>
              <a:buClr>
                <a:srgbClr val="21607C"/>
              </a:buClr>
              <a:defRPr sz="1800"/>
            </a:lvl3pPr>
            <a:lvl4pPr>
              <a:lnSpc>
                <a:spcPct val="100000"/>
              </a:lnSpc>
              <a:spcBef>
                <a:spcPts val="1000"/>
              </a:spcBef>
              <a:spcAft>
                <a:spcPts val="1000"/>
              </a:spcAft>
              <a:buClr>
                <a:srgbClr val="21607C"/>
              </a:buClr>
              <a:defRPr sz="1800"/>
            </a:lvl4pPr>
            <a:lvl5pPr>
              <a:lnSpc>
                <a:spcPct val="100000"/>
              </a:lnSpc>
              <a:spcBef>
                <a:spcPts val="1000"/>
              </a:spcBef>
              <a:spcAft>
                <a:spcPts val="1000"/>
              </a:spcAft>
              <a:buClr>
                <a:srgbClr val="21607C"/>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3"/>
          <p:cNvSpPr>
            <a:spLocks noGrp="1"/>
          </p:cNvSpPr>
          <p:nvPr>
            <p:ph sz="half" idx="2" hasCustomPrompt="1"/>
          </p:nvPr>
        </p:nvSpPr>
        <p:spPr>
          <a:xfrm>
            <a:off x="7748875" y="1461915"/>
            <a:ext cx="3604924" cy="4553712"/>
          </a:xfrm>
        </p:spPr>
        <p:txBody>
          <a:bodyPr>
            <a:noAutofit/>
          </a:bodyPr>
          <a:lstStyle>
            <a:lvl1pPr>
              <a:lnSpc>
                <a:spcPct val="100000"/>
              </a:lnSpc>
              <a:spcBef>
                <a:spcPts val="1000"/>
              </a:spcBef>
              <a:spcAft>
                <a:spcPts val="1000"/>
              </a:spcAft>
              <a:buClr>
                <a:srgbClr val="21607C"/>
              </a:buClr>
              <a:defRPr sz="2800"/>
            </a:lvl1pPr>
            <a:lvl2pPr>
              <a:lnSpc>
                <a:spcPct val="100000"/>
              </a:lnSpc>
              <a:spcBef>
                <a:spcPts val="1000"/>
              </a:spcBef>
              <a:spcAft>
                <a:spcPts val="1000"/>
              </a:spcAft>
              <a:buClr>
                <a:srgbClr val="21607C"/>
              </a:buClr>
              <a:defRPr sz="2000"/>
            </a:lvl2pPr>
            <a:lvl3pPr>
              <a:lnSpc>
                <a:spcPct val="100000"/>
              </a:lnSpc>
              <a:spcBef>
                <a:spcPts val="1000"/>
              </a:spcBef>
              <a:spcAft>
                <a:spcPts val="1000"/>
              </a:spcAft>
              <a:buClr>
                <a:srgbClr val="21607C"/>
              </a:buClr>
              <a:defRPr sz="1800"/>
            </a:lvl3pPr>
            <a:lvl4pPr>
              <a:lnSpc>
                <a:spcPct val="100000"/>
              </a:lnSpc>
              <a:spcBef>
                <a:spcPts val="1000"/>
              </a:spcBef>
              <a:spcAft>
                <a:spcPts val="1000"/>
              </a:spcAft>
              <a:buClr>
                <a:srgbClr val="21607C"/>
              </a:buClr>
              <a:defRPr sz="1600"/>
            </a:lvl4pPr>
            <a:lvl5pPr>
              <a:lnSpc>
                <a:spcPct val="100000"/>
              </a:lnSpc>
              <a:spcBef>
                <a:spcPts val="1000"/>
              </a:spcBef>
              <a:spcAft>
                <a:spcPts val="1000"/>
              </a:spcAft>
              <a:buClr>
                <a:srgbClr val="21607C"/>
              </a:buClr>
              <a:defRPr sz="1600"/>
            </a:lvl5pPr>
          </a:lstStyle>
          <a:p>
            <a:pPr lvl="0"/>
            <a:r>
              <a:rPr lang="en-US" dirty="0"/>
              <a:t>Add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Content Placeholder 3">
            <a:extLst>
              <a:ext uri="{FF2B5EF4-FFF2-40B4-BE49-F238E27FC236}">
                <a16:creationId xmlns:a16="http://schemas.microsoft.com/office/drawing/2014/main" id="{8F757345-3BDC-6241-BABC-F24330B968BC}"/>
              </a:ext>
              <a:ext uri="{C183D7F6-B498-43B3-948B-1728B52AA6E4}">
                <adec:decorative xmlns:adec="http://schemas.microsoft.com/office/drawing/2017/decorative" val="1"/>
              </a:ext>
            </a:extLst>
          </p:cNvPr>
          <p:cNvPicPr>
            <a:picLocks noChangeAspect="1"/>
          </p:cNvPicPr>
          <p:nvPr/>
        </p:nvPicPr>
        <p:blipFill rotWithShape="1">
          <a:blip r:embed="rId2"/>
          <a:srcRect l="17523" t="8803" b="20514"/>
          <a:stretch/>
        </p:blipFill>
        <p:spPr>
          <a:xfrm>
            <a:off x="-877" y="6061102"/>
            <a:ext cx="12207240" cy="784613"/>
          </a:xfrm>
          <a:prstGeom prst="rect">
            <a:avLst/>
          </a:prstGeom>
        </p:spPr>
      </p:pic>
      <p:pic>
        <p:nvPicPr>
          <p:cNvPr id="12" name="Picture 11">
            <a:extLst>
              <a:ext uri="{FF2B5EF4-FFF2-40B4-BE49-F238E27FC236}">
                <a16:creationId xmlns:a16="http://schemas.microsoft.com/office/drawing/2014/main" id="{71DA054F-D5B5-D74E-998D-A26238F5930F}"/>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11315812" y="6160572"/>
            <a:ext cx="586463" cy="583545"/>
          </a:xfrm>
          <a:prstGeom prst="rect">
            <a:avLst/>
          </a:prstGeom>
        </p:spPr>
      </p:pic>
    </p:spTree>
    <p:extLst>
      <p:ext uri="{BB962C8B-B14F-4D97-AF65-F5344CB8AC3E}">
        <p14:creationId xmlns:p14="http://schemas.microsoft.com/office/powerpoint/2010/main" val="3336531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753360"/>
            <a:ext cx="9144000" cy="1971040"/>
          </a:xfrm>
        </p:spPr>
        <p:txBody>
          <a:bodyPr anchor="t" anchorCtr="0">
            <a:noAutofit/>
          </a:bodyPr>
          <a:lstStyle>
            <a:lvl1pPr algn="ctr">
              <a:defRPr sz="3000">
                <a:solidFill>
                  <a:srgbClr val="001970"/>
                </a:solidFill>
              </a:defRPr>
            </a:lvl1pPr>
          </a:lstStyle>
          <a:p>
            <a:r>
              <a:rPr lang="en-US" dirty="0"/>
              <a:t>Click To Edit Master Title Style</a:t>
            </a:r>
          </a:p>
        </p:txBody>
      </p:sp>
      <p:sp>
        <p:nvSpPr>
          <p:cNvPr id="3" name="Subtitle 2"/>
          <p:cNvSpPr>
            <a:spLocks noGrp="1"/>
          </p:cNvSpPr>
          <p:nvPr>
            <p:ph type="subTitle" idx="1" hasCustomPrompt="1"/>
          </p:nvPr>
        </p:nvSpPr>
        <p:spPr>
          <a:xfrm>
            <a:off x="1524000" y="4826000"/>
            <a:ext cx="9144000" cy="1767238"/>
          </a:xfrm>
        </p:spPr>
        <p:txBody>
          <a:bodyPr>
            <a:noAutofit/>
          </a:bodyPr>
          <a:lstStyle>
            <a:lvl1pPr marL="0" indent="0" algn="ctr">
              <a:lnSpc>
                <a:spcPts val="36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Picture 4">
            <a:extLst>
              <a:ext uri="{FF2B5EF4-FFF2-40B4-BE49-F238E27FC236}">
                <a16:creationId xmlns:a16="http://schemas.microsoft.com/office/drawing/2014/main" id="{3ACBB510-5E86-9B4E-A5D9-835B68E6B67A}"/>
              </a:ext>
            </a:extLst>
          </p:cNvPr>
          <p:cNvPicPr>
            <a:picLocks noChangeAspect="1"/>
          </p:cNvPicPr>
          <p:nvPr userDrawn="1"/>
        </p:nvPicPr>
        <p:blipFill>
          <a:blip r:embed="rId3"/>
          <a:stretch>
            <a:fillRect/>
          </a:stretch>
        </p:blipFill>
        <p:spPr>
          <a:xfrm>
            <a:off x="5678609" y="1811233"/>
            <a:ext cx="834774" cy="830621"/>
          </a:xfrm>
          <a:prstGeom prst="rect">
            <a:avLst/>
          </a:prstGeom>
        </p:spPr>
      </p:pic>
    </p:spTree>
    <p:extLst>
      <p:ext uri="{BB962C8B-B14F-4D97-AF65-F5344CB8AC3E}">
        <p14:creationId xmlns:p14="http://schemas.microsoft.com/office/powerpoint/2010/main" val="5700738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_Two Content">
    <p:bg>
      <p:bgPr>
        <a:solidFill>
          <a:schemeClr val="bg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2A0684CC-1456-324B-906D-3F8BA1CBA1F8}"/>
              </a:ext>
            </a:extLst>
          </p:cNvPr>
          <p:cNvSpPr>
            <a:spLocks noGrp="1"/>
          </p:cNvSpPr>
          <p:nvPr>
            <p:ph type="title"/>
          </p:nvPr>
        </p:nvSpPr>
        <p:spPr>
          <a:xfrm>
            <a:off x="838200" y="137160"/>
            <a:ext cx="10515600" cy="1032454"/>
          </a:xfrm>
        </p:spPr>
        <p:txBody>
          <a:bodyPr anchor="ctr" anchorCtr="0">
            <a:noAutofit/>
          </a:bodyPr>
          <a:lstStyle>
            <a:lvl1pPr>
              <a:defRPr sz="3200" b="1">
                <a:solidFill>
                  <a:srgbClr val="001970"/>
                </a:solidFill>
              </a:defRPr>
            </a:lvl1pPr>
          </a:lstStyle>
          <a:p>
            <a:r>
              <a:rPr lang="en-US"/>
              <a:t>Click to edit Master title style</a:t>
            </a:r>
            <a:endParaRPr lang="en-US" dirty="0"/>
          </a:p>
        </p:txBody>
      </p:sp>
      <p:sp>
        <p:nvSpPr>
          <p:cNvPr id="11" name="Text Placeholder 2">
            <a:extLst>
              <a:ext uri="{FF2B5EF4-FFF2-40B4-BE49-F238E27FC236}">
                <a16:creationId xmlns:a16="http://schemas.microsoft.com/office/drawing/2014/main" id="{53435592-AB79-174F-82F8-951400A59B47}"/>
              </a:ext>
            </a:extLst>
          </p:cNvPr>
          <p:cNvSpPr>
            <a:spLocks noGrp="1"/>
          </p:cNvSpPr>
          <p:nvPr>
            <p:ph type="body" idx="13" hasCustomPrompt="1"/>
          </p:nvPr>
        </p:nvSpPr>
        <p:spPr>
          <a:xfrm>
            <a:off x="838201" y="1171197"/>
            <a:ext cx="5181600" cy="514785"/>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Content Placeholder 2"/>
          <p:cNvSpPr>
            <a:spLocks noGrp="1"/>
          </p:cNvSpPr>
          <p:nvPr>
            <p:ph sz="half" idx="1"/>
          </p:nvPr>
        </p:nvSpPr>
        <p:spPr>
          <a:xfrm>
            <a:off x="838200" y="1696249"/>
            <a:ext cx="5181600" cy="4320903"/>
          </a:xfrm>
        </p:spPr>
        <p:txBody>
          <a:bodyPr>
            <a:noAutofit/>
          </a:bodyPr>
          <a:lstStyle>
            <a:lvl1pPr>
              <a:lnSpc>
                <a:spcPct val="100000"/>
              </a:lnSpc>
              <a:spcBef>
                <a:spcPts val="1000"/>
              </a:spcBef>
              <a:spcAft>
                <a:spcPts val="1000"/>
              </a:spcAft>
              <a:buClr>
                <a:srgbClr val="21607C"/>
              </a:buClr>
              <a:defRPr sz="2800"/>
            </a:lvl1pPr>
            <a:lvl2pPr>
              <a:lnSpc>
                <a:spcPct val="100000"/>
              </a:lnSpc>
              <a:spcBef>
                <a:spcPts val="1000"/>
              </a:spcBef>
              <a:spcAft>
                <a:spcPts val="1000"/>
              </a:spcAft>
              <a:buClr>
                <a:srgbClr val="21607C"/>
              </a:buClr>
              <a:defRPr sz="2000"/>
            </a:lvl2pPr>
            <a:lvl3pPr>
              <a:lnSpc>
                <a:spcPct val="100000"/>
              </a:lnSpc>
              <a:spcBef>
                <a:spcPts val="1000"/>
              </a:spcBef>
              <a:spcAft>
                <a:spcPts val="1000"/>
              </a:spcAft>
              <a:buClr>
                <a:srgbClr val="21607C"/>
              </a:buClr>
              <a:defRPr sz="1800"/>
            </a:lvl3pPr>
            <a:lvl4pPr>
              <a:lnSpc>
                <a:spcPct val="100000"/>
              </a:lnSpc>
              <a:spcBef>
                <a:spcPts val="1000"/>
              </a:spcBef>
              <a:spcAft>
                <a:spcPts val="1000"/>
              </a:spcAft>
              <a:buClr>
                <a:srgbClr val="21607C"/>
              </a:buClr>
              <a:defRPr sz="1800"/>
            </a:lvl4pPr>
            <a:lvl5pPr>
              <a:lnSpc>
                <a:spcPct val="100000"/>
              </a:lnSpc>
              <a:spcBef>
                <a:spcPts val="1000"/>
              </a:spcBef>
              <a:spcAft>
                <a:spcPts val="1000"/>
              </a:spcAft>
              <a:buClr>
                <a:srgbClr val="21607C"/>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4">
            <a:extLst>
              <a:ext uri="{FF2B5EF4-FFF2-40B4-BE49-F238E27FC236}">
                <a16:creationId xmlns:a16="http://schemas.microsoft.com/office/drawing/2014/main" id="{91F0CCA0-F70B-2C4F-87CA-C6473D256265}"/>
              </a:ext>
            </a:extLst>
          </p:cNvPr>
          <p:cNvSpPr>
            <a:spLocks noGrp="1"/>
          </p:cNvSpPr>
          <p:nvPr>
            <p:ph type="body" sz="quarter" idx="3" hasCustomPrompt="1"/>
          </p:nvPr>
        </p:nvSpPr>
        <p:spPr>
          <a:xfrm>
            <a:off x="6172202" y="1171193"/>
            <a:ext cx="5181599" cy="523029"/>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3"/>
          <p:cNvSpPr>
            <a:spLocks noGrp="1"/>
          </p:cNvSpPr>
          <p:nvPr>
            <p:ph sz="half" idx="2" hasCustomPrompt="1"/>
          </p:nvPr>
        </p:nvSpPr>
        <p:spPr>
          <a:xfrm>
            <a:off x="6172200" y="1694223"/>
            <a:ext cx="5181600" cy="4321802"/>
          </a:xfrm>
        </p:spPr>
        <p:txBody>
          <a:bodyPr>
            <a:noAutofit/>
          </a:bodyPr>
          <a:lstStyle>
            <a:lvl1pPr marL="342900" indent="-342900">
              <a:lnSpc>
                <a:spcPct val="100000"/>
              </a:lnSpc>
              <a:spcBef>
                <a:spcPts val="1000"/>
              </a:spcBef>
              <a:spcAft>
                <a:spcPts val="1000"/>
              </a:spcAft>
              <a:buClr>
                <a:srgbClr val="21607C"/>
              </a:buClr>
              <a:buFont typeface="+mj-lt"/>
              <a:buAutoNum type="arabicPeriod"/>
              <a:defRPr sz="2800"/>
            </a:lvl1pPr>
            <a:lvl2pPr marL="800100" indent="-342900">
              <a:lnSpc>
                <a:spcPct val="100000"/>
              </a:lnSpc>
              <a:spcBef>
                <a:spcPts val="1000"/>
              </a:spcBef>
              <a:spcAft>
                <a:spcPts val="1000"/>
              </a:spcAft>
              <a:buClr>
                <a:srgbClr val="21607C"/>
              </a:buClr>
              <a:buFont typeface="+mj-lt"/>
              <a:buAutoNum type="arabicPeriod"/>
              <a:defRPr sz="2000"/>
            </a:lvl2pPr>
            <a:lvl3pPr marL="1257300" indent="-342900">
              <a:lnSpc>
                <a:spcPct val="100000"/>
              </a:lnSpc>
              <a:spcBef>
                <a:spcPts val="1000"/>
              </a:spcBef>
              <a:spcAft>
                <a:spcPts val="1000"/>
              </a:spcAft>
              <a:buClr>
                <a:srgbClr val="21607C"/>
              </a:buClr>
              <a:buFont typeface="+mj-lt"/>
              <a:buAutoNum type="arabicPeriod"/>
              <a:defRPr sz="1800"/>
            </a:lvl3pPr>
            <a:lvl4pPr>
              <a:lnSpc>
                <a:spcPct val="100000"/>
              </a:lnSpc>
              <a:spcBef>
                <a:spcPts val="1000"/>
              </a:spcBef>
              <a:spcAft>
                <a:spcPts val="1000"/>
              </a:spcAft>
              <a:buClr>
                <a:srgbClr val="21607C"/>
              </a:buClr>
              <a:buFont typeface="+mj-lt"/>
              <a:buAutoNum type="arabicPeriod"/>
              <a:defRPr sz="1600"/>
            </a:lvl4pPr>
            <a:lvl5pPr>
              <a:lnSpc>
                <a:spcPct val="100000"/>
              </a:lnSpc>
              <a:spcBef>
                <a:spcPts val="1000"/>
              </a:spcBef>
              <a:spcAft>
                <a:spcPts val="1000"/>
              </a:spcAft>
              <a:buClr>
                <a:srgbClr val="21607C"/>
              </a:buClr>
              <a:buFont typeface="+mj-lt"/>
              <a:buAutoNum type="arabicPeriod"/>
              <a:defRPr sz="1600"/>
            </a:lvl5pPr>
          </a:lstStyle>
          <a:p>
            <a:pPr lvl="0"/>
            <a:r>
              <a:rPr lang="en-US" dirty="0"/>
              <a:t>Add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Content Placeholder 3">
            <a:extLst>
              <a:ext uri="{FF2B5EF4-FFF2-40B4-BE49-F238E27FC236}">
                <a16:creationId xmlns:a16="http://schemas.microsoft.com/office/drawing/2014/main" id="{0427F5B0-D0F5-974B-901D-4D445D323CF4}"/>
              </a:ext>
              <a:ext uri="{C183D7F6-B498-43B3-948B-1728B52AA6E4}">
                <adec:decorative xmlns:adec="http://schemas.microsoft.com/office/drawing/2017/decorative" val="1"/>
              </a:ext>
            </a:extLst>
          </p:cNvPr>
          <p:cNvPicPr>
            <a:picLocks noChangeAspect="1"/>
          </p:cNvPicPr>
          <p:nvPr/>
        </p:nvPicPr>
        <p:blipFill rotWithShape="1">
          <a:blip r:embed="rId2"/>
          <a:srcRect l="17523" t="8803" b="20514"/>
          <a:stretch/>
        </p:blipFill>
        <p:spPr>
          <a:xfrm>
            <a:off x="-877" y="6061102"/>
            <a:ext cx="12207240" cy="784613"/>
          </a:xfrm>
          <a:prstGeom prst="rect">
            <a:avLst/>
          </a:prstGeom>
        </p:spPr>
      </p:pic>
      <p:pic>
        <p:nvPicPr>
          <p:cNvPr id="16" name="Picture 15">
            <a:extLst>
              <a:ext uri="{FF2B5EF4-FFF2-40B4-BE49-F238E27FC236}">
                <a16:creationId xmlns:a16="http://schemas.microsoft.com/office/drawing/2014/main" id="{3F7001CD-6C8C-8143-81FE-D5951E7C58A6}"/>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11315812" y="6160572"/>
            <a:ext cx="586463" cy="583545"/>
          </a:xfrm>
          <a:prstGeom prst="rect">
            <a:avLst/>
          </a:prstGeom>
        </p:spPr>
      </p:pic>
    </p:spTree>
    <p:extLst>
      <p:ext uri="{BB962C8B-B14F-4D97-AF65-F5344CB8AC3E}">
        <p14:creationId xmlns:p14="http://schemas.microsoft.com/office/powerpoint/2010/main" val="24877610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Content and Sidebar">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4078386" y="393191"/>
            <a:ext cx="7520199" cy="944656"/>
          </a:xfrm>
        </p:spPr>
        <p:txBody>
          <a:bodyPr anchor="ctr">
            <a:noAutofit/>
          </a:bodyPr>
          <a:lstStyle>
            <a:lvl1pPr>
              <a:defRPr sz="2800" b="1">
                <a:solidFill>
                  <a:srgbClr val="001970"/>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4078387" y="1386944"/>
            <a:ext cx="4267815" cy="4192981"/>
          </a:xfrm>
        </p:spPr>
        <p:txBody>
          <a:bodyPr>
            <a:noAutofit/>
          </a:bodyPr>
          <a:lstStyle>
            <a:lvl1pPr>
              <a:lnSpc>
                <a:spcPts val="1960"/>
              </a:lnSpc>
              <a:spcBef>
                <a:spcPts val="1000"/>
              </a:spcBef>
              <a:spcAft>
                <a:spcPts val="1000"/>
              </a:spcAft>
              <a:buClr>
                <a:srgbClr val="21607C"/>
              </a:buClr>
              <a:defRPr sz="2800" b="0"/>
            </a:lvl1pPr>
            <a:lvl2pPr>
              <a:lnSpc>
                <a:spcPts val="1825"/>
              </a:lnSpc>
              <a:spcBef>
                <a:spcPts val="1000"/>
              </a:spcBef>
              <a:spcAft>
                <a:spcPts val="1000"/>
              </a:spcAft>
              <a:buClr>
                <a:srgbClr val="21607C"/>
              </a:buClr>
              <a:defRPr sz="2400"/>
            </a:lvl2pPr>
            <a:lvl3pPr>
              <a:lnSpc>
                <a:spcPct val="100000"/>
              </a:lnSpc>
              <a:spcBef>
                <a:spcPts val="1000"/>
              </a:spcBef>
              <a:spcAft>
                <a:spcPts val="1000"/>
              </a:spcAft>
              <a:buClr>
                <a:srgbClr val="21607C"/>
              </a:buClr>
              <a:defRPr sz="2000"/>
            </a:lvl3pPr>
            <a:lvl4pPr>
              <a:lnSpc>
                <a:spcPct val="100000"/>
              </a:lnSpc>
              <a:spcBef>
                <a:spcPts val="1000"/>
              </a:spcBef>
              <a:spcAft>
                <a:spcPts val="1000"/>
              </a:spcAft>
              <a:buClr>
                <a:srgbClr val="21607C"/>
              </a:buClr>
              <a:defRPr sz="1600"/>
            </a:lvl4pPr>
            <a:lvl5pPr>
              <a:lnSpc>
                <a:spcPct val="100000"/>
              </a:lnSpc>
              <a:spcBef>
                <a:spcPts val="1000"/>
              </a:spcBef>
              <a:spcAft>
                <a:spcPts val="1000"/>
              </a:spcAft>
              <a:buClr>
                <a:srgbClr val="21607C"/>
              </a:buClr>
              <a:defRPr sz="1600"/>
            </a:lvl5pPr>
            <a:lvl6pPr>
              <a:defRPr sz="2000"/>
            </a:lvl6pPr>
            <a:lvl7pPr>
              <a:defRPr sz="2000"/>
            </a:lvl7pPr>
            <a:lvl8pPr>
              <a:defRPr sz="2000"/>
            </a:lvl8pPr>
            <a:lvl9pPr>
              <a:defRPr sz="2000"/>
            </a:lvl9pPr>
          </a:lstStyle>
          <a:p>
            <a:pPr lvl="0"/>
            <a:r>
              <a:rPr lang="en-US" dirty="0"/>
              <a:t>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7BAD882-E13F-8A40-B859-7E54BDE92D3E}"/>
              </a:ext>
            </a:extLst>
          </p:cNvPr>
          <p:cNvSpPr>
            <a:spLocks noGrp="1"/>
          </p:cNvSpPr>
          <p:nvPr>
            <p:ph sz="quarter" idx="16" hasCustomPrompt="1"/>
          </p:nvPr>
        </p:nvSpPr>
        <p:spPr>
          <a:xfrm>
            <a:off x="8452576" y="1386945"/>
            <a:ext cx="3146009" cy="4192980"/>
          </a:xfrm>
        </p:spPr>
        <p:txBody>
          <a:bodyPr/>
          <a:lstStyle>
            <a:lvl1pPr>
              <a:buClr>
                <a:srgbClr val="21607C"/>
              </a:buClr>
              <a:defRPr sz="2800"/>
            </a:lvl1pPr>
          </a:lstStyle>
          <a:p>
            <a:pPr lvl="0"/>
            <a:r>
              <a:rPr lang="en-US" dirty="0"/>
              <a:t>Add Picture</a:t>
            </a:r>
          </a:p>
        </p:txBody>
      </p:sp>
      <p:pic>
        <p:nvPicPr>
          <p:cNvPr id="11" name="Picture 10">
            <a:extLs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9901" t="8572" b="16241"/>
          <a:stretch/>
        </p:blipFill>
        <p:spPr>
          <a:xfrm flipH="1">
            <a:off x="0" y="0"/>
            <a:ext cx="3660496" cy="6858000"/>
          </a:xfrm>
          <a:prstGeom prst="rect">
            <a:avLst/>
          </a:prstGeom>
        </p:spPr>
      </p:pic>
      <p:sp>
        <p:nvSpPr>
          <p:cNvPr id="5" name="Text Placeholder 4">
            <a:extLst>
              <a:ext uri="{FF2B5EF4-FFF2-40B4-BE49-F238E27FC236}">
                <a16:creationId xmlns:a16="http://schemas.microsoft.com/office/drawing/2014/main" id="{B64516E7-6C5E-7F42-81E6-9BE93F2EA209}"/>
              </a:ext>
            </a:extLst>
          </p:cNvPr>
          <p:cNvSpPr>
            <a:spLocks noGrp="1"/>
          </p:cNvSpPr>
          <p:nvPr>
            <p:ph type="body" sz="quarter" idx="13"/>
          </p:nvPr>
        </p:nvSpPr>
        <p:spPr>
          <a:xfrm>
            <a:off x="12703" y="868683"/>
            <a:ext cx="3657599" cy="682625"/>
          </a:xfrm>
        </p:spPr>
        <p:txBody>
          <a:bodyPr/>
          <a:lstStyle>
            <a:lvl1pPr marL="0" indent="0" algn="ctr">
              <a:buNone/>
              <a:defRPr sz="3200" b="1">
                <a:solidFill>
                  <a:srgbClr val="001970"/>
                </a:solidFill>
              </a:defRPr>
            </a:lvl1pPr>
            <a:lvl2pPr marL="457200" indent="0" algn="ctr">
              <a:buNone/>
              <a:defRPr sz="2000" b="1"/>
            </a:lvl2pPr>
            <a:lvl3pPr marL="914400" indent="0" algn="ctr">
              <a:buNone/>
              <a:defRPr sz="2000" b="1"/>
            </a:lvl3pPr>
            <a:lvl4pPr marL="1371600" indent="0" algn="ctr">
              <a:buNone/>
              <a:defRPr sz="2000" b="1"/>
            </a:lvl4pPr>
            <a:lvl5pPr marL="1828800" indent="0" algn="ctr">
              <a:buNone/>
              <a:defRPr sz="2000" b="1"/>
            </a:lvl5pPr>
          </a:lstStyle>
          <a:p>
            <a:pPr lvl="0"/>
            <a:r>
              <a:rPr lang="en-US"/>
              <a:t>Click to edit Master text styles</a:t>
            </a:r>
          </a:p>
        </p:txBody>
      </p:sp>
      <p:sp>
        <p:nvSpPr>
          <p:cNvPr id="13" name="Content Placeholder 12">
            <a:extLst>
              <a:ext uri="{FF2B5EF4-FFF2-40B4-BE49-F238E27FC236}">
                <a16:creationId xmlns:a16="http://schemas.microsoft.com/office/drawing/2014/main" id="{1C53CC85-BED3-8E44-9EC2-2CA342BAC5D7}"/>
              </a:ext>
            </a:extLst>
          </p:cNvPr>
          <p:cNvSpPr>
            <a:spLocks noGrp="1"/>
          </p:cNvSpPr>
          <p:nvPr>
            <p:ph sz="quarter" idx="17" hasCustomPrompt="1"/>
          </p:nvPr>
        </p:nvSpPr>
        <p:spPr>
          <a:xfrm>
            <a:off x="6349" y="1849052"/>
            <a:ext cx="3644900" cy="2741356"/>
          </a:xfrm>
        </p:spPr>
        <p:txBody>
          <a:bodyPr/>
          <a:lstStyle>
            <a:lvl1pPr>
              <a:buClr>
                <a:srgbClr val="21607C"/>
              </a:buClr>
              <a:defRPr sz="1800"/>
            </a:lvl1pPr>
          </a:lstStyle>
          <a:p>
            <a:pPr lvl="0"/>
            <a:r>
              <a:rPr lang="en-US" dirty="0"/>
              <a:t>Add Picture</a:t>
            </a:r>
          </a:p>
        </p:txBody>
      </p:sp>
    </p:spTree>
    <p:extLst>
      <p:ext uri="{BB962C8B-B14F-4D97-AF65-F5344CB8AC3E}">
        <p14:creationId xmlns:p14="http://schemas.microsoft.com/office/powerpoint/2010/main" val="41038685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66690-A0CF-49DF-B37E-4EEB32D269F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4F8DDFB-9C71-4529-A59F-C2F04A68213D}"/>
              </a:ext>
            </a:extLst>
          </p:cNvPr>
          <p:cNvSpPr>
            <a:spLocks noGrp="1"/>
          </p:cNvSpPr>
          <p:nvPr>
            <p:ph type="dt" sz="half" idx="10"/>
          </p:nvPr>
        </p:nvSpPr>
        <p:spPr/>
        <p:txBody>
          <a:bodyPr/>
          <a:lstStyle/>
          <a:p>
            <a:fld id="{B380564A-3C7D-4FB9-9FFE-BC4FE21E174A}" type="datetimeFigureOut">
              <a:rPr lang="en-US" smtClean="0"/>
              <a:t>11/14/2024</a:t>
            </a:fld>
            <a:endParaRPr lang="en-US"/>
          </a:p>
        </p:txBody>
      </p:sp>
      <p:sp>
        <p:nvSpPr>
          <p:cNvPr id="4" name="Footer Placeholder 3">
            <a:extLst>
              <a:ext uri="{FF2B5EF4-FFF2-40B4-BE49-F238E27FC236}">
                <a16:creationId xmlns:a16="http://schemas.microsoft.com/office/drawing/2014/main" id="{0D831072-0610-4CB3-A142-892A5561F56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4931713-3D27-4288-AA09-7E852808404D}"/>
              </a:ext>
            </a:extLst>
          </p:cNvPr>
          <p:cNvSpPr>
            <a:spLocks noGrp="1"/>
          </p:cNvSpPr>
          <p:nvPr>
            <p:ph type="sldNum" sz="quarter" idx="12"/>
          </p:nvPr>
        </p:nvSpPr>
        <p:spPr/>
        <p:txBody>
          <a:bodyPr/>
          <a:lstStyle/>
          <a:p>
            <a:fld id="{FC5ACF06-6509-4ACF-B69D-57EDE4EE21F3}" type="slidenum">
              <a:rPr lang="en-US" smtClean="0"/>
              <a:t>‹#›</a:t>
            </a:fld>
            <a:endParaRPr lang="en-US"/>
          </a:p>
        </p:txBody>
      </p:sp>
    </p:spTree>
    <p:extLst>
      <p:ext uri="{BB962C8B-B14F-4D97-AF65-F5344CB8AC3E}">
        <p14:creationId xmlns:p14="http://schemas.microsoft.com/office/powerpoint/2010/main" val="7945129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Title and Content layou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D64A0DB-5EC7-0E48-8701-8B2290EE6A6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A3A7E6F-A329-4B7B-A102-ACF9C637792C}"/>
              </a:ext>
            </a:extLst>
          </p:cNvPr>
          <p:cNvSpPr>
            <a:spLocks noGrp="1"/>
          </p:cNvSpPr>
          <p:nvPr>
            <p:ph type="title" hasCustomPrompt="1"/>
          </p:nvPr>
        </p:nvSpPr>
        <p:spPr>
          <a:xfrm>
            <a:off x="995362" y="230994"/>
            <a:ext cx="10515600" cy="1096560"/>
          </a:xfrm>
          <a:prstGeom prst="rect">
            <a:avLst/>
          </a:prstGeom>
        </p:spPr>
        <p:txBody>
          <a:bodyPr/>
          <a:lstStyle>
            <a:lvl1pPr>
              <a:lnSpc>
                <a:spcPct val="100000"/>
              </a:lnSpc>
              <a:defRPr lang="en-US" sz="3200" b="1" i="0" kern="1200" dirty="0">
                <a:solidFill>
                  <a:srgbClr val="336195"/>
                </a:solidFill>
                <a:latin typeface="Arial" panose="020B0604020202020204" pitchFamily="34" charset="0"/>
                <a:ea typeface="+mn-ea"/>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This is a Title and Content slide layout. </a:t>
            </a:r>
            <a:br>
              <a:rPr lang="en-US"/>
            </a:br>
            <a:r>
              <a:rPr lang="en-US"/>
              <a:t>This area can accommodate 2 lines.</a:t>
            </a:r>
          </a:p>
        </p:txBody>
      </p:sp>
      <p:sp>
        <p:nvSpPr>
          <p:cNvPr id="5" name="Text Placeholder 10">
            <a:extLst>
              <a:ext uri="{FF2B5EF4-FFF2-40B4-BE49-F238E27FC236}">
                <a16:creationId xmlns:a16="http://schemas.microsoft.com/office/drawing/2014/main" id="{9245D0D3-3C06-A443-BF02-9CA8D133440E}"/>
              </a:ext>
            </a:extLst>
          </p:cNvPr>
          <p:cNvSpPr>
            <a:spLocks noGrp="1"/>
          </p:cNvSpPr>
          <p:nvPr>
            <p:ph type="body" sz="quarter" idx="15"/>
          </p:nvPr>
        </p:nvSpPr>
        <p:spPr>
          <a:xfrm>
            <a:off x="995362" y="1682749"/>
            <a:ext cx="10047288" cy="3986213"/>
          </a:xfrm>
          <a:prstGeom prst="rect">
            <a:avLst/>
          </a:prstGeom>
        </p:spPr>
        <p:txBody>
          <a:bodyPr/>
          <a:lstStyle>
            <a:lvl1pPr>
              <a:lnSpc>
                <a:spcPct val="100000"/>
              </a:lnSpc>
              <a:defRPr sz="2000">
                <a:solidFill>
                  <a:srgbClr val="494F54"/>
                </a:solidFill>
                <a:latin typeface="Arial" panose="020B0604020202020204" pitchFamily="34" charset="0"/>
                <a:cs typeface="Arial" panose="020B0604020202020204" pitchFamily="34" charset="0"/>
              </a:defRPr>
            </a:lvl1pPr>
            <a:lvl2pPr marL="685800" indent="-228600">
              <a:lnSpc>
                <a:spcPct val="100000"/>
              </a:lnSpc>
              <a:buFont typeface="Wingdings" panose="05000000000000000000" pitchFamily="2" charset="2"/>
              <a:buChar char="§"/>
              <a:defRPr sz="1800">
                <a:solidFill>
                  <a:srgbClr val="494F54"/>
                </a:solidFill>
                <a:latin typeface="Arial" panose="020B0604020202020204" pitchFamily="34" charset="0"/>
                <a:cs typeface="Arial" panose="020B0604020202020204" pitchFamily="34" charset="0"/>
              </a:defRPr>
            </a:lvl2pPr>
            <a:lvl3pPr marL="1143000" indent="-228600">
              <a:lnSpc>
                <a:spcPct val="100000"/>
              </a:lnSpc>
              <a:buFont typeface="Courier New" panose="02070309020205020404" pitchFamily="49" charset="0"/>
              <a:buChar char="o"/>
              <a:defRPr sz="1600">
                <a:solidFill>
                  <a:srgbClr val="494F54"/>
                </a:solidFill>
                <a:latin typeface="Arial" panose="020B0604020202020204" pitchFamily="34" charset="0"/>
                <a:cs typeface="Arial" panose="020B0604020202020204" pitchFamily="34" charset="0"/>
              </a:defRPr>
            </a:lvl3pPr>
            <a:lvl4pPr>
              <a:defRPr>
                <a:solidFill>
                  <a:srgbClr val="494F54"/>
                </a:solidFill>
                <a:latin typeface="Arial" panose="020B0604020202020204" pitchFamily="34" charset="0"/>
                <a:cs typeface="Arial" panose="020B0604020202020204" pitchFamily="34" charset="0"/>
              </a:defRPr>
            </a:lvl4pPr>
            <a:lvl5pPr>
              <a:defRPr>
                <a:solidFill>
                  <a:srgbClr val="494F54"/>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10" name="Slide Number Placeholder 5">
            <a:extLst>
              <a:ext uri="{FF2B5EF4-FFF2-40B4-BE49-F238E27FC236}">
                <a16:creationId xmlns:a16="http://schemas.microsoft.com/office/drawing/2014/main" id="{BF558EF4-11C5-E543-9E6B-22EB7C178EF3}"/>
              </a:ext>
            </a:extLst>
          </p:cNvPr>
          <p:cNvSpPr>
            <a:spLocks noGrp="1"/>
          </p:cNvSpPr>
          <p:nvPr>
            <p:ph type="sldNum" sz="quarter" idx="4"/>
          </p:nvPr>
        </p:nvSpPr>
        <p:spPr>
          <a:xfrm>
            <a:off x="995362" y="6356353"/>
            <a:ext cx="3657600" cy="365125"/>
          </a:xfrm>
          <a:prstGeom prst="rect">
            <a:avLst/>
          </a:prstGeom>
        </p:spPr>
        <p:txBody>
          <a:bodyPr/>
          <a:lstStyle>
            <a:lvl1pPr>
              <a:defRPr sz="1100" b="1">
                <a:solidFill>
                  <a:schemeClr val="bg1"/>
                </a:solidFill>
                <a:latin typeface="Arial" panose="020B0604020202020204" pitchFamily="34" charset="0"/>
                <a:cs typeface="Arial" panose="020B0604020202020204" pitchFamily="34" charset="0"/>
              </a:defRPr>
            </a:lvl1pPr>
          </a:lstStyle>
          <a:p>
            <a:fld id="{37DFEC7B-BA41-AE4F-A7EE-87A56D6A0A9F}" type="slidenum">
              <a:rPr lang="en-US" smtClean="0"/>
              <a:pPr/>
              <a:t>‹#›</a:t>
            </a:fld>
            <a:endParaRPr lang="en-US"/>
          </a:p>
        </p:txBody>
      </p:sp>
      <p:pic>
        <p:nvPicPr>
          <p:cNvPr id="6" name="Picture 5">
            <a:extLst>
              <a:ext uri="{FF2B5EF4-FFF2-40B4-BE49-F238E27FC236}">
                <a16:creationId xmlns:a16="http://schemas.microsoft.com/office/drawing/2014/main" id="{7747B5DA-4839-44D0-9D2C-8D4C8C314F0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6873219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9D7DA-6BF3-4BB0-AA60-01A1DA32DD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0FD853-CF43-4862-BECE-C6F0C85033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2F3800-93DC-4D4F-950B-CC62465B39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B0BF9FE-75AB-45BE-B837-E10840422F38}"/>
              </a:ext>
            </a:extLst>
          </p:cNvPr>
          <p:cNvSpPr>
            <a:spLocks noGrp="1"/>
          </p:cNvSpPr>
          <p:nvPr>
            <p:ph type="dt" sz="half" idx="10"/>
          </p:nvPr>
        </p:nvSpPr>
        <p:spPr/>
        <p:txBody>
          <a:bodyPr/>
          <a:lstStyle/>
          <a:p>
            <a:fld id="{EC421094-3DC3-4844-8896-F147AD39237A}" type="datetimeFigureOut">
              <a:rPr lang="en-US" smtClean="0"/>
              <a:t>11/14/2024</a:t>
            </a:fld>
            <a:endParaRPr lang="en-US"/>
          </a:p>
        </p:txBody>
      </p:sp>
      <p:sp>
        <p:nvSpPr>
          <p:cNvPr id="6" name="Footer Placeholder 5">
            <a:extLst>
              <a:ext uri="{FF2B5EF4-FFF2-40B4-BE49-F238E27FC236}">
                <a16:creationId xmlns:a16="http://schemas.microsoft.com/office/drawing/2014/main" id="{17D383AB-F754-4B87-B5B2-96D8BDC984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83A30D-8944-4272-9FDA-0FF5DAAB4D58}"/>
              </a:ext>
            </a:extLst>
          </p:cNvPr>
          <p:cNvSpPr>
            <a:spLocks noGrp="1"/>
          </p:cNvSpPr>
          <p:nvPr>
            <p:ph type="sldNum" sz="quarter" idx="12"/>
          </p:nvPr>
        </p:nvSpPr>
        <p:spPr/>
        <p:txBody>
          <a:bodyPr/>
          <a:lstStyle/>
          <a:p>
            <a:fld id="{9ADB74B6-1462-46D4-B555-66A84CF63745}" type="slidenum">
              <a:rPr lang="en-US" smtClean="0"/>
              <a:t>‹#›</a:t>
            </a:fld>
            <a:endParaRPr lang="en-US"/>
          </a:p>
        </p:txBody>
      </p:sp>
    </p:spTree>
    <p:extLst>
      <p:ext uri="{BB962C8B-B14F-4D97-AF65-F5344CB8AC3E}">
        <p14:creationId xmlns:p14="http://schemas.microsoft.com/office/powerpoint/2010/main" val="26748056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Rotated List">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69901"/>
          <a:stretch/>
        </p:blipFill>
        <p:spPr>
          <a:xfrm flipH="1">
            <a:off x="-1" y="0"/>
            <a:ext cx="3669671" cy="6858000"/>
          </a:xfrm>
          <a:prstGeom prst="rect">
            <a:avLst/>
          </a:prstGeom>
        </p:spPr>
      </p:pic>
      <p:sp>
        <p:nvSpPr>
          <p:cNvPr id="6" name="Title 1"/>
          <p:cNvSpPr>
            <a:spLocks noGrp="1"/>
          </p:cNvSpPr>
          <p:nvPr>
            <p:ph type="title"/>
          </p:nvPr>
        </p:nvSpPr>
        <p:spPr>
          <a:xfrm>
            <a:off x="440584" y="671639"/>
            <a:ext cx="2807021" cy="1873124"/>
          </a:xfrm>
        </p:spPr>
        <p:txBody>
          <a:bodyPr anchor="b"/>
          <a:lstStyle>
            <a:lvl1pPr>
              <a:defRPr sz="3200"/>
            </a:lvl1pPr>
          </a:lstStyle>
          <a:p>
            <a:r>
              <a:rPr lang="en-US"/>
              <a:t>Click to edit Master title style</a:t>
            </a:r>
          </a:p>
        </p:txBody>
      </p:sp>
      <p:sp>
        <p:nvSpPr>
          <p:cNvPr id="9" name="Content Placeholder 2"/>
          <p:cNvSpPr>
            <a:spLocks noGrp="1"/>
          </p:cNvSpPr>
          <p:nvPr>
            <p:ph idx="1"/>
          </p:nvPr>
        </p:nvSpPr>
        <p:spPr>
          <a:xfrm>
            <a:off x="4078385" y="944564"/>
            <a:ext cx="7520199" cy="518673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3"/>
          <p:cNvSpPr>
            <a:spLocks noGrp="1"/>
          </p:cNvSpPr>
          <p:nvPr>
            <p:ph type="body" sz="half" idx="2"/>
          </p:nvPr>
        </p:nvSpPr>
        <p:spPr>
          <a:xfrm>
            <a:off x="440583" y="2544764"/>
            <a:ext cx="2807023" cy="358653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835673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Slide_White_Static">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857"/>
            <a:ext cx="12188952" cy="6856285"/>
          </a:xfrm>
          <a:prstGeom prst="rect">
            <a:avLst/>
          </a:prstGeom>
        </p:spPr>
      </p:pic>
      <p:sp>
        <p:nvSpPr>
          <p:cNvPr id="2" name="Title 1"/>
          <p:cNvSpPr>
            <a:spLocks noGrp="1"/>
          </p:cNvSpPr>
          <p:nvPr>
            <p:ph type="ctrTitle" hasCustomPrompt="1"/>
          </p:nvPr>
        </p:nvSpPr>
        <p:spPr>
          <a:xfrm>
            <a:off x="270933" y="1409836"/>
            <a:ext cx="11667067" cy="1714231"/>
          </a:xfrm>
        </p:spPr>
        <p:txBody>
          <a:bodyPr anchor="b" anchorCtr="0">
            <a:normAutofit/>
          </a:bodyPr>
          <a:lstStyle>
            <a:lvl1pPr algn="ctr">
              <a:defRPr sz="4000" b="0" baseline="0">
                <a:solidFill>
                  <a:srgbClr val="642F6C"/>
                </a:solidFill>
              </a:defRPr>
            </a:lvl1pPr>
          </a:lstStyle>
          <a:p>
            <a:r>
              <a:rPr lang="en-US" dirty="0"/>
              <a:t>Title of Presentation</a:t>
            </a:r>
          </a:p>
        </p:txBody>
      </p:sp>
      <p:sp>
        <p:nvSpPr>
          <p:cNvPr id="3" name="Subtitle 2"/>
          <p:cNvSpPr>
            <a:spLocks noGrp="1"/>
          </p:cNvSpPr>
          <p:nvPr>
            <p:ph type="subTitle" idx="1" hasCustomPrompt="1"/>
          </p:nvPr>
        </p:nvSpPr>
        <p:spPr>
          <a:xfrm>
            <a:off x="270933" y="3428731"/>
            <a:ext cx="11514667" cy="636270"/>
          </a:xfrm>
        </p:spPr>
        <p:txBody>
          <a:bodyPr anchor="ctr">
            <a:normAutofit/>
          </a:bodyPr>
          <a:lstStyle>
            <a:lvl1pPr marL="0" indent="0" algn="ctr">
              <a:buNone/>
              <a:defRPr sz="2600" b="0" i="0" baseline="0">
                <a:solidFill>
                  <a:srgbClr val="63666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Presenter’s Name</a:t>
            </a:r>
          </a:p>
        </p:txBody>
      </p:sp>
      <p:sp>
        <p:nvSpPr>
          <p:cNvPr id="11" name="Text Placeholder 10"/>
          <p:cNvSpPr>
            <a:spLocks noGrp="1"/>
          </p:cNvSpPr>
          <p:nvPr>
            <p:ph type="body" sz="quarter" idx="10" hasCustomPrompt="1"/>
          </p:nvPr>
        </p:nvSpPr>
        <p:spPr>
          <a:xfrm>
            <a:off x="270933" y="4065002"/>
            <a:ext cx="11514667" cy="672099"/>
          </a:xfrm>
        </p:spPr>
        <p:txBody>
          <a:bodyPr>
            <a:normAutofit/>
          </a:bodyPr>
          <a:lstStyle>
            <a:lvl1pPr marL="0" indent="0" algn="ctr">
              <a:buFontTx/>
              <a:buNone/>
              <a:defRPr sz="2200" b="0" i="1" baseline="0">
                <a:solidFill>
                  <a:srgbClr val="636669"/>
                </a:solidFill>
                <a:latin typeface="Arial" charset="0"/>
              </a:defRPr>
            </a:lvl1pPr>
          </a:lstStyle>
          <a:p>
            <a:pPr lvl="0"/>
            <a:r>
              <a:rPr lang="en-US" dirty="0"/>
              <a:t>Presenter’s Title</a:t>
            </a:r>
          </a:p>
        </p:txBody>
      </p:sp>
    </p:spTree>
    <p:extLst>
      <p:ext uri="{BB962C8B-B14F-4D97-AF65-F5344CB8AC3E}">
        <p14:creationId xmlns:p14="http://schemas.microsoft.com/office/powerpoint/2010/main" val="26513787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Ver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Tree>
    <p:extLst>
      <p:ext uri="{BB962C8B-B14F-4D97-AF65-F5344CB8AC3E}">
        <p14:creationId xmlns:p14="http://schemas.microsoft.com/office/powerpoint/2010/main" val="891799883"/>
      </p:ext>
    </p:extLst>
  </p:cSld>
  <p:clrMapOvr>
    <a:masterClrMapping/>
  </p:clrMapOvr>
  <p:extLst>
    <p:ext uri="{DCECCB84-F9BA-43D5-87BE-67443E8EF086}">
      <p15:sldGuideLst xmlns:p15="http://schemas.microsoft.com/office/powerpoint/2012/main">
        <p15:guide id="1" orient="horz" pos="1152">
          <p15:clr>
            <a:srgbClr val="FBAE40"/>
          </p15:clr>
        </p15:guide>
        <p15:guide id="2" pos="40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1248" y="137160"/>
            <a:ext cx="10521696" cy="1325880"/>
          </a:xfrm>
        </p:spPr>
        <p:txBody>
          <a:bodyPr anchor="t" anchorCtr="0">
            <a:noAutofit/>
          </a:bodyPr>
          <a:lstStyle>
            <a:lvl1pPr>
              <a:defRPr sz="3200" b="1">
                <a:solidFill>
                  <a:srgbClr val="001970"/>
                </a:solidFill>
              </a:defRPr>
            </a:lvl1pPr>
          </a:lstStyle>
          <a:p>
            <a:r>
              <a:rPr lang="en-US" dirty="0"/>
              <a:t>Click to edit Master title style</a:t>
            </a:r>
          </a:p>
        </p:txBody>
      </p:sp>
      <p:sp>
        <p:nvSpPr>
          <p:cNvPr id="3" name="Content Placeholder 2"/>
          <p:cNvSpPr>
            <a:spLocks noGrp="1"/>
          </p:cNvSpPr>
          <p:nvPr>
            <p:ph idx="1"/>
          </p:nvPr>
        </p:nvSpPr>
        <p:spPr>
          <a:xfrm>
            <a:off x="838200" y="1471399"/>
            <a:ext cx="10515600" cy="4552315"/>
          </a:xfrm>
        </p:spPr>
        <p:txBody>
          <a:bodyPr>
            <a:noAutofit/>
          </a:bodyPr>
          <a:lstStyle>
            <a:lvl1pPr>
              <a:lnSpc>
                <a:spcPct val="100000"/>
              </a:lnSpc>
              <a:spcAft>
                <a:spcPts val="1000"/>
              </a:spcAft>
              <a:buClr>
                <a:srgbClr val="21607C"/>
              </a:buClr>
              <a:defRPr sz="2200"/>
            </a:lvl1pPr>
            <a:lvl2pPr>
              <a:lnSpc>
                <a:spcPct val="100000"/>
              </a:lnSpc>
              <a:spcAft>
                <a:spcPts val="1000"/>
              </a:spcAft>
              <a:buClr>
                <a:srgbClr val="21607C"/>
              </a:buClr>
              <a:defRPr sz="1800"/>
            </a:lvl2pPr>
            <a:lvl3pPr>
              <a:lnSpc>
                <a:spcPct val="100000"/>
              </a:lnSpc>
              <a:spcAft>
                <a:spcPts val="1000"/>
              </a:spcAft>
              <a:buClr>
                <a:srgbClr val="21607C"/>
              </a:buClr>
              <a:defRPr sz="1600"/>
            </a:lvl3pPr>
            <a:lvl4pPr>
              <a:lnSpc>
                <a:spcPct val="100000"/>
              </a:lnSpc>
              <a:spcAft>
                <a:spcPts val="1000"/>
              </a:spcAft>
              <a:buClr>
                <a:srgbClr val="21607C"/>
              </a:buClr>
              <a:defRPr sz="1400"/>
            </a:lvl4pPr>
            <a:lvl5pPr>
              <a:lnSpc>
                <a:spcPct val="100000"/>
              </a:lnSpc>
              <a:spcAft>
                <a:spcPts val="1000"/>
              </a:spcAft>
              <a:buClr>
                <a:srgbClr val="21607C"/>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Content Placeholder 3">
            <a:extLst>
              <a:ext uri="{FF2B5EF4-FFF2-40B4-BE49-F238E27FC236}">
                <a16:creationId xmlns:a16="http://schemas.microsoft.com/office/drawing/2014/main" id="{3D4AEFB2-2130-5A4E-AF9B-2789A24C2188}"/>
              </a:ext>
              <a:ext uri="{C183D7F6-B498-43B3-948B-1728B52AA6E4}">
                <adec:decorative xmlns:adec="http://schemas.microsoft.com/office/drawing/2017/decorative" val="1"/>
              </a:ext>
            </a:extLst>
          </p:cNvPr>
          <p:cNvPicPr>
            <a:picLocks noChangeAspect="1"/>
          </p:cNvPicPr>
          <p:nvPr userDrawn="1"/>
        </p:nvPicPr>
        <p:blipFill rotWithShape="1">
          <a:blip r:embed="rId2"/>
          <a:srcRect l="17523" t="8803" b="20514"/>
          <a:stretch/>
        </p:blipFill>
        <p:spPr>
          <a:xfrm>
            <a:off x="-877" y="6061102"/>
            <a:ext cx="12207240" cy="784613"/>
          </a:xfrm>
          <a:prstGeom prst="rect">
            <a:avLst/>
          </a:prstGeom>
        </p:spPr>
      </p:pic>
      <p:pic>
        <p:nvPicPr>
          <p:cNvPr id="10" name="Picture 9">
            <a:extLst>
              <a:ext uri="{FF2B5EF4-FFF2-40B4-BE49-F238E27FC236}">
                <a16:creationId xmlns:a16="http://schemas.microsoft.com/office/drawing/2014/main" id="{944F1391-13C7-7945-BEBF-BA710E7E4A47}"/>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11315812" y="6160572"/>
            <a:ext cx="586463" cy="583545"/>
          </a:xfrm>
          <a:prstGeom prst="rect">
            <a:avLst/>
          </a:prstGeom>
        </p:spPr>
      </p:pic>
      <p:sp>
        <p:nvSpPr>
          <p:cNvPr id="8" name="Slide Number Placeholder 5">
            <a:extLst>
              <a:ext uri="{FF2B5EF4-FFF2-40B4-BE49-F238E27FC236}">
                <a16:creationId xmlns:a16="http://schemas.microsoft.com/office/drawing/2014/main" id="{6174D20D-78C3-B54D-815C-E00045E74115}"/>
              </a:ext>
            </a:extLst>
          </p:cNvPr>
          <p:cNvSpPr>
            <a:spLocks noGrp="1"/>
          </p:cNvSpPr>
          <p:nvPr>
            <p:ph type="sldNum" sz="quarter" idx="12"/>
          </p:nvPr>
        </p:nvSpPr>
        <p:spPr>
          <a:xfrm>
            <a:off x="838200" y="6356353"/>
            <a:ext cx="3657600" cy="365125"/>
          </a:xfrm>
          <a:prstGeom prst="rect">
            <a:avLst/>
          </a:prstGeom>
        </p:spPr>
        <p:txBody>
          <a:bodyPr/>
          <a:lstStyle>
            <a:lvl1pPr>
              <a:defRPr sz="1200" b="1">
                <a:solidFill>
                  <a:schemeClr val="bg1"/>
                </a:solidFill>
              </a:defRPr>
            </a:lvl1pPr>
          </a:lstStyle>
          <a:p>
            <a:fld id="{37DFEC7B-BA41-AE4F-A7EE-87A56D6A0A9F}" type="slidenum">
              <a:rPr lang="en-US" smtClean="0"/>
              <a:pPr/>
              <a:t>‹#›</a:t>
            </a:fld>
            <a:endParaRPr lang="en-US" dirty="0"/>
          </a:p>
        </p:txBody>
      </p:sp>
    </p:spTree>
    <p:extLst>
      <p:ext uri="{BB962C8B-B14F-4D97-AF65-F5344CB8AC3E}">
        <p14:creationId xmlns:p14="http://schemas.microsoft.com/office/powerpoint/2010/main" val="184803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a:xfrm>
            <a:off x="841248" y="137160"/>
            <a:ext cx="10515600" cy="1325880"/>
          </a:xfrm>
        </p:spPr>
        <p:txBody>
          <a:bodyPr anchor="t" anchorCtr="0">
            <a:noAutofit/>
          </a:bodyPr>
          <a:lstStyle>
            <a:lvl1pPr>
              <a:defRPr sz="3200" b="1">
                <a:solidFill>
                  <a:srgbClr val="001970"/>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F8F5EA15-EFBD-4242-9E38-5B4CEC90B92C}"/>
              </a:ext>
            </a:extLst>
          </p:cNvPr>
          <p:cNvSpPr>
            <a:spLocks noGrp="1"/>
          </p:cNvSpPr>
          <p:nvPr>
            <p:ph type="body" sz="quarter" idx="14"/>
          </p:nvPr>
        </p:nvSpPr>
        <p:spPr>
          <a:xfrm>
            <a:off x="838200" y="1408176"/>
            <a:ext cx="10517717" cy="319088"/>
          </a:xfrm>
        </p:spPr>
        <p:txBody>
          <a:bodyPr/>
          <a:lstStyle>
            <a:lvl1pPr marL="0" indent="0">
              <a:buNone/>
              <a:defRPr sz="1800" b="1"/>
            </a:lvl1pPr>
          </a:lstStyle>
          <a:p>
            <a:pPr lvl="0"/>
            <a:r>
              <a:rPr lang="en-US" dirty="0"/>
              <a:t>Click to edit Master text styles</a:t>
            </a:r>
          </a:p>
        </p:txBody>
      </p:sp>
      <p:sp>
        <p:nvSpPr>
          <p:cNvPr id="10" name="Table Placeholder 9">
            <a:extLst>
              <a:ext uri="{FF2B5EF4-FFF2-40B4-BE49-F238E27FC236}">
                <a16:creationId xmlns:a16="http://schemas.microsoft.com/office/drawing/2014/main" id="{25BF1D22-7F7D-0843-8741-08DA86E0BEFC}"/>
              </a:ext>
            </a:extLst>
          </p:cNvPr>
          <p:cNvSpPr>
            <a:spLocks noGrp="1"/>
          </p:cNvSpPr>
          <p:nvPr>
            <p:ph type="tbl" sz="quarter" idx="13"/>
          </p:nvPr>
        </p:nvSpPr>
        <p:spPr>
          <a:xfrm>
            <a:off x="841248" y="1791979"/>
            <a:ext cx="10607040" cy="3749984"/>
          </a:xfrm>
        </p:spPr>
        <p:txBody>
          <a:bodyPr/>
          <a:lstStyle>
            <a:lvl1pPr marL="0" indent="0">
              <a:buNone/>
              <a:defRPr/>
            </a:lvl1pPr>
          </a:lstStyle>
          <a:p>
            <a:endParaRPr lang="en-US" dirty="0"/>
          </a:p>
        </p:txBody>
      </p:sp>
      <p:pic>
        <p:nvPicPr>
          <p:cNvPr id="11" name="Content Placeholder 3">
            <a:extLst>
              <a:ext uri="{FF2B5EF4-FFF2-40B4-BE49-F238E27FC236}">
                <a16:creationId xmlns:a16="http://schemas.microsoft.com/office/drawing/2014/main" id="{30831C07-1E73-3340-BA41-7EB28974BEC9}"/>
              </a:ext>
              <a:ext uri="{C183D7F6-B498-43B3-948B-1728B52AA6E4}">
                <adec:decorative xmlns:adec="http://schemas.microsoft.com/office/drawing/2017/decorative" val="1"/>
              </a:ext>
            </a:extLst>
          </p:cNvPr>
          <p:cNvPicPr>
            <a:picLocks noChangeAspect="1"/>
          </p:cNvPicPr>
          <p:nvPr userDrawn="1"/>
        </p:nvPicPr>
        <p:blipFill rotWithShape="1">
          <a:blip r:embed="rId2"/>
          <a:srcRect t="10163" b="30866"/>
          <a:stretch/>
        </p:blipFill>
        <p:spPr>
          <a:xfrm>
            <a:off x="0" y="6138120"/>
            <a:ext cx="12207240" cy="719880"/>
          </a:xfrm>
          <a:prstGeom prst="rect">
            <a:avLst/>
          </a:prstGeom>
        </p:spPr>
      </p:pic>
      <p:pic>
        <p:nvPicPr>
          <p:cNvPr id="12" name="Content Placeholder 3">
            <a:extLst>
              <a:ext uri="{FF2B5EF4-FFF2-40B4-BE49-F238E27FC236}">
                <a16:creationId xmlns:a16="http://schemas.microsoft.com/office/drawing/2014/main" id="{59ABB930-93AC-9540-A203-9C499228563F}"/>
              </a:ext>
              <a:ext uri="{C183D7F6-B498-43B3-948B-1728B52AA6E4}">
                <adec:decorative xmlns:adec="http://schemas.microsoft.com/office/drawing/2017/decorative" val="1"/>
              </a:ext>
            </a:extLst>
          </p:cNvPr>
          <p:cNvPicPr>
            <a:picLocks noChangeAspect="1"/>
          </p:cNvPicPr>
          <p:nvPr userDrawn="1"/>
        </p:nvPicPr>
        <p:blipFill rotWithShape="1">
          <a:blip r:embed="rId3"/>
          <a:srcRect l="17523" t="8803" b="20514"/>
          <a:stretch/>
        </p:blipFill>
        <p:spPr>
          <a:xfrm>
            <a:off x="-877" y="6061102"/>
            <a:ext cx="12207240" cy="784613"/>
          </a:xfrm>
          <a:prstGeom prst="rect">
            <a:avLst/>
          </a:prstGeom>
        </p:spPr>
      </p:pic>
      <p:pic>
        <p:nvPicPr>
          <p:cNvPr id="13" name="Picture 12">
            <a:extLst>
              <a:ext uri="{FF2B5EF4-FFF2-40B4-BE49-F238E27FC236}">
                <a16:creationId xmlns:a16="http://schemas.microsoft.com/office/drawing/2014/main" id="{ADD1A8C3-9035-3843-BD20-A3A01C6FB485}"/>
              </a:ext>
              <a:ext uri="{C183D7F6-B498-43B3-948B-1728B52AA6E4}">
                <adec:decorative xmlns:adec="http://schemas.microsoft.com/office/drawing/2017/decorative" val="1"/>
              </a:ext>
            </a:extLst>
          </p:cNvPr>
          <p:cNvPicPr>
            <a:picLocks noChangeAspect="1"/>
          </p:cNvPicPr>
          <p:nvPr userDrawn="1"/>
        </p:nvPicPr>
        <p:blipFill>
          <a:blip r:embed="rId4"/>
          <a:srcRect/>
          <a:stretch/>
        </p:blipFill>
        <p:spPr>
          <a:xfrm>
            <a:off x="11315812" y="6160572"/>
            <a:ext cx="586463" cy="583545"/>
          </a:xfrm>
          <a:prstGeom prst="rect">
            <a:avLst/>
          </a:prstGeom>
        </p:spPr>
      </p:pic>
      <p:sp>
        <p:nvSpPr>
          <p:cNvPr id="14" name="Slide Number Placeholder 5">
            <a:extLst>
              <a:ext uri="{FF2B5EF4-FFF2-40B4-BE49-F238E27FC236}">
                <a16:creationId xmlns:a16="http://schemas.microsoft.com/office/drawing/2014/main" id="{5E894EDD-F12E-9F4A-BF96-B72293A11A6F}"/>
              </a:ext>
            </a:extLst>
          </p:cNvPr>
          <p:cNvSpPr>
            <a:spLocks noGrp="1"/>
          </p:cNvSpPr>
          <p:nvPr>
            <p:ph type="sldNum" sz="quarter" idx="12"/>
          </p:nvPr>
        </p:nvSpPr>
        <p:spPr>
          <a:xfrm>
            <a:off x="838200" y="6356353"/>
            <a:ext cx="3657600" cy="365125"/>
          </a:xfrm>
          <a:prstGeom prst="rect">
            <a:avLst/>
          </a:prstGeom>
        </p:spPr>
        <p:txBody>
          <a:bodyPr/>
          <a:lstStyle>
            <a:lvl1pPr>
              <a:defRPr sz="1200" b="1">
                <a:solidFill>
                  <a:schemeClr val="bg1"/>
                </a:solidFill>
              </a:defRPr>
            </a:lvl1pPr>
          </a:lstStyle>
          <a:p>
            <a:fld id="{37DFEC7B-BA41-AE4F-A7EE-87A56D6A0A9F}" type="slidenum">
              <a:rPr lang="en-US" smtClean="0"/>
              <a:pPr/>
              <a:t>‹#›</a:t>
            </a:fld>
            <a:endParaRPr lang="en-US" dirty="0"/>
          </a:p>
        </p:txBody>
      </p:sp>
    </p:spTree>
    <p:extLst>
      <p:ext uri="{BB962C8B-B14F-4D97-AF65-F5344CB8AC3E}">
        <p14:creationId xmlns:p14="http://schemas.microsoft.com/office/powerpoint/2010/main" val="3040271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Side-by-side Pictures">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BD8EC01-E507-C541-95E2-A817E6BE38E0}"/>
              </a:ext>
            </a:extLst>
          </p:cNvPr>
          <p:cNvSpPr>
            <a:spLocks noGrp="1"/>
          </p:cNvSpPr>
          <p:nvPr>
            <p:ph type="title"/>
          </p:nvPr>
        </p:nvSpPr>
        <p:spPr>
          <a:xfrm>
            <a:off x="841248" y="137160"/>
            <a:ext cx="10515600" cy="1325880"/>
          </a:xfrm>
        </p:spPr>
        <p:txBody>
          <a:bodyPr anchor="t" anchorCtr="0">
            <a:noAutofit/>
          </a:bodyPr>
          <a:lstStyle>
            <a:lvl1pPr>
              <a:defRPr sz="3200" b="1">
                <a:solidFill>
                  <a:srgbClr val="001970"/>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E2177CCC-AEEE-A644-B096-A1FDA66081EA}"/>
              </a:ext>
            </a:extLst>
          </p:cNvPr>
          <p:cNvSpPr>
            <a:spLocks noGrp="1"/>
          </p:cNvSpPr>
          <p:nvPr>
            <p:ph type="pic" sz="quarter" idx="13" hasCustomPrompt="1"/>
          </p:nvPr>
        </p:nvSpPr>
        <p:spPr>
          <a:xfrm>
            <a:off x="838201" y="1497013"/>
            <a:ext cx="4635927" cy="3473886"/>
          </a:xfrm>
        </p:spPr>
        <p:txBody>
          <a:bodyPr/>
          <a:lstStyle>
            <a:lvl1pPr>
              <a:buClr>
                <a:srgbClr val="21607C"/>
              </a:buClr>
              <a:defRPr/>
            </a:lvl1pPr>
          </a:lstStyle>
          <a:p>
            <a:r>
              <a:rPr lang="en-US" dirty="0"/>
              <a:t>Add Picture</a:t>
            </a:r>
          </a:p>
        </p:txBody>
      </p:sp>
      <p:sp>
        <p:nvSpPr>
          <p:cNvPr id="12" name="Text Placeholder 11">
            <a:extLst>
              <a:ext uri="{FF2B5EF4-FFF2-40B4-BE49-F238E27FC236}">
                <a16:creationId xmlns:a16="http://schemas.microsoft.com/office/drawing/2014/main" id="{03270B7C-8712-F44D-933A-60136AE7C3DE}"/>
              </a:ext>
            </a:extLst>
          </p:cNvPr>
          <p:cNvSpPr>
            <a:spLocks noGrp="1"/>
          </p:cNvSpPr>
          <p:nvPr>
            <p:ph type="body" sz="quarter" idx="15" hasCustomPrompt="1"/>
          </p:nvPr>
        </p:nvSpPr>
        <p:spPr>
          <a:xfrm>
            <a:off x="838201" y="5032376"/>
            <a:ext cx="4635500" cy="269918"/>
          </a:xfrm>
        </p:spPr>
        <p:txBody>
          <a:bodyPr/>
          <a:lstStyle>
            <a:lvl1pPr marL="0" indent="0" algn="ctr">
              <a:buNone/>
              <a:defRPr sz="1400" b="1"/>
            </a:lvl1pPr>
          </a:lstStyle>
          <a:p>
            <a:pPr lvl="0"/>
            <a:r>
              <a:rPr lang="en-US" dirty="0"/>
              <a:t>Caption Text</a:t>
            </a:r>
          </a:p>
        </p:txBody>
      </p:sp>
      <p:sp>
        <p:nvSpPr>
          <p:cNvPr id="10" name="Picture Placeholder 9">
            <a:extLst>
              <a:ext uri="{FF2B5EF4-FFF2-40B4-BE49-F238E27FC236}">
                <a16:creationId xmlns:a16="http://schemas.microsoft.com/office/drawing/2014/main" id="{B4136A40-9784-4F48-8181-576A71221000}"/>
              </a:ext>
            </a:extLst>
          </p:cNvPr>
          <p:cNvSpPr>
            <a:spLocks noGrp="1"/>
          </p:cNvSpPr>
          <p:nvPr>
            <p:ph type="pic" sz="quarter" idx="14" hasCustomPrompt="1"/>
          </p:nvPr>
        </p:nvSpPr>
        <p:spPr>
          <a:xfrm>
            <a:off x="6717876" y="1497013"/>
            <a:ext cx="4638041" cy="3473885"/>
          </a:xfrm>
        </p:spPr>
        <p:txBody>
          <a:bodyPr/>
          <a:lstStyle>
            <a:lvl1pPr>
              <a:buClr>
                <a:srgbClr val="21607C"/>
              </a:buClr>
              <a:defRPr/>
            </a:lvl1pPr>
          </a:lstStyle>
          <a:p>
            <a:r>
              <a:rPr lang="en-US" dirty="0"/>
              <a:t>Add Picture</a:t>
            </a:r>
          </a:p>
        </p:txBody>
      </p:sp>
      <p:sp>
        <p:nvSpPr>
          <p:cNvPr id="14" name="Text Placeholder 13">
            <a:extLst>
              <a:ext uri="{FF2B5EF4-FFF2-40B4-BE49-F238E27FC236}">
                <a16:creationId xmlns:a16="http://schemas.microsoft.com/office/drawing/2014/main" id="{2E1D8AD5-19E8-A147-AC91-D9E1565F27D6}"/>
              </a:ext>
            </a:extLst>
          </p:cNvPr>
          <p:cNvSpPr>
            <a:spLocks noGrp="1"/>
          </p:cNvSpPr>
          <p:nvPr>
            <p:ph type="body" sz="quarter" idx="16" hasCustomPrompt="1"/>
          </p:nvPr>
        </p:nvSpPr>
        <p:spPr>
          <a:xfrm>
            <a:off x="6718301" y="5032376"/>
            <a:ext cx="4637617" cy="269918"/>
          </a:xfrm>
        </p:spPr>
        <p:txBody>
          <a:bodyPr/>
          <a:lstStyle>
            <a:lvl1pPr marL="0" indent="0" algn="ctr">
              <a:buNone/>
              <a:defRPr lang="en-US" sz="1400" b="1" kern="1200" dirty="0">
                <a:solidFill>
                  <a:schemeClr val="tx1"/>
                </a:solidFill>
                <a:latin typeface="+mn-lt"/>
                <a:ea typeface="+mn-ea"/>
                <a:cs typeface="+mn-cs"/>
              </a:defRPr>
            </a:lvl1pPr>
          </a:lstStyle>
          <a:p>
            <a:pPr lvl="0"/>
            <a:r>
              <a:rPr lang="en-US" dirty="0"/>
              <a:t>Caption Text</a:t>
            </a:r>
          </a:p>
        </p:txBody>
      </p:sp>
      <p:pic>
        <p:nvPicPr>
          <p:cNvPr id="15" name="Content Placeholder 3">
            <a:extLst>
              <a:ext uri="{FF2B5EF4-FFF2-40B4-BE49-F238E27FC236}">
                <a16:creationId xmlns:a16="http://schemas.microsoft.com/office/drawing/2014/main" id="{98EF02A7-EA58-C54E-AE4E-5A47083D15B8}"/>
              </a:ext>
              <a:ext uri="{C183D7F6-B498-43B3-948B-1728B52AA6E4}">
                <adec:decorative xmlns:adec="http://schemas.microsoft.com/office/drawing/2017/decorative" val="1"/>
              </a:ext>
            </a:extLst>
          </p:cNvPr>
          <p:cNvPicPr>
            <a:picLocks noChangeAspect="1"/>
          </p:cNvPicPr>
          <p:nvPr userDrawn="1"/>
        </p:nvPicPr>
        <p:blipFill rotWithShape="1">
          <a:blip r:embed="rId2"/>
          <a:srcRect l="17523" t="8803" b="20514"/>
          <a:stretch/>
        </p:blipFill>
        <p:spPr>
          <a:xfrm>
            <a:off x="-877" y="6061102"/>
            <a:ext cx="12207240" cy="784613"/>
          </a:xfrm>
          <a:prstGeom prst="rect">
            <a:avLst/>
          </a:prstGeom>
        </p:spPr>
      </p:pic>
      <p:pic>
        <p:nvPicPr>
          <p:cNvPr id="16" name="Picture 15">
            <a:extLst>
              <a:ext uri="{FF2B5EF4-FFF2-40B4-BE49-F238E27FC236}">
                <a16:creationId xmlns:a16="http://schemas.microsoft.com/office/drawing/2014/main" id="{F7978BAC-FF8A-B948-A7CA-6DEC33371B26}"/>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11315812" y="6160572"/>
            <a:ext cx="586463" cy="583545"/>
          </a:xfrm>
          <a:prstGeom prst="rect">
            <a:avLst/>
          </a:prstGeom>
        </p:spPr>
      </p:pic>
      <p:sp>
        <p:nvSpPr>
          <p:cNvPr id="17" name="Slide Number Placeholder 5">
            <a:extLst>
              <a:ext uri="{FF2B5EF4-FFF2-40B4-BE49-F238E27FC236}">
                <a16:creationId xmlns:a16="http://schemas.microsoft.com/office/drawing/2014/main" id="{7F469027-D517-1446-BCC5-B4E2A33A4391}"/>
              </a:ext>
            </a:extLst>
          </p:cNvPr>
          <p:cNvSpPr>
            <a:spLocks noGrp="1"/>
          </p:cNvSpPr>
          <p:nvPr>
            <p:ph type="sldNum" sz="quarter" idx="12"/>
          </p:nvPr>
        </p:nvSpPr>
        <p:spPr>
          <a:xfrm>
            <a:off x="838200" y="6356353"/>
            <a:ext cx="3657600" cy="365125"/>
          </a:xfrm>
          <a:prstGeom prst="rect">
            <a:avLst/>
          </a:prstGeom>
        </p:spPr>
        <p:txBody>
          <a:bodyPr/>
          <a:lstStyle>
            <a:lvl1pPr>
              <a:defRPr sz="1200" b="1">
                <a:solidFill>
                  <a:schemeClr val="bg1"/>
                </a:solidFill>
              </a:defRPr>
            </a:lvl1pPr>
          </a:lstStyle>
          <a:p>
            <a:fld id="{37DFEC7B-BA41-AE4F-A7EE-87A56D6A0A9F}" type="slidenum">
              <a:rPr lang="en-US" smtClean="0"/>
              <a:pPr/>
              <a:t>‹#›</a:t>
            </a:fld>
            <a:endParaRPr lang="en-US" dirty="0"/>
          </a:p>
        </p:txBody>
      </p:sp>
    </p:spTree>
    <p:extLst>
      <p:ext uri="{BB962C8B-B14F-4D97-AF65-F5344CB8AC3E}">
        <p14:creationId xmlns:p14="http://schemas.microsoft.com/office/powerpoint/2010/main" val="570041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Pictur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1248" y="137161"/>
            <a:ext cx="10515600" cy="1197863"/>
          </a:xfrm>
        </p:spPr>
        <p:txBody>
          <a:bodyPr anchor="t" anchorCtr="0">
            <a:noAutofit/>
          </a:bodyPr>
          <a:lstStyle>
            <a:lvl1pPr>
              <a:defRPr sz="3200" b="1">
                <a:solidFill>
                  <a:srgbClr val="001970"/>
                </a:solidFill>
              </a:defRPr>
            </a:lvl1pPr>
          </a:lstStyle>
          <a:p>
            <a:r>
              <a:rPr lang="en-US" dirty="0"/>
              <a:t>Click to edit Master title style</a:t>
            </a:r>
          </a:p>
        </p:txBody>
      </p:sp>
      <p:sp>
        <p:nvSpPr>
          <p:cNvPr id="9" name="Text Placeholder 8">
            <a:extLst>
              <a:ext uri="{FF2B5EF4-FFF2-40B4-BE49-F238E27FC236}">
                <a16:creationId xmlns:a16="http://schemas.microsoft.com/office/drawing/2014/main" id="{E92E4E52-0B80-CD4C-8128-FD457DA36A5F}"/>
              </a:ext>
            </a:extLst>
          </p:cNvPr>
          <p:cNvSpPr>
            <a:spLocks noGrp="1"/>
          </p:cNvSpPr>
          <p:nvPr>
            <p:ph type="body" sz="quarter" idx="14" hasCustomPrompt="1"/>
          </p:nvPr>
        </p:nvSpPr>
        <p:spPr>
          <a:xfrm>
            <a:off x="838200" y="1408177"/>
            <a:ext cx="10517717" cy="339725"/>
          </a:xfrm>
        </p:spPr>
        <p:txBody>
          <a:bodyPr/>
          <a:lstStyle>
            <a:lvl1pPr marL="0" indent="0">
              <a:buNone/>
              <a:defRPr sz="1800" b="1"/>
            </a:lvl1pPr>
          </a:lstStyle>
          <a:p>
            <a:pPr lvl="0"/>
            <a:r>
              <a:rPr lang="en-US" dirty="0"/>
              <a:t>Add Text</a:t>
            </a:r>
          </a:p>
        </p:txBody>
      </p:sp>
      <p:sp>
        <p:nvSpPr>
          <p:cNvPr id="4" name="Picture Placeholder 3">
            <a:extLst>
              <a:ext uri="{FF2B5EF4-FFF2-40B4-BE49-F238E27FC236}">
                <a16:creationId xmlns:a16="http://schemas.microsoft.com/office/drawing/2014/main" id="{67EFC652-B9EF-FC49-950F-D084B44F5604}"/>
              </a:ext>
            </a:extLst>
          </p:cNvPr>
          <p:cNvSpPr>
            <a:spLocks noGrp="1"/>
          </p:cNvSpPr>
          <p:nvPr>
            <p:ph type="pic" sz="quarter" idx="13" hasCustomPrompt="1"/>
          </p:nvPr>
        </p:nvSpPr>
        <p:spPr>
          <a:xfrm>
            <a:off x="838200" y="1821054"/>
            <a:ext cx="10517717" cy="3781948"/>
          </a:xfrm>
        </p:spPr>
        <p:txBody>
          <a:bodyPr/>
          <a:lstStyle>
            <a:lvl1pPr>
              <a:buClr>
                <a:srgbClr val="21607C"/>
              </a:buClr>
              <a:defRPr/>
            </a:lvl1pPr>
          </a:lstStyle>
          <a:p>
            <a:r>
              <a:rPr lang="en-US" dirty="0"/>
              <a:t>Add Picture</a:t>
            </a:r>
          </a:p>
        </p:txBody>
      </p:sp>
      <p:sp>
        <p:nvSpPr>
          <p:cNvPr id="11" name="Text Placeholder 10">
            <a:extLst>
              <a:ext uri="{FF2B5EF4-FFF2-40B4-BE49-F238E27FC236}">
                <a16:creationId xmlns:a16="http://schemas.microsoft.com/office/drawing/2014/main" id="{D5E0545B-A247-164B-BE65-215B8F5947FF}"/>
              </a:ext>
            </a:extLst>
          </p:cNvPr>
          <p:cNvSpPr>
            <a:spLocks noGrp="1"/>
          </p:cNvSpPr>
          <p:nvPr>
            <p:ph type="body" sz="quarter" idx="15" hasCustomPrompt="1"/>
          </p:nvPr>
        </p:nvSpPr>
        <p:spPr>
          <a:xfrm>
            <a:off x="838200" y="5664200"/>
            <a:ext cx="10517717" cy="350838"/>
          </a:xfrm>
        </p:spPr>
        <p:txBody>
          <a:bodyPr/>
          <a:lstStyle>
            <a:lvl1pPr marL="0" indent="0">
              <a:buNone/>
              <a:defRPr sz="1050" i="1"/>
            </a:lvl1pPr>
          </a:lstStyle>
          <a:p>
            <a:pPr lvl="0"/>
            <a:r>
              <a:rPr lang="en-US" dirty="0"/>
              <a:t>Source/Footnote text</a:t>
            </a:r>
          </a:p>
        </p:txBody>
      </p:sp>
      <p:pic>
        <p:nvPicPr>
          <p:cNvPr id="13" name="Content Placeholder 3">
            <a:extLst>
              <a:ext uri="{FF2B5EF4-FFF2-40B4-BE49-F238E27FC236}">
                <a16:creationId xmlns:a16="http://schemas.microsoft.com/office/drawing/2014/main" id="{9C9C0462-7FBA-B84C-A0DF-AD8F45854D0A}"/>
              </a:ext>
              <a:ext uri="{C183D7F6-B498-43B3-948B-1728B52AA6E4}">
                <adec:decorative xmlns:adec="http://schemas.microsoft.com/office/drawing/2017/decorative" val="1"/>
              </a:ext>
            </a:extLst>
          </p:cNvPr>
          <p:cNvPicPr>
            <a:picLocks noChangeAspect="1"/>
          </p:cNvPicPr>
          <p:nvPr userDrawn="1"/>
        </p:nvPicPr>
        <p:blipFill rotWithShape="1">
          <a:blip r:embed="rId2"/>
          <a:srcRect l="17523" t="8803" b="20514"/>
          <a:stretch/>
        </p:blipFill>
        <p:spPr>
          <a:xfrm>
            <a:off x="-877" y="6061102"/>
            <a:ext cx="12207240" cy="784613"/>
          </a:xfrm>
          <a:prstGeom prst="rect">
            <a:avLst/>
          </a:prstGeom>
        </p:spPr>
      </p:pic>
      <p:pic>
        <p:nvPicPr>
          <p:cNvPr id="14" name="Picture 13">
            <a:extLst>
              <a:ext uri="{FF2B5EF4-FFF2-40B4-BE49-F238E27FC236}">
                <a16:creationId xmlns:a16="http://schemas.microsoft.com/office/drawing/2014/main" id="{CE82EAB2-FEA0-3F49-A90F-EB5C9032A308}"/>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11315812" y="6160572"/>
            <a:ext cx="586463" cy="583545"/>
          </a:xfrm>
          <a:prstGeom prst="rect">
            <a:avLst/>
          </a:prstGeom>
        </p:spPr>
      </p:pic>
      <p:sp>
        <p:nvSpPr>
          <p:cNvPr id="15" name="Slide Number Placeholder 5">
            <a:extLst>
              <a:ext uri="{FF2B5EF4-FFF2-40B4-BE49-F238E27FC236}">
                <a16:creationId xmlns:a16="http://schemas.microsoft.com/office/drawing/2014/main" id="{4A8EF7F8-971A-4647-A0FA-6F89D07DCF72}"/>
              </a:ext>
            </a:extLst>
          </p:cNvPr>
          <p:cNvSpPr>
            <a:spLocks noGrp="1"/>
          </p:cNvSpPr>
          <p:nvPr>
            <p:ph type="sldNum" sz="quarter" idx="12"/>
          </p:nvPr>
        </p:nvSpPr>
        <p:spPr>
          <a:xfrm>
            <a:off x="838200" y="6356353"/>
            <a:ext cx="3657600" cy="365125"/>
          </a:xfrm>
          <a:prstGeom prst="rect">
            <a:avLst/>
          </a:prstGeom>
        </p:spPr>
        <p:txBody>
          <a:bodyPr/>
          <a:lstStyle>
            <a:lvl1pPr>
              <a:defRPr sz="1200" b="1">
                <a:solidFill>
                  <a:schemeClr val="bg1"/>
                </a:solidFill>
              </a:defRPr>
            </a:lvl1pPr>
          </a:lstStyle>
          <a:p>
            <a:fld id="{37DFEC7B-BA41-AE4F-A7EE-87A56D6A0A9F}" type="slidenum">
              <a:rPr lang="en-US" smtClean="0"/>
              <a:pPr/>
              <a:t>‹#›</a:t>
            </a:fld>
            <a:endParaRPr lang="en-US" dirty="0"/>
          </a:p>
        </p:txBody>
      </p:sp>
    </p:spTree>
    <p:extLst>
      <p:ext uri="{BB962C8B-B14F-4D97-AF65-F5344CB8AC3E}">
        <p14:creationId xmlns:p14="http://schemas.microsoft.com/office/powerpoint/2010/main" val="2594321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838200" y="1246909"/>
            <a:ext cx="10515600" cy="443783"/>
          </a:xfrm>
        </p:spPr>
        <p:txBody>
          <a:bodyPr/>
          <a:lstStyle>
            <a:lvl1pPr>
              <a:defRPr sz="1400"/>
            </a:lvl1pPr>
          </a:lstStyle>
          <a:p>
            <a:r>
              <a:rPr lang="en-US" dirty="0"/>
              <a:t>Click to edit Master title style</a:t>
            </a:r>
          </a:p>
        </p:txBody>
      </p:sp>
      <p:sp>
        <p:nvSpPr>
          <p:cNvPr id="6" name="Text Placeholder 5"/>
          <p:cNvSpPr>
            <a:spLocks noGrp="1"/>
          </p:cNvSpPr>
          <p:nvPr>
            <p:ph type="body" sz="quarter" idx="11" hasCustomPrompt="1"/>
          </p:nvPr>
        </p:nvSpPr>
        <p:spPr>
          <a:xfrm>
            <a:off x="838200" y="1898046"/>
            <a:ext cx="10515600" cy="3973513"/>
          </a:xfrm>
        </p:spPr>
        <p:txBody>
          <a:bodyPr/>
          <a:lstStyle>
            <a:lvl1pPr marL="0" indent="0">
              <a:buNone/>
              <a:defRPr sz="1800" i="1"/>
            </a:lvl1pPr>
            <a:lvl2pPr marL="457200" indent="0">
              <a:buNone/>
              <a:defRPr i="1"/>
            </a:lvl2pPr>
            <a:lvl3pPr marL="914400" indent="0">
              <a:buNone/>
              <a:defRPr i="1"/>
            </a:lvl3pPr>
            <a:lvl4pPr marL="1371600" indent="0">
              <a:buNone/>
              <a:defRPr i="1"/>
            </a:lvl4pPr>
            <a:lvl5pPr marL="1828800" indent="0">
              <a:buNone/>
              <a:defRPr i="1"/>
            </a:lvl5pPr>
          </a:lstStyle>
          <a:p>
            <a:pPr lvl="0"/>
            <a:r>
              <a:rPr lang="en-US"/>
              <a:t>Quote text</a:t>
            </a:r>
          </a:p>
        </p:txBody>
      </p:sp>
      <p:pic>
        <p:nvPicPr>
          <p:cNvPr id="7" name="Content Placeholder 3">
            <a:extLst>
              <a:ext uri="{FF2B5EF4-FFF2-40B4-BE49-F238E27FC236}">
                <a16:creationId xmlns:a16="http://schemas.microsoft.com/office/drawing/2014/main" id="{9C9C0462-7FBA-B84C-A0DF-AD8F45854D0A}"/>
              </a:ext>
              <a:ext uri="{C183D7F6-B498-43B3-948B-1728B52AA6E4}">
                <adec:decorative xmlns:adec="http://schemas.microsoft.com/office/drawing/2017/decorative" val="1"/>
              </a:ext>
            </a:extLst>
          </p:cNvPr>
          <p:cNvPicPr>
            <a:picLocks noChangeAspect="1"/>
          </p:cNvPicPr>
          <p:nvPr userDrawn="1"/>
        </p:nvPicPr>
        <p:blipFill rotWithShape="1">
          <a:blip r:embed="rId2"/>
          <a:srcRect l="17523" t="8803" b="20514"/>
          <a:stretch/>
        </p:blipFill>
        <p:spPr>
          <a:xfrm>
            <a:off x="-877" y="6061102"/>
            <a:ext cx="12207240" cy="784613"/>
          </a:xfrm>
          <a:prstGeom prst="rect">
            <a:avLst/>
          </a:prstGeom>
        </p:spPr>
      </p:pic>
      <p:pic>
        <p:nvPicPr>
          <p:cNvPr id="8" name="Picture 7">
            <a:extLst>
              <a:ext uri="{FF2B5EF4-FFF2-40B4-BE49-F238E27FC236}">
                <a16:creationId xmlns:a16="http://schemas.microsoft.com/office/drawing/2014/main" id="{CE82EAB2-FEA0-3F49-A90F-EB5C9032A308}"/>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11315812" y="6160572"/>
            <a:ext cx="586463" cy="583545"/>
          </a:xfrm>
          <a:prstGeom prst="rect">
            <a:avLst/>
          </a:prstGeom>
        </p:spPr>
      </p:pic>
      <p:sp>
        <p:nvSpPr>
          <p:cNvPr id="9" name="Slide Number Placeholder 5">
            <a:extLst>
              <a:ext uri="{FF2B5EF4-FFF2-40B4-BE49-F238E27FC236}">
                <a16:creationId xmlns:a16="http://schemas.microsoft.com/office/drawing/2014/main" id="{4A8EF7F8-971A-4647-A0FA-6F89D07DCF72}"/>
              </a:ext>
            </a:extLst>
          </p:cNvPr>
          <p:cNvSpPr>
            <a:spLocks noGrp="1"/>
          </p:cNvSpPr>
          <p:nvPr>
            <p:ph type="sldNum" sz="quarter" idx="12"/>
          </p:nvPr>
        </p:nvSpPr>
        <p:spPr>
          <a:xfrm>
            <a:off x="838200" y="6356353"/>
            <a:ext cx="3657600" cy="365125"/>
          </a:xfrm>
          <a:prstGeom prst="rect">
            <a:avLst/>
          </a:prstGeom>
        </p:spPr>
        <p:txBody>
          <a:bodyPr/>
          <a:lstStyle>
            <a:lvl1pPr>
              <a:defRPr sz="1200" b="1">
                <a:solidFill>
                  <a:schemeClr val="bg1"/>
                </a:solidFill>
              </a:defRPr>
            </a:lvl1pPr>
          </a:lstStyle>
          <a:p>
            <a:fld id="{37DFEC7B-BA41-AE4F-A7EE-87A56D6A0A9F}" type="slidenum">
              <a:rPr lang="en-US" smtClean="0"/>
              <a:pPr/>
              <a:t>‹#›</a:t>
            </a:fld>
            <a:endParaRPr lang="en-US" dirty="0"/>
          </a:p>
        </p:txBody>
      </p:sp>
    </p:spTree>
    <p:extLst>
      <p:ext uri="{BB962C8B-B14F-4D97-AF65-F5344CB8AC3E}">
        <p14:creationId xmlns:p14="http://schemas.microsoft.com/office/powerpoint/2010/main" val="337920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bg>
      <p:bgPr>
        <a:solidFill>
          <a:schemeClr val="bg1"/>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38200" y="137161"/>
            <a:ext cx="10515600" cy="1198501"/>
          </a:xfrm>
        </p:spPr>
        <p:txBody>
          <a:bodyPr anchor="t" anchorCtr="0">
            <a:noAutofit/>
          </a:bodyPr>
          <a:lstStyle>
            <a:lvl1pPr>
              <a:defRPr sz="3200" b="1">
                <a:solidFill>
                  <a:srgbClr val="001970"/>
                </a:solidFill>
              </a:defRPr>
            </a:lvl1pPr>
          </a:lstStyle>
          <a:p>
            <a:r>
              <a:rPr lang="en-US" dirty="0"/>
              <a:t>Click to edit Master title style</a:t>
            </a:r>
          </a:p>
        </p:txBody>
      </p:sp>
      <p:sp>
        <p:nvSpPr>
          <p:cNvPr id="5" name="Content Placeholder 2"/>
          <p:cNvSpPr>
            <a:spLocks noGrp="1"/>
          </p:cNvSpPr>
          <p:nvPr>
            <p:ph sz="half" idx="1"/>
          </p:nvPr>
        </p:nvSpPr>
        <p:spPr>
          <a:xfrm>
            <a:off x="838200" y="1463041"/>
            <a:ext cx="6689747" cy="4553712"/>
          </a:xfrm>
        </p:spPr>
        <p:txBody>
          <a:bodyPr>
            <a:noAutofit/>
          </a:bodyPr>
          <a:lstStyle>
            <a:lvl1pPr>
              <a:lnSpc>
                <a:spcPct val="100000"/>
              </a:lnSpc>
              <a:spcBef>
                <a:spcPts val="1000"/>
              </a:spcBef>
              <a:spcAft>
                <a:spcPts val="1000"/>
              </a:spcAft>
              <a:buClr>
                <a:srgbClr val="21607C"/>
              </a:buClr>
              <a:defRPr sz="2200"/>
            </a:lvl1pPr>
            <a:lvl2pPr>
              <a:lnSpc>
                <a:spcPct val="100000"/>
              </a:lnSpc>
              <a:spcBef>
                <a:spcPts val="1000"/>
              </a:spcBef>
              <a:spcAft>
                <a:spcPts val="1000"/>
              </a:spcAft>
              <a:buClr>
                <a:srgbClr val="21607C"/>
              </a:buClr>
              <a:defRPr sz="1600"/>
            </a:lvl2pPr>
            <a:lvl3pPr>
              <a:lnSpc>
                <a:spcPct val="100000"/>
              </a:lnSpc>
              <a:spcBef>
                <a:spcPts val="1000"/>
              </a:spcBef>
              <a:spcAft>
                <a:spcPts val="1000"/>
              </a:spcAft>
              <a:buClr>
                <a:srgbClr val="21607C"/>
              </a:buClr>
              <a:defRPr sz="1400"/>
            </a:lvl3pPr>
            <a:lvl4pPr>
              <a:lnSpc>
                <a:spcPct val="100000"/>
              </a:lnSpc>
              <a:spcBef>
                <a:spcPts val="1000"/>
              </a:spcBef>
              <a:spcAft>
                <a:spcPts val="1000"/>
              </a:spcAft>
              <a:buClr>
                <a:srgbClr val="21607C"/>
              </a:buClr>
              <a:defRPr sz="1400"/>
            </a:lvl4pPr>
            <a:lvl5pPr>
              <a:lnSpc>
                <a:spcPct val="100000"/>
              </a:lnSpc>
              <a:spcBef>
                <a:spcPts val="1000"/>
              </a:spcBef>
              <a:spcAft>
                <a:spcPts val="1000"/>
              </a:spcAft>
              <a:buClr>
                <a:srgbClr val="21607C"/>
              </a:buCl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3"/>
          <p:cNvSpPr>
            <a:spLocks noGrp="1"/>
          </p:cNvSpPr>
          <p:nvPr>
            <p:ph sz="half" idx="2" hasCustomPrompt="1"/>
          </p:nvPr>
        </p:nvSpPr>
        <p:spPr>
          <a:xfrm>
            <a:off x="7748875" y="1461915"/>
            <a:ext cx="3604924" cy="4553712"/>
          </a:xfrm>
        </p:spPr>
        <p:txBody>
          <a:bodyPr>
            <a:noAutofit/>
          </a:bodyPr>
          <a:lstStyle>
            <a:lvl1pPr>
              <a:lnSpc>
                <a:spcPct val="100000"/>
              </a:lnSpc>
              <a:spcBef>
                <a:spcPts val="1000"/>
              </a:spcBef>
              <a:spcAft>
                <a:spcPts val="1000"/>
              </a:spcAft>
              <a:buClr>
                <a:srgbClr val="21607C"/>
              </a:buClr>
              <a:defRPr sz="2200"/>
            </a:lvl1pPr>
            <a:lvl2pPr>
              <a:lnSpc>
                <a:spcPct val="100000"/>
              </a:lnSpc>
              <a:spcBef>
                <a:spcPts val="1000"/>
              </a:spcBef>
              <a:spcAft>
                <a:spcPts val="1000"/>
              </a:spcAft>
              <a:buClr>
                <a:srgbClr val="21607C"/>
              </a:buClr>
              <a:defRPr sz="1600"/>
            </a:lvl2pPr>
            <a:lvl3pPr>
              <a:lnSpc>
                <a:spcPct val="100000"/>
              </a:lnSpc>
              <a:spcBef>
                <a:spcPts val="1000"/>
              </a:spcBef>
              <a:spcAft>
                <a:spcPts val="1000"/>
              </a:spcAft>
              <a:buClr>
                <a:srgbClr val="21607C"/>
              </a:buClr>
              <a:defRPr sz="1400"/>
            </a:lvl3pPr>
            <a:lvl4pPr>
              <a:lnSpc>
                <a:spcPct val="100000"/>
              </a:lnSpc>
              <a:spcBef>
                <a:spcPts val="1000"/>
              </a:spcBef>
              <a:spcAft>
                <a:spcPts val="1000"/>
              </a:spcAft>
              <a:buClr>
                <a:srgbClr val="21607C"/>
              </a:buClr>
              <a:defRPr sz="1200"/>
            </a:lvl4pPr>
            <a:lvl5pPr>
              <a:lnSpc>
                <a:spcPct val="100000"/>
              </a:lnSpc>
              <a:spcBef>
                <a:spcPts val="1000"/>
              </a:spcBef>
              <a:spcAft>
                <a:spcPts val="1000"/>
              </a:spcAft>
              <a:buClr>
                <a:srgbClr val="21607C"/>
              </a:buClr>
              <a:defRPr sz="1200"/>
            </a:lvl5pPr>
          </a:lstStyle>
          <a:p>
            <a:pPr lvl="0"/>
            <a:r>
              <a:rPr lang="en-US" dirty="0"/>
              <a:t>Add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Content Placeholder 3">
            <a:extLst>
              <a:ext uri="{FF2B5EF4-FFF2-40B4-BE49-F238E27FC236}">
                <a16:creationId xmlns:a16="http://schemas.microsoft.com/office/drawing/2014/main" id="{8F757345-3BDC-6241-BABC-F24330B968BC}"/>
              </a:ext>
              <a:ext uri="{C183D7F6-B498-43B3-948B-1728B52AA6E4}">
                <adec:decorative xmlns:adec="http://schemas.microsoft.com/office/drawing/2017/decorative" val="1"/>
              </a:ext>
            </a:extLst>
          </p:cNvPr>
          <p:cNvPicPr>
            <a:picLocks noChangeAspect="1"/>
          </p:cNvPicPr>
          <p:nvPr userDrawn="1"/>
        </p:nvPicPr>
        <p:blipFill rotWithShape="1">
          <a:blip r:embed="rId2"/>
          <a:srcRect l="17523" t="8803" b="20514"/>
          <a:stretch/>
        </p:blipFill>
        <p:spPr>
          <a:xfrm>
            <a:off x="-877" y="6061102"/>
            <a:ext cx="12207240" cy="784613"/>
          </a:xfrm>
          <a:prstGeom prst="rect">
            <a:avLst/>
          </a:prstGeom>
        </p:spPr>
      </p:pic>
      <p:pic>
        <p:nvPicPr>
          <p:cNvPr id="12" name="Picture 11">
            <a:extLst>
              <a:ext uri="{FF2B5EF4-FFF2-40B4-BE49-F238E27FC236}">
                <a16:creationId xmlns:a16="http://schemas.microsoft.com/office/drawing/2014/main" id="{71DA054F-D5B5-D74E-998D-A26238F5930F}"/>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11315812" y="6160572"/>
            <a:ext cx="586463" cy="583545"/>
          </a:xfrm>
          <a:prstGeom prst="rect">
            <a:avLst/>
          </a:prstGeom>
        </p:spPr>
      </p:pic>
      <p:sp>
        <p:nvSpPr>
          <p:cNvPr id="13" name="Slide Number Placeholder 5">
            <a:extLst>
              <a:ext uri="{FF2B5EF4-FFF2-40B4-BE49-F238E27FC236}">
                <a16:creationId xmlns:a16="http://schemas.microsoft.com/office/drawing/2014/main" id="{4FA52F2B-6BC0-4F41-9F05-F787BF7AA2F1}"/>
              </a:ext>
            </a:extLst>
          </p:cNvPr>
          <p:cNvSpPr>
            <a:spLocks noGrp="1"/>
          </p:cNvSpPr>
          <p:nvPr>
            <p:ph type="sldNum" sz="quarter" idx="12"/>
          </p:nvPr>
        </p:nvSpPr>
        <p:spPr>
          <a:xfrm>
            <a:off x="838200" y="6356353"/>
            <a:ext cx="3657600" cy="365125"/>
          </a:xfrm>
          <a:prstGeom prst="rect">
            <a:avLst/>
          </a:prstGeom>
        </p:spPr>
        <p:txBody>
          <a:bodyPr/>
          <a:lstStyle>
            <a:lvl1pPr>
              <a:defRPr sz="1200" b="1">
                <a:solidFill>
                  <a:schemeClr val="bg1"/>
                </a:solidFill>
              </a:defRPr>
            </a:lvl1pPr>
          </a:lstStyle>
          <a:p>
            <a:fld id="{37DFEC7B-BA41-AE4F-A7EE-87A56D6A0A9F}" type="slidenum">
              <a:rPr lang="en-US" smtClean="0"/>
              <a:pPr/>
              <a:t>‹#›</a:t>
            </a:fld>
            <a:endParaRPr lang="en-US" dirty="0"/>
          </a:p>
        </p:txBody>
      </p:sp>
    </p:spTree>
    <p:extLst>
      <p:ext uri="{BB962C8B-B14F-4D97-AF65-F5344CB8AC3E}">
        <p14:creationId xmlns:p14="http://schemas.microsoft.com/office/powerpoint/2010/main" val="3140554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wo Content">
    <p:bg>
      <p:bgPr>
        <a:solidFill>
          <a:schemeClr val="bg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2A0684CC-1456-324B-906D-3F8BA1CBA1F8}"/>
              </a:ext>
            </a:extLst>
          </p:cNvPr>
          <p:cNvSpPr>
            <a:spLocks noGrp="1"/>
          </p:cNvSpPr>
          <p:nvPr>
            <p:ph type="title"/>
          </p:nvPr>
        </p:nvSpPr>
        <p:spPr>
          <a:xfrm>
            <a:off x="838200" y="137160"/>
            <a:ext cx="10515600" cy="1032454"/>
          </a:xfrm>
        </p:spPr>
        <p:txBody>
          <a:bodyPr anchor="t" anchorCtr="0">
            <a:noAutofit/>
          </a:bodyPr>
          <a:lstStyle>
            <a:lvl1pPr>
              <a:defRPr sz="3200" b="1">
                <a:solidFill>
                  <a:srgbClr val="001970"/>
                </a:solidFill>
              </a:defRPr>
            </a:lvl1pPr>
          </a:lstStyle>
          <a:p>
            <a:r>
              <a:rPr lang="en-US" dirty="0"/>
              <a:t>Click to edit Master title style</a:t>
            </a:r>
          </a:p>
        </p:txBody>
      </p:sp>
      <p:sp>
        <p:nvSpPr>
          <p:cNvPr id="11" name="Text Placeholder 2">
            <a:extLst>
              <a:ext uri="{FF2B5EF4-FFF2-40B4-BE49-F238E27FC236}">
                <a16:creationId xmlns:a16="http://schemas.microsoft.com/office/drawing/2014/main" id="{53435592-AB79-174F-82F8-951400A59B47}"/>
              </a:ext>
            </a:extLst>
          </p:cNvPr>
          <p:cNvSpPr>
            <a:spLocks noGrp="1"/>
          </p:cNvSpPr>
          <p:nvPr>
            <p:ph type="body" idx="13" hasCustomPrompt="1"/>
          </p:nvPr>
        </p:nvSpPr>
        <p:spPr>
          <a:xfrm>
            <a:off x="838201" y="1171197"/>
            <a:ext cx="5181600" cy="514785"/>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Content Placeholder 2"/>
          <p:cNvSpPr>
            <a:spLocks noGrp="1"/>
          </p:cNvSpPr>
          <p:nvPr>
            <p:ph sz="half" idx="1"/>
          </p:nvPr>
        </p:nvSpPr>
        <p:spPr>
          <a:xfrm>
            <a:off x="838200" y="1696249"/>
            <a:ext cx="5181600" cy="4320903"/>
          </a:xfrm>
        </p:spPr>
        <p:txBody>
          <a:bodyPr>
            <a:noAutofit/>
          </a:bodyPr>
          <a:lstStyle>
            <a:lvl1pPr>
              <a:lnSpc>
                <a:spcPct val="100000"/>
              </a:lnSpc>
              <a:spcBef>
                <a:spcPts val="1000"/>
              </a:spcBef>
              <a:spcAft>
                <a:spcPts val="1000"/>
              </a:spcAft>
              <a:buClr>
                <a:srgbClr val="21607C"/>
              </a:buClr>
              <a:defRPr sz="2200"/>
            </a:lvl1pPr>
            <a:lvl2pPr>
              <a:lnSpc>
                <a:spcPct val="100000"/>
              </a:lnSpc>
              <a:spcBef>
                <a:spcPts val="1000"/>
              </a:spcBef>
              <a:spcAft>
                <a:spcPts val="1000"/>
              </a:spcAft>
              <a:buClr>
                <a:srgbClr val="21607C"/>
              </a:buClr>
              <a:defRPr sz="1600"/>
            </a:lvl2pPr>
            <a:lvl3pPr>
              <a:lnSpc>
                <a:spcPct val="100000"/>
              </a:lnSpc>
              <a:spcBef>
                <a:spcPts val="1000"/>
              </a:spcBef>
              <a:spcAft>
                <a:spcPts val="1000"/>
              </a:spcAft>
              <a:buClr>
                <a:srgbClr val="21607C"/>
              </a:buClr>
              <a:defRPr sz="1400"/>
            </a:lvl3pPr>
            <a:lvl4pPr>
              <a:lnSpc>
                <a:spcPct val="100000"/>
              </a:lnSpc>
              <a:spcBef>
                <a:spcPts val="1000"/>
              </a:spcBef>
              <a:spcAft>
                <a:spcPts val="1000"/>
              </a:spcAft>
              <a:buClr>
                <a:srgbClr val="21607C"/>
              </a:buClr>
              <a:defRPr sz="1400"/>
            </a:lvl4pPr>
            <a:lvl5pPr>
              <a:lnSpc>
                <a:spcPct val="100000"/>
              </a:lnSpc>
              <a:spcBef>
                <a:spcPts val="1000"/>
              </a:spcBef>
              <a:spcAft>
                <a:spcPts val="1000"/>
              </a:spcAft>
              <a:buClr>
                <a:srgbClr val="21607C"/>
              </a:buCl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a:extLst>
              <a:ext uri="{FF2B5EF4-FFF2-40B4-BE49-F238E27FC236}">
                <a16:creationId xmlns:a16="http://schemas.microsoft.com/office/drawing/2014/main" id="{91F0CCA0-F70B-2C4F-87CA-C6473D256265}"/>
              </a:ext>
            </a:extLst>
          </p:cNvPr>
          <p:cNvSpPr>
            <a:spLocks noGrp="1"/>
          </p:cNvSpPr>
          <p:nvPr>
            <p:ph type="body" sz="quarter" idx="3" hasCustomPrompt="1"/>
          </p:nvPr>
        </p:nvSpPr>
        <p:spPr>
          <a:xfrm>
            <a:off x="6172202" y="1171194"/>
            <a:ext cx="5181599" cy="523028"/>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3"/>
          <p:cNvSpPr>
            <a:spLocks noGrp="1"/>
          </p:cNvSpPr>
          <p:nvPr>
            <p:ph sz="half" idx="2" hasCustomPrompt="1"/>
          </p:nvPr>
        </p:nvSpPr>
        <p:spPr>
          <a:xfrm>
            <a:off x="6172200" y="1695121"/>
            <a:ext cx="5181600" cy="4320903"/>
          </a:xfrm>
        </p:spPr>
        <p:txBody>
          <a:bodyPr>
            <a:noAutofit/>
          </a:bodyPr>
          <a:lstStyle>
            <a:lvl1pPr marL="342900" indent="-342900">
              <a:lnSpc>
                <a:spcPct val="100000"/>
              </a:lnSpc>
              <a:spcBef>
                <a:spcPts val="1000"/>
              </a:spcBef>
              <a:spcAft>
                <a:spcPts val="1000"/>
              </a:spcAft>
              <a:buClr>
                <a:srgbClr val="21607C"/>
              </a:buClr>
              <a:buFont typeface="+mj-lt"/>
              <a:buAutoNum type="arabicPeriod"/>
              <a:defRPr sz="2200"/>
            </a:lvl1pPr>
            <a:lvl2pPr marL="800100" indent="-342900">
              <a:lnSpc>
                <a:spcPct val="100000"/>
              </a:lnSpc>
              <a:spcBef>
                <a:spcPts val="1000"/>
              </a:spcBef>
              <a:spcAft>
                <a:spcPts val="1000"/>
              </a:spcAft>
              <a:buClr>
                <a:srgbClr val="21607C"/>
              </a:buClr>
              <a:buFont typeface="+mj-lt"/>
              <a:buAutoNum type="arabicPeriod"/>
              <a:defRPr sz="1600"/>
            </a:lvl2pPr>
            <a:lvl3pPr marL="1257300" indent="-342900">
              <a:lnSpc>
                <a:spcPct val="100000"/>
              </a:lnSpc>
              <a:spcBef>
                <a:spcPts val="1000"/>
              </a:spcBef>
              <a:spcAft>
                <a:spcPts val="1000"/>
              </a:spcAft>
              <a:buClr>
                <a:srgbClr val="21607C"/>
              </a:buClr>
              <a:buFont typeface="+mj-lt"/>
              <a:buAutoNum type="arabicPeriod"/>
              <a:defRPr sz="1400"/>
            </a:lvl3pPr>
            <a:lvl4pPr>
              <a:lnSpc>
                <a:spcPct val="100000"/>
              </a:lnSpc>
              <a:spcBef>
                <a:spcPts val="1000"/>
              </a:spcBef>
              <a:spcAft>
                <a:spcPts val="1000"/>
              </a:spcAft>
              <a:buClr>
                <a:srgbClr val="21607C"/>
              </a:buClr>
              <a:buFont typeface="+mj-lt"/>
              <a:buAutoNum type="arabicPeriod"/>
              <a:defRPr sz="1200"/>
            </a:lvl4pPr>
            <a:lvl5pPr>
              <a:lnSpc>
                <a:spcPct val="100000"/>
              </a:lnSpc>
              <a:spcBef>
                <a:spcPts val="1000"/>
              </a:spcBef>
              <a:spcAft>
                <a:spcPts val="1000"/>
              </a:spcAft>
              <a:buClr>
                <a:srgbClr val="21607C"/>
              </a:buClr>
              <a:buFont typeface="+mj-lt"/>
              <a:buAutoNum type="arabicPeriod"/>
              <a:defRPr sz="1200"/>
            </a:lvl5pPr>
          </a:lstStyle>
          <a:p>
            <a:pPr lvl="0"/>
            <a:r>
              <a:rPr lang="en-US" dirty="0"/>
              <a:t>Add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Content Placeholder 3">
            <a:extLst>
              <a:ext uri="{FF2B5EF4-FFF2-40B4-BE49-F238E27FC236}">
                <a16:creationId xmlns:a16="http://schemas.microsoft.com/office/drawing/2014/main" id="{0427F5B0-D0F5-974B-901D-4D445D323CF4}"/>
              </a:ext>
              <a:ext uri="{C183D7F6-B498-43B3-948B-1728B52AA6E4}">
                <adec:decorative xmlns:adec="http://schemas.microsoft.com/office/drawing/2017/decorative" val="1"/>
              </a:ext>
            </a:extLst>
          </p:cNvPr>
          <p:cNvPicPr>
            <a:picLocks noChangeAspect="1"/>
          </p:cNvPicPr>
          <p:nvPr userDrawn="1"/>
        </p:nvPicPr>
        <p:blipFill rotWithShape="1">
          <a:blip r:embed="rId2"/>
          <a:srcRect l="17523" t="8803" b="20514"/>
          <a:stretch/>
        </p:blipFill>
        <p:spPr>
          <a:xfrm>
            <a:off x="-877" y="6061102"/>
            <a:ext cx="12207240" cy="784613"/>
          </a:xfrm>
          <a:prstGeom prst="rect">
            <a:avLst/>
          </a:prstGeom>
        </p:spPr>
      </p:pic>
      <p:pic>
        <p:nvPicPr>
          <p:cNvPr id="16" name="Picture 15">
            <a:extLst>
              <a:ext uri="{FF2B5EF4-FFF2-40B4-BE49-F238E27FC236}">
                <a16:creationId xmlns:a16="http://schemas.microsoft.com/office/drawing/2014/main" id="{3F7001CD-6C8C-8143-81FE-D5951E7C58A6}"/>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11315812" y="6160572"/>
            <a:ext cx="586463" cy="583545"/>
          </a:xfrm>
          <a:prstGeom prst="rect">
            <a:avLst/>
          </a:prstGeom>
        </p:spPr>
      </p:pic>
      <p:sp>
        <p:nvSpPr>
          <p:cNvPr id="17" name="Slide Number Placeholder 5">
            <a:extLst>
              <a:ext uri="{FF2B5EF4-FFF2-40B4-BE49-F238E27FC236}">
                <a16:creationId xmlns:a16="http://schemas.microsoft.com/office/drawing/2014/main" id="{F8FBB0E9-25A2-FC43-B83C-72F962C38D0A}"/>
              </a:ext>
            </a:extLst>
          </p:cNvPr>
          <p:cNvSpPr>
            <a:spLocks noGrp="1"/>
          </p:cNvSpPr>
          <p:nvPr>
            <p:ph type="sldNum" sz="quarter" idx="12"/>
          </p:nvPr>
        </p:nvSpPr>
        <p:spPr>
          <a:xfrm>
            <a:off x="838200" y="6356353"/>
            <a:ext cx="3657600" cy="365125"/>
          </a:xfrm>
          <a:prstGeom prst="rect">
            <a:avLst/>
          </a:prstGeom>
        </p:spPr>
        <p:txBody>
          <a:bodyPr/>
          <a:lstStyle>
            <a:lvl1pPr>
              <a:defRPr sz="1200" b="1">
                <a:solidFill>
                  <a:schemeClr val="bg1"/>
                </a:solidFill>
              </a:defRPr>
            </a:lvl1pPr>
          </a:lstStyle>
          <a:p>
            <a:fld id="{37DFEC7B-BA41-AE4F-A7EE-87A56D6A0A9F}" type="slidenum">
              <a:rPr lang="en-US" smtClean="0"/>
              <a:pPr/>
              <a:t>‹#›</a:t>
            </a:fld>
            <a:endParaRPr lang="en-US" dirty="0"/>
          </a:p>
        </p:txBody>
      </p:sp>
    </p:spTree>
    <p:extLst>
      <p:ext uri="{BB962C8B-B14F-4D97-AF65-F5344CB8AC3E}">
        <p14:creationId xmlns:p14="http://schemas.microsoft.com/office/powerpoint/2010/main" val="3939564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E569A78E-EC5F-66A6-0FCB-E5487DEFA325}"/>
              </a:ext>
            </a:extLst>
          </p:cNvPr>
          <p:cNvSpPr>
            <a:spLocks noGrp="1"/>
          </p:cNvSpPr>
          <p:nvPr>
            <p:ph type="sldNum" sz="quarter" idx="4"/>
          </p:nvPr>
        </p:nvSpPr>
        <p:spPr>
          <a:xfrm>
            <a:off x="841248" y="6356350"/>
            <a:ext cx="3657600" cy="365125"/>
          </a:xfrm>
          <a:prstGeom prst="rect">
            <a:avLst/>
          </a:prstGeom>
        </p:spPr>
        <p:txBody>
          <a:bodyPr vert="horz" lIns="91440" tIns="45720" rIns="91440" bIns="45720" rtlCol="0" anchor="ctr"/>
          <a:lstStyle>
            <a:lvl1pPr algn="l">
              <a:defRPr sz="1200">
                <a:solidFill>
                  <a:srgbClr val="17467D"/>
                </a:solidFill>
              </a:defRPr>
            </a:lvl1pPr>
          </a:lstStyle>
          <a:p>
            <a:fld id="{C86EAE5F-A0C4-41AB-9712-A52ED1C69051}" type="slidenum">
              <a:rPr lang="en-US" smtClean="0"/>
              <a:pPr/>
              <a:t>‹#›</a:t>
            </a:fld>
            <a:endParaRPr lang="en-US" dirty="0"/>
          </a:p>
        </p:txBody>
      </p:sp>
    </p:spTree>
    <p:extLst>
      <p:ext uri="{BB962C8B-B14F-4D97-AF65-F5344CB8AC3E}">
        <p14:creationId xmlns:p14="http://schemas.microsoft.com/office/powerpoint/2010/main" val="2038664370"/>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62" r:id="rId3"/>
    <p:sldLayoutId id="2147483681" r:id="rId4"/>
    <p:sldLayoutId id="2147483680" r:id="rId5"/>
    <p:sldLayoutId id="2147483678" r:id="rId6"/>
    <p:sldLayoutId id="2147483685" r:id="rId7"/>
    <p:sldLayoutId id="2147483675" r:id="rId8"/>
    <p:sldLayoutId id="2147483677" r:id="rId9"/>
    <p:sldLayoutId id="2147483674" r:id="rId10"/>
    <p:sldLayoutId id="2147483686" r:id="rId11"/>
  </p:sldLayoutIdLst>
  <p:hf hdr="0" ftr="0" dt="0"/>
  <p:txStyles>
    <p:titleStyle>
      <a:lvl1pPr algn="l" defTabSz="914400" rtl="0" eaLnBrk="1" latinLnBrk="0" hangingPunct="1">
        <a:lnSpc>
          <a:spcPct val="90000"/>
        </a:lnSpc>
        <a:spcBef>
          <a:spcPct val="0"/>
        </a:spcBef>
        <a:buNone/>
        <a:defRPr sz="3200" b="1" kern="1200">
          <a:solidFill>
            <a:srgbClr val="001970"/>
          </a:solidFill>
          <a:latin typeface="Arial" charset="0"/>
          <a:ea typeface="Arial" charset="0"/>
          <a:cs typeface="Arial" charset="0"/>
        </a:defRPr>
      </a:lvl1pPr>
    </p:titleStyle>
    <p:bodyStyle>
      <a:lvl1pPr marL="228600" indent="-228600" algn="l" defTabSz="914400" rtl="0" eaLnBrk="1" latinLnBrk="0" hangingPunct="1">
        <a:lnSpc>
          <a:spcPts val="1960"/>
        </a:lnSpc>
        <a:spcBef>
          <a:spcPts val="1000"/>
        </a:spcBef>
        <a:spcAft>
          <a:spcPts val="1000"/>
        </a:spcAft>
        <a:buClr>
          <a:srgbClr val="21607C"/>
        </a:buClr>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ts val="1825"/>
        </a:lnSpc>
        <a:spcBef>
          <a:spcPts val="1000"/>
        </a:spcBef>
        <a:spcAft>
          <a:spcPts val="1000"/>
        </a:spcAft>
        <a:buClr>
          <a:srgbClr val="21607C"/>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1000"/>
        </a:spcBef>
        <a:spcAft>
          <a:spcPts val="1000"/>
        </a:spcAft>
        <a:buClr>
          <a:srgbClr val="21607C"/>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1000"/>
        </a:spcBef>
        <a:spcAft>
          <a:spcPts val="1000"/>
        </a:spcAft>
        <a:buClr>
          <a:srgbClr val="21607C"/>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1000"/>
        </a:spcBef>
        <a:spcAft>
          <a:spcPts val="1000"/>
        </a:spcAft>
        <a:buClr>
          <a:srgbClr val="21607C"/>
        </a:buClr>
        <a:buFont typeface="Courier New" panose="02070309020205020404" pitchFamily="49" charset="0"/>
        <a:buChar char="o"/>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9190798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Lst>
  <p:txStyles>
    <p:titleStyle>
      <a:lvl1pPr algn="l" defTabSz="914400" rtl="0" eaLnBrk="1" latinLnBrk="0" hangingPunct="1">
        <a:lnSpc>
          <a:spcPct val="90000"/>
        </a:lnSpc>
        <a:spcBef>
          <a:spcPct val="0"/>
        </a:spcBef>
        <a:buNone/>
        <a:defRPr sz="3200" b="1" kern="1200">
          <a:solidFill>
            <a:srgbClr val="001970"/>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Clr>
          <a:srgbClr val="6899AA"/>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6899AA"/>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6899AA"/>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6899AA"/>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6899AA"/>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2.xml"/><Relationship Id="rId4" Type="http://schemas.openxmlformats.org/officeDocument/2006/relationships/hyperlink" Target="https://bit.ly/ClinGenGen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2.xml"/><Relationship Id="rId7" Type="http://schemas.openxmlformats.org/officeDocument/2006/relationships/image" Target="../media/image15.png"/><Relationship Id="rId2" Type="http://schemas.openxmlformats.org/officeDocument/2006/relationships/slideLayout" Target="../slideLayouts/slideLayout3.xml"/><Relationship Id="rId1" Type="http://schemas.openxmlformats.org/officeDocument/2006/relationships/tags" Target="../tags/tag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hyperlink" Target="https://grants.nih.gov/grants/guide/pa-files/PAR-25-227.html" TargetMode="External"/><Relationship Id="rId2" Type="http://schemas.openxmlformats.org/officeDocument/2006/relationships/slideLayout" Target="../slideLayouts/slideLayout3.xml"/><Relationship Id="rId1" Type="http://schemas.openxmlformats.org/officeDocument/2006/relationships/tags" Target="../tags/tag2.xml"/><Relationship Id="rId6" Type="http://schemas.openxmlformats.org/officeDocument/2006/relationships/hyperlink" Target="https://grants.nih.gov/grants/guide/pa-files/PAR-21-355.html" TargetMode="External"/><Relationship Id="rId5" Type="http://schemas.openxmlformats.org/officeDocument/2006/relationships/hyperlink" Target="https://grants.nih.gov/grants/guide/pa-files/PAR-21-353.html" TargetMode="External"/><Relationship Id="rId4" Type="http://schemas.openxmlformats.org/officeDocument/2006/relationships/hyperlink" Target="https://grants.nih.gov/grants/guide/pa-files/PAR-21-354.html"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hyperlink" Target="https://grants.nih.gov/grants/guide/pa-files/par-24-206.html" TargetMode="External"/><Relationship Id="rId2" Type="http://schemas.openxmlformats.org/officeDocument/2006/relationships/notesSlide" Target="../notesSlides/notesSlide6.xml"/><Relationship Id="rId1" Type="http://schemas.openxmlformats.org/officeDocument/2006/relationships/slideLayout" Target="../slideLayouts/slideLayout2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hyperlink" Target="https://grants.nih.gov/grants/guide/pa-files/PAR-23-293.html"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s://grants.nih.gov/grants/guide/rfa-files/RFA-HG-24-026.html" TargetMode="External"/><Relationship Id="rId5" Type="http://schemas.openxmlformats.org/officeDocument/2006/relationships/hyperlink" Target="https://grants.nih.gov/grants/guide/pa-files/PAR-23-295.html" TargetMode="External"/><Relationship Id="rId4" Type="http://schemas.openxmlformats.org/officeDocument/2006/relationships/hyperlink" Target="https://grants.nih.gov/grants/guide/pa-files/PAR-23-294.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0598" y="1826047"/>
            <a:ext cx="10786820" cy="1332647"/>
          </a:xfrm>
        </p:spPr>
        <p:txBody>
          <a:bodyPr/>
          <a:lstStyle/>
          <a:p>
            <a:r>
              <a:rPr lang="en-US" dirty="0"/>
              <a:t>NIH Research Funding Opportunities to Document Lived Experience of Patients and Families</a:t>
            </a:r>
          </a:p>
        </p:txBody>
      </p:sp>
      <p:sp>
        <p:nvSpPr>
          <p:cNvPr id="3" name="Subtitle 2"/>
          <p:cNvSpPr>
            <a:spLocks noGrp="1"/>
          </p:cNvSpPr>
          <p:nvPr>
            <p:ph type="subTitle" idx="1"/>
          </p:nvPr>
        </p:nvSpPr>
        <p:spPr>
          <a:xfrm>
            <a:off x="640598" y="3401056"/>
            <a:ext cx="10786820" cy="404391"/>
          </a:xfrm>
        </p:spPr>
        <p:txBody>
          <a:bodyPr/>
          <a:lstStyle/>
          <a:p>
            <a:r>
              <a:rPr lang="en-US" dirty="0"/>
              <a:t>Melissa A. Parisi</a:t>
            </a:r>
          </a:p>
        </p:txBody>
      </p:sp>
      <p:sp>
        <p:nvSpPr>
          <p:cNvPr id="4" name="Text Placeholder 3">
            <a:extLst>
              <a:ext uri="{FF2B5EF4-FFF2-40B4-BE49-F238E27FC236}">
                <a16:creationId xmlns:a16="http://schemas.microsoft.com/office/drawing/2014/main" id="{AE441C10-1945-D04C-A349-A8B05F62E852}"/>
              </a:ext>
            </a:extLst>
          </p:cNvPr>
          <p:cNvSpPr>
            <a:spLocks noGrp="1"/>
          </p:cNvSpPr>
          <p:nvPr>
            <p:ph type="body" sz="quarter" idx="11"/>
          </p:nvPr>
        </p:nvSpPr>
        <p:spPr>
          <a:xfrm>
            <a:off x="640598" y="3821427"/>
            <a:ext cx="10786533" cy="404391"/>
          </a:xfrm>
        </p:spPr>
        <p:txBody>
          <a:bodyPr/>
          <a:lstStyle/>
          <a:p>
            <a:r>
              <a:rPr lang="en-US" dirty="0"/>
              <a:t>Eunice Kennedy Shriver </a:t>
            </a:r>
            <a:r>
              <a:rPr lang="en-US" i="0" dirty="0"/>
              <a:t>National Institute of Child Health and Human Development</a:t>
            </a:r>
          </a:p>
        </p:txBody>
      </p:sp>
      <p:pic>
        <p:nvPicPr>
          <p:cNvPr id="6" name="Picture 5" descr="Logo for the NIH Eunice Kennedy Shriver National Institute of Child Health and Human Development ">
            <a:extLst>
              <a:ext uri="{FF2B5EF4-FFF2-40B4-BE49-F238E27FC236}">
                <a16:creationId xmlns:a16="http://schemas.microsoft.com/office/drawing/2014/main" id="{A4B47753-8A1C-631D-7B73-1D20A1251063}"/>
              </a:ext>
            </a:extLst>
          </p:cNvPr>
          <p:cNvPicPr>
            <a:picLocks noChangeAspect="1"/>
          </p:cNvPicPr>
          <p:nvPr/>
        </p:nvPicPr>
        <p:blipFill>
          <a:blip r:embed="rId3"/>
          <a:stretch>
            <a:fillRect/>
          </a:stretch>
        </p:blipFill>
        <p:spPr>
          <a:xfrm>
            <a:off x="4294019" y="4592856"/>
            <a:ext cx="3603961" cy="534403"/>
          </a:xfrm>
          <a:prstGeom prst="rect">
            <a:avLst/>
          </a:prstGeom>
        </p:spPr>
      </p:pic>
      <p:sp>
        <p:nvSpPr>
          <p:cNvPr id="7" name="TextBox 6">
            <a:extLst>
              <a:ext uri="{FF2B5EF4-FFF2-40B4-BE49-F238E27FC236}">
                <a16:creationId xmlns:a16="http://schemas.microsoft.com/office/drawing/2014/main" id="{59F884EA-49EE-BF0B-3BFB-73A98904C789}"/>
              </a:ext>
            </a:extLst>
          </p:cNvPr>
          <p:cNvSpPr txBox="1"/>
          <p:nvPr/>
        </p:nvSpPr>
        <p:spPr>
          <a:xfrm>
            <a:off x="4800600" y="3986550"/>
            <a:ext cx="2590800" cy="534403"/>
          </a:xfrm>
          <a:prstGeom prst="rect">
            <a:avLst/>
          </a:prstGeom>
        </p:spPr>
        <p:txBody>
          <a:bodyPr vert="horz" wrap="none" lIns="91440" tIns="45720" rIns="91440" bIns="45720" rtlCol="0" anchor="b">
            <a:noAutofit/>
          </a:bodyPr>
          <a:lstStyle/>
          <a:p>
            <a:pPr algn="ctr"/>
            <a:r>
              <a:rPr lang="en-US" sz="2000" dirty="0"/>
              <a:t>ACHDNC, November 14, 2024</a:t>
            </a:r>
          </a:p>
        </p:txBody>
      </p:sp>
    </p:spTree>
    <p:extLst>
      <p:ext uri="{BB962C8B-B14F-4D97-AF65-F5344CB8AC3E}">
        <p14:creationId xmlns:p14="http://schemas.microsoft.com/office/powerpoint/2010/main" val="1297486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7"/>
        <p:cNvGrpSpPr/>
        <p:nvPr/>
      </p:nvGrpSpPr>
      <p:grpSpPr>
        <a:xfrm>
          <a:off x="0" y="0"/>
          <a:ext cx="0" cy="0"/>
          <a:chOff x="0" y="0"/>
          <a:chExt cx="0" cy="0"/>
        </a:xfrm>
      </p:grpSpPr>
      <p:pic>
        <p:nvPicPr>
          <p:cNvPr id="1158" name="Google Shape;1158;p130"/>
          <p:cNvPicPr preferRelativeResize="0"/>
          <p:nvPr/>
        </p:nvPicPr>
        <p:blipFill rotWithShape="1">
          <a:blip r:embed="rId3">
            <a:alphaModFix/>
          </a:blip>
          <a:srcRect/>
          <a:stretch/>
        </p:blipFill>
        <p:spPr>
          <a:xfrm>
            <a:off x="4726166" y="748145"/>
            <a:ext cx="7115835" cy="5641282"/>
          </a:xfrm>
          <a:prstGeom prst="rect">
            <a:avLst/>
          </a:prstGeom>
          <a:noFill/>
          <a:ln>
            <a:noFill/>
          </a:ln>
        </p:spPr>
      </p:pic>
      <p:sp>
        <p:nvSpPr>
          <p:cNvPr id="1159" name="Google Shape;1159;p130"/>
          <p:cNvSpPr txBox="1"/>
          <p:nvPr/>
        </p:nvSpPr>
        <p:spPr>
          <a:xfrm>
            <a:off x="164145" y="1555960"/>
            <a:ext cx="4122248" cy="353943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82A28"/>
                </a:solidFill>
                <a:effectLst/>
                <a:uLnTx/>
                <a:uFillTx/>
                <a:latin typeface="Arial"/>
                <a:ea typeface="Arial"/>
                <a:cs typeface="Arial"/>
                <a:sym typeface="Arial"/>
              </a:rPr>
              <a:t>Mission: To build and support authoritative central resources that define the clinical relevance of genes and variants for use in precision medicine and research</a:t>
            </a:r>
            <a:endParaRPr kumimoji="0" sz="2800" b="1" i="0" u="none" strike="noStrike" kern="1200" cap="none" spc="0" normalizeH="0" baseline="0" noProof="0" dirty="0">
              <a:ln>
                <a:noFill/>
              </a:ln>
              <a:solidFill>
                <a:srgbClr val="282A28"/>
              </a:solidFill>
              <a:effectLst/>
              <a:uLnTx/>
              <a:uFillTx/>
              <a:latin typeface="Arial"/>
              <a:ea typeface="Arial"/>
              <a:cs typeface="Arial"/>
              <a:sym typeface="Arial"/>
            </a:endParaRPr>
          </a:p>
        </p:txBody>
      </p:sp>
      <p:sp>
        <p:nvSpPr>
          <p:cNvPr id="3" name="Google Shape;1167;p131">
            <a:extLst>
              <a:ext uri="{FF2B5EF4-FFF2-40B4-BE49-F238E27FC236}">
                <a16:creationId xmlns:a16="http://schemas.microsoft.com/office/drawing/2014/main" id="{7E6305BC-36F2-CB15-7E8B-2A789F0F7EEA}"/>
              </a:ext>
            </a:extLst>
          </p:cNvPr>
          <p:cNvSpPr txBox="1"/>
          <p:nvPr/>
        </p:nvSpPr>
        <p:spPr>
          <a:xfrm>
            <a:off x="8058150" y="6414262"/>
            <a:ext cx="6096000"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srgbClr val="8F8F8F"/>
                </a:solidFill>
                <a:effectLst/>
                <a:uLnTx/>
                <a:uFillTx/>
                <a:latin typeface="Arial"/>
                <a:ea typeface="Arial"/>
                <a:cs typeface="Arial"/>
                <a:sym typeface="Arial"/>
                <a:hlinkClick r:id="rId4"/>
              </a:rPr>
              <a:t>https://bit.ly/ClinGenGene</a:t>
            </a:r>
            <a:r>
              <a:rPr kumimoji="0" lang="en-US" sz="1800" b="0" i="0" u="none" strike="noStrike" kern="1200" cap="none" spc="0" normalizeH="0" baseline="0" noProof="0" dirty="0">
                <a:ln>
                  <a:noFill/>
                </a:ln>
                <a:solidFill>
                  <a:srgbClr val="096999"/>
                </a:solidFill>
                <a:effectLst/>
                <a:uLnTx/>
                <a:uFillTx/>
                <a:latin typeface="Arial"/>
                <a:ea typeface="Arial"/>
                <a:cs typeface="Arial"/>
                <a:sym typeface="Arial"/>
              </a:rPr>
              <a:t> </a:t>
            </a:r>
            <a:endParaRPr kumimoji="0" sz="1800" b="0" i="0" u="none" strike="noStrike" kern="1200" cap="none" spc="0" normalizeH="0" baseline="0" noProof="0" dirty="0">
              <a:ln>
                <a:noFill/>
              </a:ln>
              <a:solidFill>
                <a:srgbClr val="FFFFFF"/>
              </a:solidFill>
              <a:effectLst/>
              <a:uLnTx/>
              <a:uFillTx/>
              <a:latin typeface="Century Gothic" panose="020B0502020202020204"/>
              <a:ea typeface="+mn-ea"/>
              <a:cs typeface="+mn-cs"/>
            </a:endParaRPr>
          </a:p>
        </p:txBody>
      </p:sp>
      <p:sp>
        <p:nvSpPr>
          <p:cNvPr id="4" name="TextBox 3">
            <a:extLst>
              <a:ext uri="{FF2B5EF4-FFF2-40B4-BE49-F238E27FC236}">
                <a16:creationId xmlns:a16="http://schemas.microsoft.com/office/drawing/2014/main" id="{B6FACE01-C8EA-C535-5A5D-C2942CDBDEE1}"/>
              </a:ext>
            </a:extLst>
          </p:cNvPr>
          <p:cNvSpPr txBox="1"/>
          <p:nvPr/>
        </p:nvSpPr>
        <p:spPr>
          <a:xfrm>
            <a:off x="906705" y="6204761"/>
            <a:ext cx="2637128" cy="369332"/>
          </a:xfrm>
          <a:prstGeom prst="rect">
            <a:avLst/>
          </a:prstGeom>
        </p:spPr>
        <p:txBody>
          <a:bodyPr vert="horz" wrap="none" lIns="91440" tIns="45720" rIns="91440" bIns="45720" rtlCol="0" anchor="b">
            <a:noAutofit/>
          </a:bodyPr>
          <a:lstStyle/>
          <a:p>
            <a:pPr algn="ctr"/>
            <a:r>
              <a:rPr lang="en-US" sz="2000" dirty="0"/>
              <a:t>Lead Institute: NHGRI (NCI)</a:t>
            </a:r>
          </a:p>
        </p:txBody>
      </p:sp>
      <p:sp>
        <p:nvSpPr>
          <p:cNvPr id="5" name="Title 4">
            <a:extLst>
              <a:ext uri="{FF2B5EF4-FFF2-40B4-BE49-F238E27FC236}">
                <a16:creationId xmlns:a16="http://schemas.microsoft.com/office/drawing/2014/main" id="{1BECEC6D-E0E4-2D9D-1CAC-98577E52494C}"/>
              </a:ext>
            </a:extLst>
          </p:cNvPr>
          <p:cNvSpPr>
            <a:spLocks noGrp="1"/>
          </p:cNvSpPr>
          <p:nvPr>
            <p:ph type="title"/>
          </p:nvPr>
        </p:nvSpPr>
        <p:spPr>
          <a:xfrm>
            <a:off x="349999" y="-95279"/>
            <a:ext cx="10515600" cy="1325563"/>
          </a:xfrm>
        </p:spPr>
        <p:txBody>
          <a:bodyPr/>
          <a:lstStyle/>
          <a:p>
            <a:r>
              <a:rPr lang="en-US" sz="3600" dirty="0"/>
              <a:t>The Clinical Genome Resource (ClinGen)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261172" y="218966"/>
            <a:ext cx="11645043" cy="64516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Thank you</a:t>
            </a:r>
          </a:p>
        </p:txBody>
      </p:sp>
      <p:sp>
        <p:nvSpPr>
          <p:cNvPr id="8" name="Subtitle 7">
            <a:extLst>
              <a:ext uri="{FF2B5EF4-FFF2-40B4-BE49-F238E27FC236}">
                <a16:creationId xmlns:a16="http://schemas.microsoft.com/office/drawing/2014/main" id="{2EF7E2F7-78BA-5550-0A66-F29CB6FC88CD}"/>
              </a:ext>
            </a:extLst>
          </p:cNvPr>
          <p:cNvSpPr>
            <a:spLocks noGrp="1"/>
          </p:cNvSpPr>
          <p:nvPr>
            <p:ph type="subTitle" idx="1"/>
          </p:nvPr>
        </p:nvSpPr>
        <p:spPr/>
        <p:txBody>
          <a:bodyPr/>
          <a:lstStyle/>
          <a:p>
            <a:r>
              <a:rPr lang="en-US" dirty="0"/>
              <a:t>parisima@mail.nih.gov</a:t>
            </a:r>
            <a:br>
              <a:rPr lang="en-US" dirty="0"/>
            </a:br>
            <a:endParaRPr lang="en-US" dirty="0"/>
          </a:p>
        </p:txBody>
      </p:sp>
    </p:spTree>
    <p:extLst>
      <p:ext uri="{BB962C8B-B14F-4D97-AF65-F5344CB8AC3E}">
        <p14:creationId xmlns:p14="http://schemas.microsoft.com/office/powerpoint/2010/main" val="2961281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2D787-A971-4B08-8A82-B758574E7082}"/>
              </a:ext>
            </a:extLst>
          </p:cNvPr>
          <p:cNvSpPr>
            <a:spLocks noGrp="1"/>
          </p:cNvSpPr>
          <p:nvPr>
            <p:ph type="title"/>
          </p:nvPr>
        </p:nvSpPr>
        <p:spPr>
          <a:xfrm>
            <a:off x="841248" y="203835"/>
            <a:ext cx="10521696" cy="1325880"/>
          </a:xfrm>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dirty="0"/>
              <a:t>NICHD’s Hunter Kelly NBS Research Program</a:t>
            </a:r>
            <a:br>
              <a:rPr lang="en-US" dirty="0"/>
            </a:br>
            <a:r>
              <a:rPr kumimoji="0" lang="en-US" sz="1900" b="0" i="1" u="none" strike="noStrike" kern="1200" cap="none" spc="0" normalizeH="0" baseline="0" noProof="0" dirty="0">
                <a:ln>
                  <a:noFill/>
                </a:ln>
                <a:solidFill>
                  <a:srgbClr val="E7E6E6">
                    <a:lumMod val="25000"/>
                  </a:srgbClr>
                </a:solidFill>
                <a:effectLst/>
                <a:uLnTx/>
                <a:uFillTx/>
                <a:latin typeface="Arial" panose="020B0604020202020204"/>
                <a:ea typeface="Open Sans" panose="020B0606030504020204" pitchFamily="34" charset="0"/>
                <a:cs typeface="Open Sans" panose="020B0606030504020204" pitchFamily="34" charset="0"/>
              </a:rPr>
              <a:t>Legislatively mandated by the Newborn Screening Saves Lives Act of 2007 </a:t>
            </a:r>
            <a:br>
              <a:rPr kumimoji="0" lang="en-US" sz="1900" b="0" i="1" u="none" strike="noStrike" kern="1200" cap="none" spc="0" normalizeH="0" baseline="0" noProof="0" dirty="0">
                <a:ln>
                  <a:noFill/>
                </a:ln>
                <a:solidFill>
                  <a:srgbClr val="E7E6E6">
                    <a:lumMod val="25000"/>
                  </a:srgbClr>
                </a:solidFill>
                <a:effectLst/>
                <a:uLnTx/>
                <a:uFillTx/>
                <a:latin typeface="Arial" panose="020B0604020202020204"/>
                <a:ea typeface="Open Sans" panose="020B0606030504020204" pitchFamily="34" charset="0"/>
                <a:cs typeface="Open Sans" panose="020B0606030504020204" pitchFamily="34" charset="0"/>
              </a:rPr>
            </a:br>
            <a:r>
              <a:rPr kumimoji="0" lang="en-US" sz="1900" b="0" i="1" u="none" strike="noStrike" kern="1200" cap="none" spc="0" normalizeH="0" baseline="0" noProof="0" dirty="0">
                <a:ln>
                  <a:noFill/>
                </a:ln>
                <a:solidFill>
                  <a:srgbClr val="E7E6E6">
                    <a:lumMod val="25000"/>
                  </a:srgbClr>
                </a:solidFill>
                <a:effectLst/>
                <a:uLnTx/>
                <a:uFillTx/>
                <a:latin typeface="Arial" panose="020B0604020202020204"/>
                <a:ea typeface="Open Sans" panose="020B0606030504020204" pitchFamily="34" charset="0"/>
                <a:cs typeface="Open Sans" panose="020B0606030504020204" pitchFamily="34" charset="0"/>
              </a:rPr>
              <a:t>and its 2014 reauthorization to carry out, coordinate, and expand research in NBS</a:t>
            </a:r>
            <a:endParaRPr lang="en-US" dirty="0"/>
          </a:p>
        </p:txBody>
      </p:sp>
      <p:grpSp>
        <p:nvGrpSpPr>
          <p:cNvPr id="6" name="Group 5">
            <a:extLst>
              <a:ext uri="{FF2B5EF4-FFF2-40B4-BE49-F238E27FC236}">
                <a16:creationId xmlns:a16="http://schemas.microsoft.com/office/drawing/2014/main" id="{24684A0E-0E7E-433E-828D-B1271151FEED}"/>
              </a:ext>
            </a:extLst>
          </p:cNvPr>
          <p:cNvGrpSpPr>
            <a:grpSpLocks noChangeAspect="1"/>
          </p:cNvGrpSpPr>
          <p:nvPr/>
        </p:nvGrpSpPr>
        <p:grpSpPr>
          <a:xfrm>
            <a:off x="1012922" y="1639201"/>
            <a:ext cx="9873957" cy="3466616"/>
            <a:chOff x="743421" y="1550511"/>
            <a:chExt cx="10705158" cy="4543153"/>
          </a:xfrm>
        </p:grpSpPr>
        <p:sp>
          <p:nvSpPr>
            <p:cNvPr id="7" name="Freeform: Shape 6">
              <a:extLst>
                <a:ext uri="{FF2B5EF4-FFF2-40B4-BE49-F238E27FC236}">
                  <a16:creationId xmlns:a16="http://schemas.microsoft.com/office/drawing/2014/main" id="{C41C7B1B-4C20-4E2F-8BBF-DA62D61F5707}"/>
                </a:ext>
              </a:extLst>
            </p:cNvPr>
            <p:cNvSpPr/>
            <p:nvPr/>
          </p:nvSpPr>
          <p:spPr>
            <a:xfrm>
              <a:off x="743421" y="1558546"/>
              <a:ext cx="2617398" cy="4535118"/>
            </a:xfrm>
            <a:custGeom>
              <a:avLst/>
              <a:gdLst>
                <a:gd name="connsiteX0" fmla="*/ 0 w 2617398"/>
                <a:gd name="connsiteY0" fmla="*/ 261740 h 4481890"/>
                <a:gd name="connsiteX1" fmla="*/ 261740 w 2617398"/>
                <a:gd name="connsiteY1" fmla="*/ 0 h 4481890"/>
                <a:gd name="connsiteX2" fmla="*/ 2355658 w 2617398"/>
                <a:gd name="connsiteY2" fmla="*/ 0 h 4481890"/>
                <a:gd name="connsiteX3" fmla="*/ 2617398 w 2617398"/>
                <a:gd name="connsiteY3" fmla="*/ 261740 h 4481890"/>
                <a:gd name="connsiteX4" fmla="*/ 2617398 w 2617398"/>
                <a:gd name="connsiteY4" fmla="*/ 4220150 h 4481890"/>
                <a:gd name="connsiteX5" fmla="*/ 2355658 w 2617398"/>
                <a:gd name="connsiteY5" fmla="*/ 4481890 h 4481890"/>
                <a:gd name="connsiteX6" fmla="*/ 261740 w 2617398"/>
                <a:gd name="connsiteY6" fmla="*/ 4481890 h 4481890"/>
                <a:gd name="connsiteX7" fmla="*/ 0 w 2617398"/>
                <a:gd name="connsiteY7" fmla="*/ 4220150 h 4481890"/>
                <a:gd name="connsiteX8" fmla="*/ 0 w 2617398"/>
                <a:gd name="connsiteY8" fmla="*/ 261740 h 448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7398" h="4481890">
                  <a:moveTo>
                    <a:pt x="0" y="261740"/>
                  </a:moveTo>
                  <a:cubicBezTo>
                    <a:pt x="0" y="117185"/>
                    <a:pt x="117185" y="0"/>
                    <a:pt x="261740" y="0"/>
                  </a:cubicBezTo>
                  <a:lnTo>
                    <a:pt x="2355658" y="0"/>
                  </a:lnTo>
                  <a:cubicBezTo>
                    <a:pt x="2500213" y="0"/>
                    <a:pt x="2617398" y="117185"/>
                    <a:pt x="2617398" y="261740"/>
                  </a:cubicBezTo>
                  <a:lnTo>
                    <a:pt x="2617398" y="4220150"/>
                  </a:lnTo>
                  <a:cubicBezTo>
                    <a:pt x="2617398" y="4364705"/>
                    <a:pt x="2500213" y="4481890"/>
                    <a:pt x="2355658" y="4481890"/>
                  </a:cubicBezTo>
                  <a:lnTo>
                    <a:pt x="261740" y="4481890"/>
                  </a:lnTo>
                  <a:cubicBezTo>
                    <a:pt x="117185" y="4481890"/>
                    <a:pt x="0" y="4364705"/>
                    <a:pt x="0" y="4220150"/>
                  </a:cubicBezTo>
                  <a:lnTo>
                    <a:pt x="0" y="261740"/>
                  </a:lnTo>
                  <a:close/>
                </a:path>
              </a:pathLst>
            </a:cu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112014" tIns="1463040" rIns="112014" bIns="784298" numCol="1" spcCol="1270" anchor="t" anchorCtr="0">
              <a:noAutofit/>
            </a:bodyPr>
            <a:lstStyle/>
            <a:p>
              <a:pPr algn="ctr" defTabSz="700088">
                <a:lnSpc>
                  <a:spcPct val="90000"/>
                </a:lnSpc>
                <a:spcBef>
                  <a:spcPct val="0"/>
                </a:spcBef>
                <a:spcAft>
                  <a:spcPct val="35000"/>
                </a:spcAft>
              </a:pPr>
              <a:r>
                <a:rPr lang="en-US" dirty="0">
                  <a:solidFill>
                    <a:schemeClr val="tx1">
                      <a:lumMod val="75000"/>
                      <a:lumOff val="25000"/>
                    </a:schemeClr>
                  </a:solidFill>
                  <a:latin typeface="Arial" panose="020B0604020202020204"/>
                </a:rPr>
                <a:t>Identify, develop,</a:t>
              </a:r>
              <a:br>
                <a:rPr lang="en-US" dirty="0">
                  <a:solidFill>
                    <a:schemeClr val="tx1">
                      <a:lumMod val="75000"/>
                      <a:lumOff val="25000"/>
                    </a:schemeClr>
                  </a:solidFill>
                  <a:latin typeface="Arial" panose="020B0604020202020204"/>
                </a:rPr>
              </a:br>
              <a:r>
                <a:rPr lang="en-US" dirty="0">
                  <a:solidFill>
                    <a:schemeClr val="tx1">
                      <a:lumMod val="75000"/>
                      <a:lumOff val="25000"/>
                    </a:schemeClr>
                  </a:solidFill>
                  <a:latin typeface="Arial" panose="020B0604020202020204"/>
                </a:rPr>
                <a:t> and test the </a:t>
              </a:r>
              <a:br>
                <a:rPr lang="en-US" dirty="0">
                  <a:solidFill>
                    <a:schemeClr val="tx1">
                      <a:lumMod val="75000"/>
                      <a:lumOff val="25000"/>
                    </a:schemeClr>
                  </a:solidFill>
                  <a:latin typeface="Arial" panose="020B0604020202020204"/>
                </a:rPr>
              </a:br>
              <a:r>
                <a:rPr lang="en-US" dirty="0">
                  <a:solidFill>
                    <a:schemeClr val="tx1">
                      <a:lumMod val="75000"/>
                      <a:lumOff val="25000"/>
                    </a:schemeClr>
                  </a:solidFill>
                  <a:latin typeface="Arial" panose="020B0604020202020204"/>
                </a:rPr>
                <a:t>most promising </a:t>
              </a:r>
              <a:br>
                <a:rPr lang="en-US" dirty="0">
                  <a:solidFill>
                    <a:srgbClr val="000000">
                      <a:lumMod val="65000"/>
                      <a:lumOff val="35000"/>
                    </a:srgbClr>
                  </a:solidFill>
                  <a:latin typeface="Arial" panose="020B0604020202020204"/>
                </a:rPr>
              </a:br>
              <a:r>
                <a:rPr lang="en-US" b="1" dirty="0">
                  <a:solidFill>
                    <a:srgbClr val="5B9BD5">
                      <a:lumMod val="50000"/>
                    </a:srgbClr>
                  </a:solidFill>
                  <a:latin typeface="Arial" panose="020B0604020202020204"/>
                </a:rPr>
                <a:t>new screening technologies</a:t>
              </a:r>
            </a:p>
          </p:txBody>
        </p:sp>
        <p:sp>
          <p:nvSpPr>
            <p:cNvPr id="8" name="Oval 7">
              <a:extLst>
                <a:ext uri="{FF2B5EF4-FFF2-40B4-BE49-F238E27FC236}">
                  <a16:creationId xmlns:a16="http://schemas.microsoft.com/office/drawing/2014/main" id="{2612F9F5-4EDC-4A2E-B2A4-DA6A4791C70B}"/>
                </a:ext>
              </a:extLst>
            </p:cNvPr>
            <p:cNvSpPr/>
            <p:nvPr/>
          </p:nvSpPr>
          <p:spPr>
            <a:xfrm>
              <a:off x="1442520" y="1739040"/>
              <a:ext cx="1219200" cy="1476794"/>
            </a:xfrm>
            <a:prstGeom prst="ellipse">
              <a:avLst/>
            </a:prstGeom>
            <a:blipFill rotWithShape="1">
              <a:blip r:embed="rId4"/>
              <a:stretch>
                <a:fillRect/>
              </a:stretch>
            </a:blipFill>
            <a:ln>
              <a:noFill/>
            </a:ln>
          </p:spPr>
          <p:style>
            <a:lnRef idx="0">
              <a:schemeClr val="lt1">
                <a:hueOff val="0"/>
                <a:satOff val="0"/>
                <a:lumOff val="0"/>
                <a:alphaOff val="0"/>
              </a:schemeClr>
            </a:lnRef>
            <a:fillRef idx="1">
              <a:scrgbClr r="0" g="0" b="0"/>
            </a:fillRef>
            <a:effectRef idx="2">
              <a:schemeClr val="accent5">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9" name="Freeform: Shape 8">
              <a:extLst>
                <a:ext uri="{FF2B5EF4-FFF2-40B4-BE49-F238E27FC236}">
                  <a16:creationId xmlns:a16="http://schemas.microsoft.com/office/drawing/2014/main" id="{3ABC2D77-64FB-4D43-A05A-AFAF4C7FE75E}"/>
                </a:ext>
              </a:extLst>
            </p:cNvPr>
            <p:cNvSpPr/>
            <p:nvPr/>
          </p:nvSpPr>
          <p:spPr>
            <a:xfrm>
              <a:off x="6135260" y="1550511"/>
              <a:ext cx="2617398" cy="4535118"/>
            </a:xfrm>
            <a:custGeom>
              <a:avLst/>
              <a:gdLst>
                <a:gd name="connsiteX0" fmla="*/ 0 w 2617398"/>
                <a:gd name="connsiteY0" fmla="*/ 261740 h 4481890"/>
                <a:gd name="connsiteX1" fmla="*/ 261740 w 2617398"/>
                <a:gd name="connsiteY1" fmla="*/ 0 h 4481890"/>
                <a:gd name="connsiteX2" fmla="*/ 2355658 w 2617398"/>
                <a:gd name="connsiteY2" fmla="*/ 0 h 4481890"/>
                <a:gd name="connsiteX3" fmla="*/ 2617398 w 2617398"/>
                <a:gd name="connsiteY3" fmla="*/ 261740 h 4481890"/>
                <a:gd name="connsiteX4" fmla="*/ 2617398 w 2617398"/>
                <a:gd name="connsiteY4" fmla="*/ 4220150 h 4481890"/>
                <a:gd name="connsiteX5" fmla="*/ 2355658 w 2617398"/>
                <a:gd name="connsiteY5" fmla="*/ 4481890 h 4481890"/>
                <a:gd name="connsiteX6" fmla="*/ 261740 w 2617398"/>
                <a:gd name="connsiteY6" fmla="*/ 4481890 h 4481890"/>
                <a:gd name="connsiteX7" fmla="*/ 0 w 2617398"/>
                <a:gd name="connsiteY7" fmla="*/ 4220150 h 4481890"/>
                <a:gd name="connsiteX8" fmla="*/ 0 w 2617398"/>
                <a:gd name="connsiteY8" fmla="*/ 261740 h 448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7398" h="4481890">
                  <a:moveTo>
                    <a:pt x="0" y="261740"/>
                  </a:moveTo>
                  <a:cubicBezTo>
                    <a:pt x="0" y="117185"/>
                    <a:pt x="117185" y="0"/>
                    <a:pt x="261740" y="0"/>
                  </a:cubicBezTo>
                  <a:lnTo>
                    <a:pt x="2355658" y="0"/>
                  </a:lnTo>
                  <a:cubicBezTo>
                    <a:pt x="2500213" y="0"/>
                    <a:pt x="2617398" y="117185"/>
                    <a:pt x="2617398" y="261740"/>
                  </a:cubicBezTo>
                  <a:lnTo>
                    <a:pt x="2617398" y="4220150"/>
                  </a:lnTo>
                  <a:cubicBezTo>
                    <a:pt x="2617398" y="4364705"/>
                    <a:pt x="2500213" y="4481890"/>
                    <a:pt x="2355658" y="4481890"/>
                  </a:cubicBezTo>
                  <a:lnTo>
                    <a:pt x="261740" y="4481890"/>
                  </a:lnTo>
                  <a:cubicBezTo>
                    <a:pt x="117185" y="4481890"/>
                    <a:pt x="0" y="4364705"/>
                    <a:pt x="0" y="4220150"/>
                  </a:cubicBezTo>
                  <a:lnTo>
                    <a:pt x="0" y="261740"/>
                  </a:lnTo>
                  <a:close/>
                </a:path>
              </a:pathLst>
            </a:cu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112014" tIns="1463040" rIns="112014" bIns="784298" numCol="1" spcCol="1270" anchor="t" anchorCtr="0">
              <a:noAutofit/>
            </a:bodyPr>
            <a:lstStyle/>
            <a:p>
              <a:pPr algn="ctr" defTabSz="700088">
                <a:lnSpc>
                  <a:spcPct val="90000"/>
                </a:lnSpc>
                <a:spcBef>
                  <a:spcPct val="0"/>
                </a:spcBef>
                <a:spcAft>
                  <a:spcPct val="35000"/>
                </a:spcAft>
              </a:pPr>
              <a:r>
                <a:rPr lang="en-US" dirty="0">
                  <a:solidFill>
                    <a:schemeClr val="tx1">
                      <a:lumMod val="75000"/>
                      <a:lumOff val="25000"/>
                    </a:schemeClr>
                  </a:solidFill>
                  <a:latin typeface="Arial" panose="020B0604020202020204"/>
                </a:rPr>
                <a:t>Provide</a:t>
              </a:r>
              <a:r>
                <a:rPr lang="en-US" dirty="0">
                  <a:solidFill>
                    <a:prstClr val="white"/>
                  </a:solidFill>
                  <a:latin typeface="Arial" panose="020B0604020202020204"/>
                </a:rPr>
                <a:t> </a:t>
              </a:r>
              <a:r>
                <a:rPr lang="en-US" b="1" dirty="0">
                  <a:solidFill>
                    <a:srgbClr val="5B9BD5">
                      <a:lumMod val="50000"/>
                    </a:srgbClr>
                  </a:solidFill>
                  <a:latin typeface="Arial" panose="020B0604020202020204"/>
                </a:rPr>
                <a:t>research</a:t>
              </a:r>
              <a:r>
                <a:rPr lang="en-US" b="1" dirty="0">
                  <a:solidFill>
                    <a:prstClr val="white"/>
                  </a:solidFill>
                  <a:latin typeface="Arial" panose="020B0604020202020204"/>
                </a:rPr>
                <a:t> </a:t>
              </a:r>
              <a:r>
                <a:rPr lang="en-US" dirty="0">
                  <a:solidFill>
                    <a:schemeClr val="tx1">
                      <a:lumMod val="75000"/>
                      <a:lumOff val="25000"/>
                    </a:schemeClr>
                  </a:solidFill>
                  <a:latin typeface="Arial" panose="020B0604020202020204"/>
                </a:rPr>
                <a:t>findings and data for newborn conditions under review by the ACHDNC to be added to the RUSP</a:t>
              </a:r>
            </a:p>
          </p:txBody>
        </p:sp>
        <p:sp>
          <p:nvSpPr>
            <p:cNvPr id="10" name="Oval 9">
              <a:extLst>
                <a:ext uri="{FF2B5EF4-FFF2-40B4-BE49-F238E27FC236}">
                  <a16:creationId xmlns:a16="http://schemas.microsoft.com/office/drawing/2014/main" id="{1C109393-5AC1-46C5-807D-1D048E4F5C3C}"/>
                </a:ext>
              </a:extLst>
            </p:cNvPr>
            <p:cNvSpPr/>
            <p:nvPr/>
          </p:nvSpPr>
          <p:spPr>
            <a:xfrm>
              <a:off x="6834359" y="1748065"/>
              <a:ext cx="1219200" cy="1476794"/>
            </a:xfrm>
            <a:prstGeom prst="ellipse">
              <a:avLst/>
            </a:prstGeom>
            <a:blipFill rotWithShape="0">
              <a:blip r:embed="rId5"/>
              <a:stretch>
                <a:fillRect/>
              </a:stretch>
            </a:blipFill>
          </p:spPr>
          <p:style>
            <a:lnRef idx="0">
              <a:schemeClr val="lt1">
                <a:hueOff val="0"/>
                <a:satOff val="0"/>
                <a:lumOff val="0"/>
                <a:alphaOff val="0"/>
              </a:schemeClr>
            </a:lnRef>
            <a:fillRef idx="1">
              <a:scrgbClr r="0" g="0" b="0"/>
            </a:fillRef>
            <a:effectRef idx="2">
              <a:schemeClr val="accent5">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11" name="Freeform: Shape 10">
              <a:extLst>
                <a:ext uri="{FF2B5EF4-FFF2-40B4-BE49-F238E27FC236}">
                  <a16:creationId xmlns:a16="http://schemas.microsoft.com/office/drawing/2014/main" id="{328273C8-A951-4FA2-B661-CE67417131EF}"/>
                </a:ext>
              </a:extLst>
            </p:cNvPr>
            <p:cNvSpPr/>
            <p:nvPr/>
          </p:nvSpPr>
          <p:spPr>
            <a:xfrm>
              <a:off x="3439341" y="1558546"/>
              <a:ext cx="2617398" cy="4535118"/>
            </a:xfrm>
            <a:custGeom>
              <a:avLst/>
              <a:gdLst>
                <a:gd name="connsiteX0" fmla="*/ 0 w 2617398"/>
                <a:gd name="connsiteY0" fmla="*/ 261740 h 4481890"/>
                <a:gd name="connsiteX1" fmla="*/ 261740 w 2617398"/>
                <a:gd name="connsiteY1" fmla="*/ 0 h 4481890"/>
                <a:gd name="connsiteX2" fmla="*/ 2355658 w 2617398"/>
                <a:gd name="connsiteY2" fmla="*/ 0 h 4481890"/>
                <a:gd name="connsiteX3" fmla="*/ 2617398 w 2617398"/>
                <a:gd name="connsiteY3" fmla="*/ 261740 h 4481890"/>
                <a:gd name="connsiteX4" fmla="*/ 2617398 w 2617398"/>
                <a:gd name="connsiteY4" fmla="*/ 4220150 h 4481890"/>
                <a:gd name="connsiteX5" fmla="*/ 2355658 w 2617398"/>
                <a:gd name="connsiteY5" fmla="*/ 4481890 h 4481890"/>
                <a:gd name="connsiteX6" fmla="*/ 261740 w 2617398"/>
                <a:gd name="connsiteY6" fmla="*/ 4481890 h 4481890"/>
                <a:gd name="connsiteX7" fmla="*/ 0 w 2617398"/>
                <a:gd name="connsiteY7" fmla="*/ 4220150 h 4481890"/>
                <a:gd name="connsiteX8" fmla="*/ 0 w 2617398"/>
                <a:gd name="connsiteY8" fmla="*/ 261740 h 448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7398" h="4481890">
                  <a:moveTo>
                    <a:pt x="0" y="261740"/>
                  </a:moveTo>
                  <a:cubicBezTo>
                    <a:pt x="0" y="117185"/>
                    <a:pt x="117185" y="0"/>
                    <a:pt x="261740" y="0"/>
                  </a:cubicBezTo>
                  <a:lnTo>
                    <a:pt x="2355658" y="0"/>
                  </a:lnTo>
                  <a:cubicBezTo>
                    <a:pt x="2500213" y="0"/>
                    <a:pt x="2617398" y="117185"/>
                    <a:pt x="2617398" y="261740"/>
                  </a:cubicBezTo>
                  <a:lnTo>
                    <a:pt x="2617398" y="4220150"/>
                  </a:lnTo>
                  <a:cubicBezTo>
                    <a:pt x="2617398" y="4364705"/>
                    <a:pt x="2500213" y="4481890"/>
                    <a:pt x="2355658" y="4481890"/>
                  </a:cubicBezTo>
                  <a:lnTo>
                    <a:pt x="261740" y="4481890"/>
                  </a:lnTo>
                  <a:cubicBezTo>
                    <a:pt x="117185" y="4481890"/>
                    <a:pt x="0" y="4364705"/>
                    <a:pt x="0" y="4220150"/>
                  </a:cubicBezTo>
                  <a:lnTo>
                    <a:pt x="0" y="261740"/>
                  </a:lnTo>
                  <a:close/>
                </a:path>
              </a:pathLst>
            </a:cu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112014" tIns="1463040" rIns="112014" bIns="784298" numCol="1" spcCol="1270" anchor="t" anchorCtr="0">
              <a:noAutofit/>
            </a:bodyPr>
            <a:lstStyle/>
            <a:p>
              <a:pPr algn="ctr" defTabSz="700088">
                <a:lnSpc>
                  <a:spcPct val="90000"/>
                </a:lnSpc>
                <a:spcBef>
                  <a:spcPct val="0"/>
                </a:spcBef>
                <a:spcAft>
                  <a:spcPct val="35000"/>
                </a:spcAft>
              </a:pPr>
              <a:r>
                <a:rPr lang="en-US" dirty="0">
                  <a:solidFill>
                    <a:schemeClr val="tx1">
                      <a:lumMod val="75000"/>
                      <a:lumOff val="25000"/>
                    </a:schemeClr>
                  </a:solidFill>
                  <a:latin typeface="Arial" panose="020B0604020202020204"/>
                </a:rPr>
                <a:t>Develop experimental </a:t>
              </a:r>
              <a:r>
                <a:rPr lang="en-US" b="1" dirty="0">
                  <a:solidFill>
                    <a:srgbClr val="5B9BD5">
                      <a:lumMod val="50000"/>
                    </a:srgbClr>
                  </a:solidFill>
                  <a:latin typeface="Arial" panose="020B0604020202020204"/>
                </a:rPr>
                <a:t>treatments and </a:t>
              </a:r>
              <a:br>
                <a:rPr lang="en-US" b="1" dirty="0">
                  <a:solidFill>
                    <a:srgbClr val="5B9BD5">
                      <a:lumMod val="50000"/>
                    </a:srgbClr>
                  </a:solidFill>
                  <a:latin typeface="Arial" panose="020B0604020202020204"/>
                </a:rPr>
              </a:br>
              <a:r>
                <a:rPr lang="en-US" b="1" dirty="0">
                  <a:solidFill>
                    <a:srgbClr val="5B9BD5">
                      <a:lumMod val="50000"/>
                    </a:srgbClr>
                  </a:solidFill>
                  <a:latin typeface="Arial" panose="020B0604020202020204"/>
                </a:rPr>
                <a:t>management strategies </a:t>
              </a:r>
              <a:r>
                <a:rPr lang="en-US" dirty="0">
                  <a:solidFill>
                    <a:schemeClr val="tx1">
                      <a:lumMod val="75000"/>
                      <a:lumOff val="25000"/>
                    </a:schemeClr>
                  </a:solidFill>
                  <a:latin typeface="Arial" panose="020B0604020202020204"/>
                </a:rPr>
                <a:t>for conditions detectable through NBS</a:t>
              </a:r>
            </a:p>
          </p:txBody>
        </p:sp>
        <p:sp>
          <p:nvSpPr>
            <p:cNvPr id="12" name="Oval 11">
              <a:extLst>
                <a:ext uri="{FF2B5EF4-FFF2-40B4-BE49-F238E27FC236}">
                  <a16:creationId xmlns:a16="http://schemas.microsoft.com/office/drawing/2014/main" id="{B1DF9582-6946-4394-B756-FDC065F5FA18}"/>
                </a:ext>
              </a:extLst>
            </p:cNvPr>
            <p:cNvSpPr/>
            <p:nvPr/>
          </p:nvSpPr>
          <p:spPr>
            <a:xfrm>
              <a:off x="4138439" y="1748065"/>
              <a:ext cx="1219200" cy="1476794"/>
            </a:xfrm>
            <a:prstGeom prst="ellipse">
              <a:avLst/>
            </a:prstGeom>
            <a:blipFill rotWithShape="0">
              <a:blip r:embed="rId6"/>
              <a:stretch>
                <a:fillRect/>
              </a:stretch>
            </a:blipFill>
          </p:spPr>
          <p:style>
            <a:lnRef idx="0">
              <a:schemeClr val="lt1">
                <a:hueOff val="0"/>
                <a:satOff val="0"/>
                <a:lumOff val="0"/>
                <a:alphaOff val="0"/>
              </a:schemeClr>
            </a:lnRef>
            <a:fillRef idx="1">
              <a:scrgbClr r="0" g="0" b="0"/>
            </a:fillRef>
            <a:effectRef idx="2">
              <a:schemeClr val="accent5">
                <a:tint val="50000"/>
                <a:hueOff val="0"/>
                <a:satOff val="0"/>
                <a:lumOff val="0"/>
                <a:alphaOff val="0"/>
              </a:schemeClr>
            </a:effectRef>
            <a:fontRef idx="minor">
              <a:schemeClr val="lt1">
                <a:hueOff val="0"/>
                <a:satOff val="0"/>
                <a:lumOff val="0"/>
                <a:alphaOff val="0"/>
              </a:schemeClr>
            </a:fontRef>
          </p:style>
          <p:txBody>
            <a:bodyPr/>
            <a:lstStyle/>
            <a:p>
              <a:endParaRPr lang="en-US">
                <a:solidFill>
                  <a:srgbClr val="FFFFFF">
                    <a:hueOff val="0"/>
                    <a:satOff val="0"/>
                    <a:lumOff val="0"/>
                    <a:alphaOff val="0"/>
                  </a:srgbClr>
                </a:solidFill>
                <a:latin typeface="Arial"/>
              </a:endParaRPr>
            </a:p>
          </p:txBody>
        </p:sp>
        <p:sp>
          <p:nvSpPr>
            <p:cNvPr id="13" name="Freeform: Shape 12">
              <a:extLst>
                <a:ext uri="{FF2B5EF4-FFF2-40B4-BE49-F238E27FC236}">
                  <a16:creationId xmlns:a16="http://schemas.microsoft.com/office/drawing/2014/main" id="{1E318CA8-F64D-4AA1-A922-5781C2EFF6EB}"/>
                </a:ext>
              </a:extLst>
            </p:cNvPr>
            <p:cNvSpPr/>
            <p:nvPr/>
          </p:nvSpPr>
          <p:spPr>
            <a:xfrm>
              <a:off x="8831181" y="1558546"/>
              <a:ext cx="2617398" cy="4535118"/>
            </a:xfrm>
            <a:custGeom>
              <a:avLst/>
              <a:gdLst>
                <a:gd name="connsiteX0" fmla="*/ 0 w 2617398"/>
                <a:gd name="connsiteY0" fmla="*/ 261740 h 4481890"/>
                <a:gd name="connsiteX1" fmla="*/ 261740 w 2617398"/>
                <a:gd name="connsiteY1" fmla="*/ 0 h 4481890"/>
                <a:gd name="connsiteX2" fmla="*/ 2355658 w 2617398"/>
                <a:gd name="connsiteY2" fmla="*/ 0 h 4481890"/>
                <a:gd name="connsiteX3" fmla="*/ 2617398 w 2617398"/>
                <a:gd name="connsiteY3" fmla="*/ 261740 h 4481890"/>
                <a:gd name="connsiteX4" fmla="*/ 2617398 w 2617398"/>
                <a:gd name="connsiteY4" fmla="*/ 4220150 h 4481890"/>
                <a:gd name="connsiteX5" fmla="*/ 2355658 w 2617398"/>
                <a:gd name="connsiteY5" fmla="*/ 4481890 h 4481890"/>
                <a:gd name="connsiteX6" fmla="*/ 261740 w 2617398"/>
                <a:gd name="connsiteY6" fmla="*/ 4481890 h 4481890"/>
                <a:gd name="connsiteX7" fmla="*/ 0 w 2617398"/>
                <a:gd name="connsiteY7" fmla="*/ 4220150 h 4481890"/>
                <a:gd name="connsiteX8" fmla="*/ 0 w 2617398"/>
                <a:gd name="connsiteY8" fmla="*/ 261740 h 448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7398" h="4481890">
                  <a:moveTo>
                    <a:pt x="0" y="261740"/>
                  </a:moveTo>
                  <a:cubicBezTo>
                    <a:pt x="0" y="117185"/>
                    <a:pt x="117185" y="0"/>
                    <a:pt x="261740" y="0"/>
                  </a:cubicBezTo>
                  <a:lnTo>
                    <a:pt x="2355658" y="0"/>
                  </a:lnTo>
                  <a:cubicBezTo>
                    <a:pt x="2500213" y="0"/>
                    <a:pt x="2617398" y="117185"/>
                    <a:pt x="2617398" y="261740"/>
                  </a:cubicBezTo>
                  <a:lnTo>
                    <a:pt x="2617398" y="4220150"/>
                  </a:lnTo>
                  <a:cubicBezTo>
                    <a:pt x="2617398" y="4364705"/>
                    <a:pt x="2500213" y="4481890"/>
                    <a:pt x="2355658" y="4481890"/>
                  </a:cubicBezTo>
                  <a:lnTo>
                    <a:pt x="261740" y="4481890"/>
                  </a:lnTo>
                  <a:cubicBezTo>
                    <a:pt x="117185" y="4481890"/>
                    <a:pt x="0" y="4364705"/>
                    <a:pt x="0" y="4220150"/>
                  </a:cubicBezTo>
                  <a:lnTo>
                    <a:pt x="0" y="261740"/>
                  </a:lnTo>
                  <a:close/>
                </a:path>
              </a:pathLst>
            </a:cu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112014" tIns="1463040" rIns="112014" bIns="784298" numCol="1" spcCol="1270" anchor="t" anchorCtr="0">
              <a:noAutofit/>
            </a:bodyPr>
            <a:lstStyle/>
            <a:p>
              <a:pPr algn="ctr" defTabSz="700088">
                <a:lnSpc>
                  <a:spcPct val="90000"/>
                </a:lnSpc>
                <a:spcBef>
                  <a:spcPct val="0"/>
                </a:spcBef>
                <a:spcAft>
                  <a:spcPct val="35000"/>
                </a:spcAft>
              </a:pPr>
              <a:r>
                <a:rPr lang="en-US" dirty="0">
                  <a:solidFill>
                    <a:schemeClr val="tx1">
                      <a:lumMod val="75000"/>
                      <a:lumOff val="25000"/>
                    </a:schemeClr>
                  </a:solidFill>
                  <a:latin typeface="Arial" panose="020B0604020202020204"/>
                </a:rPr>
                <a:t>Conduct</a:t>
              </a:r>
              <a:r>
                <a:rPr lang="en-US" dirty="0">
                  <a:solidFill>
                    <a:prstClr val="white"/>
                  </a:solidFill>
                  <a:latin typeface="Arial" panose="020B0604020202020204"/>
                </a:rPr>
                <a:t> </a:t>
              </a:r>
              <a:br>
                <a:rPr lang="en-US" dirty="0">
                  <a:solidFill>
                    <a:prstClr val="white"/>
                  </a:solidFill>
                  <a:latin typeface="Arial" panose="020B0604020202020204"/>
                </a:rPr>
              </a:br>
              <a:r>
                <a:rPr lang="en-US" b="1" dirty="0">
                  <a:solidFill>
                    <a:srgbClr val="5B9BD5">
                      <a:lumMod val="50000"/>
                    </a:srgbClr>
                  </a:solidFill>
                  <a:latin typeface="Arial" panose="020B0604020202020204"/>
                </a:rPr>
                <a:t>pilot studies </a:t>
              </a:r>
              <a:br>
                <a:rPr lang="en-US" b="1" dirty="0">
                  <a:solidFill>
                    <a:srgbClr val="ED7D31">
                      <a:lumMod val="60000"/>
                      <a:lumOff val="40000"/>
                    </a:srgbClr>
                  </a:solidFill>
                  <a:latin typeface="Arial" panose="020B0604020202020204"/>
                </a:rPr>
              </a:br>
              <a:r>
                <a:rPr lang="en-US" dirty="0">
                  <a:solidFill>
                    <a:schemeClr val="tx1">
                      <a:lumMod val="75000"/>
                      <a:lumOff val="25000"/>
                    </a:schemeClr>
                  </a:solidFill>
                  <a:latin typeface="Arial" panose="020B0604020202020204"/>
                </a:rPr>
                <a:t>on conditions </a:t>
              </a:r>
              <a:br>
                <a:rPr lang="en-US" dirty="0">
                  <a:solidFill>
                    <a:schemeClr val="tx1">
                      <a:lumMod val="75000"/>
                      <a:lumOff val="25000"/>
                    </a:schemeClr>
                  </a:solidFill>
                  <a:latin typeface="Arial" panose="020B0604020202020204"/>
                </a:rPr>
              </a:br>
              <a:r>
                <a:rPr lang="en-US" dirty="0">
                  <a:solidFill>
                    <a:schemeClr val="tx1">
                      <a:lumMod val="75000"/>
                      <a:lumOff val="25000"/>
                    </a:schemeClr>
                  </a:solidFill>
                  <a:latin typeface="Arial" panose="020B0604020202020204"/>
                </a:rPr>
                <a:t>recommended </a:t>
              </a:r>
              <a:br>
                <a:rPr lang="en-US" dirty="0">
                  <a:solidFill>
                    <a:schemeClr val="tx1">
                      <a:lumMod val="75000"/>
                      <a:lumOff val="25000"/>
                    </a:schemeClr>
                  </a:solidFill>
                  <a:latin typeface="Arial" panose="020B0604020202020204"/>
                </a:rPr>
              </a:br>
              <a:r>
                <a:rPr lang="en-US" dirty="0">
                  <a:solidFill>
                    <a:schemeClr val="tx1">
                      <a:lumMod val="75000"/>
                      <a:lumOff val="25000"/>
                    </a:schemeClr>
                  </a:solidFill>
                  <a:latin typeface="Arial" panose="020B0604020202020204"/>
                </a:rPr>
                <a:t>by the ACHDNC</a:t>
              </a:r>
            </a:p>
          </p:txBody>
        </p:sp>
        <p:sp>
          <p:nvSpPr>
            <p:cNvPr id="14" name="Oval 13">
              <a:extLst>
                <a:ext uri="{FF2B5EF4-FFF2-40B4-BE49-F238E27FC236}">
                  <a16:creationId xmlns:a16="http://schemas.microsoft.com/office/drawing/2014/main" id="{DB61D7C6-33C6-46F4-BE8D-8F579DDA110A}"/>
                </a:ext>
              </a:extLst>
            </p:cNvPr>
            <p:cNvSpPr/>
            <p:nvPr/>
          </p:nvSpPr>
          <p:spPr>
            <a:xfrm>
              <a:off x="9530279" y="1748065"/>
              <a:ext cx="1219200" cy="1476794"/>
            </a:xfrm>
            <a:prstGeom prst="ellipse">
              <a:avLst/>
            </a:prstGeom>
            <a:blipFill rotWithShape="1">
              <a:blip r:embed="rId7"/>
              <a:stretch>
                <a:fillRect/>
              </a:stretch>
            </a:blipFill>
            <a:ln>
              <a:noFill/>
            </a:ln>
          </p:spPr>
          <p:style>
            <a:lnRef idx="0">
              <a:schemeClr val="lt1">
                <a:hueOff val="0"/>
                <a:satOff val="0"/>
                <a:lumOff val="0"/>
                <a:alphaOff val="0"/>
              </a:schemeClr>
            </a:lnRef>
            <a:fillRef idx="1">
              <a:scrgbClr r="0" g="0" b="0"/>
            </a:fillRef>
            <a:effectRef idx="2">
              <a:schemeClr val="accent5">
                <a:tint val="50000"/>
                <a:hueOff val="0"/>
                <a:satOff val="0"/>
                <a:lumOff val="0"/>
                <a:alphaOff val="0"/>
              </a:schemeClr>
            </a:effectRef>
            <a:fontRef idx="minor">
              <a:schemeClr val="lt1">
                <a:hueOff val="0"/>
                <a:satOff val="0"/>
                <a:lumOff val="0"/>
                <a:alphaOff val="0"/>
              </a:schemeClr>
            </a:fontRef>
          </p:style>
          <p:txBody>
            <a:bodyPr/>
            <a:lstStyle/>
            <a:p>
              <a:endParaRPr lang="en-US"/>
            </a:p>
          </p:txBody>
        </p:sp>
      </p:grpSp>
      <p:sp>
        <p:nvSpPr>
          <p:cNvPr id="15" name="Arrow: Left-Right 14">
            <a:extLst>
              <a:ext uri="{FF2B5EF4-FFF2-40B4-BE49-F238E27FC236}">
                <a16:creationId xmlns:a16="http://schemas.microsoft.com/office/drawing/2014/main" id="{973471FD-346A-4770-B173-ACA1AA3489A9}"/>
              </a:ext>
            </a:extLst>
          </p:cNvPr>
          <p:cNvSpPr/>
          <p:nvPr/>
        </p:nvSpPr>
        <p:spPr>
          <a:xfrm>
            <a:off x="1012922" y="5238982"/>
            <a:ext cx="4900766" cy="612814"/>
          </a:xfrm>
          <a:prstGeom prst="leftRightArrow">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75000"/>
                    <a:lumOff val="25000"/>
                  </a:schemeClr>
                </a:solidFill>
                <a:latin typeface="Arial"/>
              </a:rPr>
              <a:t>Dedicated grant funding opportunities</a:t>
            </a:r>
          </a:p>
        </p:txBody>
      </p:sp>
      <p:sp>
        <p:nvSpPr>
          <p:cNvPr id="16" name="Arrow: Left-Right 15">
            <a:extLst>
              <a:ext uri="{FF2B5EF4-FFF2-40B4-BE49-F238E27FC236}">
                <a16:creationId xmlns:a16="http://schemas.microsoft.com/office/drawing/2014/main" id="{173DCF5C-5A3C-464C-9C16-D7CA7E855F70}"/>
              </a:ext>
            </a:extLst>
          </p:cNvPr>
          <p:cNvSpPr/>
          <p:nvPr/>
        </p:nvSpPr>
        <p:spPr>
          <a:xfrm>
            <a:off x="5986112" y="5238982"/>
            <a:ext cx="4900767" cy="612814"/>
          </a:xfrm>
          <a:prstGeom prst="leftRightArrow">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75000"/>
                    <a:lumOff val="25000"/>
                  </a:schemeClr>
                </a:solidFill>
                <a:latin typeface="Arial"/>
              </a:rPr>
              <a:t>Contracts for pilot studies</a:t>
            </a:r>
          </a:p>
        </p:txBody>
      </p:sp>
      <p:sp>
        <p:nvSpPr>
          <p:cNvPr id="5" name="TextBox 4">
            <a:extLst>
              <a:ext uri="{FF2B5EF4-FFF2-40B4-BE49-F238E27FC236}">
                <a16:creationId xmlns:a16="http://schemas.microsoft.com/office/drawing/2014/main" id="{9590D32C-8131-CA54-DFBA-6555108A5256}"/>
              </a:ext>
            </a:extLst>
          </p:cNvPr>
          <p:cNvSpPr txBox="1"/>
          <p:nvPr/>
        </p:nvSpPr>
        <p:spPr>
          <a:xfrm>
            <a:off x="98521" y="5851796"/>
            <a:ext cx="8374187" cy="914400"/>
          </a:xfrm>
          <a:prstGeom prst="rect">
            <a:avLst/>
          </a:prstGeom>
        </p:spPr>
        <p:txBody>
          <a:bodyPr vert="horz" wrap="none" lIns="91440" tIns="45720" rIns="91440" bIns="45720" rtlCol="0" anchor="b">
            <a:noAutofit/>
          </a:bodyPr>
          <a:lstStyle/>
          <a:p>
            <a:r>
              <a:rPr lang="en-US" dirty="0">
                <a:solidFill>
                  <a:schemeClr val="bg1"/>
                </a:solidFill>
              </a:rPr>
              <a:t>ACHDNC: Advisory Committee on Heritable Disorders in Newborns and Children</a:t>
            </a:r>
          </a:p>
          <a:p>
            <a:r>
              <a:rPr lang="en-US" dirty="0">
                <a:solidFill>
                  <a:schemeClr val="bg1"/>
                </a:solidFill>
              </a:rPr>
              <a:t>RUSP: Recommended Uniform Screening Panel</a:t>
            </a:r>
          </a:p>
        </p:txBody>
      </p:sp>
      <p:pic>
        <p:nvPicPr>
          <p:cNvPr id="3" name="Picture 4">
            <a:extLst>
              <a:ext uri="{FF2B5EF4-FFF2-40B4-BE49-F238E27FC236}">
                <a16:creationId xmlns:a16="http://schemas.microsoft.com/office/drawing/2014/main" id="{2BC4242F-E250-95EB-25FB-B8D714206FE1}"/>
              </a:ext>
            </a:extLst>
          </p:cNvPr>
          <p:cNvPicPr>
            <a:picLocks noChangeAspect="1"/>
          </p:cNvPicPr>
          <p:nvPr/>
        </p:nvPicPr>
        <p:blipFill>
          <a:blip r:embed="rId8"/>
          <a:stretch>
            <a:fillRect/>
          </a:stretch>
        </p:blipFill>
        <p:spPr>
          <a:xfrm>
            <a:off x="10425065" y="129436"/>
            <a:ext cx="1638300" cy="1458087"/>
          </a:xfrm>
          <a:prstGeom prst="rect">
            <a:avLst/>
          </a:prstGeom>
        </p:spPr>
      </p:pic>
    </p:spTree>
    <p:custDataLst>
      <p:tags r:id="rId1"/>
    </p:custDataLst>
    <p:extLst>
      <p:ext uri="{BB962C8B-B14F-4D97-AF65-F5344CB8AC3E}">
        <p14:creationId xmlns:p14="http://schemas.microsoft.com/office/powerpoint/2010/main" val="2147797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14C9A-ABD8-4871-8688-4A39BA540AA2}"/>
              </a:ext>
            </a:extLst>
          </p:cNvPr>
          <p:cNvSpPr>
            <a:spLocks noGrp="1"/>
          </p:cNvSpPr>
          <p:nvPr>
            <p:ph type="title"/>
          </p:nvPr>
        </p:nvSpPr>
        <p:spPr/>
        <p:txBody>
          <a:bodyPr anchor="ctr">
            <a:normAutofit/>
          </a:bodyPr>
          <a:lstStyle/>
          <a:p>
            <a:r>
              <a:rPr lang="en-US" dirty="0"/>
              <a:t>NBS research supported by NICHD</a:t>
            </a:r>
          </a:p>
        </p:txBody>
      </p:sp>
      <p:sp>
        <p:nvSpPr>
          <p:cNvPr id="3" name="Content Placeholder 2">
            <a:extLst>
              <a:ext uri="{FF2B5EF4-FFF2-40B4-BE49-F238E27FC236}">
                <a16:creationId xmlns:a16="http://schemas.microsoft.com/office/drawing/2014/main" id="{5DECA397-0871-4BC4-A659-2F2D4E9184E5}"/>
              </a:ext>
            </a:extLst>
          </p:cNvPr>
          <p:cNvSpPr>
            <a:spLocks noGrp="1"/>
          </p:cNvSpPr>
          <p:nvPr>
            <p:ph idx="1"/>
          </p:nvPr>
        </p:nvSpPr>
        <p:spPr>
          <a:xfrm>
            <a:off x="847344" y="1308113"/>
            <a:ext cx="10515600" cy="4552315"/>
          </a:xfrm>
        </p:spPr>
        <p:txBody>
          <a:bodyPr vert="horz" lIns="91440" tIns="45720" rIns="91440" bIns="45720" rtlCol="0" anchor="t">
            <a:normAutofit fontScale="92500" lnSpcReduction="10000"/>
          </a:bodyPr>
          <a:lstStyle/>
          <a:p>
            <a:pPr>
              <a:lnSpc>
                <a:spcPct val="120000"/>
              </a:lnSpc>
              <a:spcAft>
                <a:spcPts val="0"/>
              </a:spcAft>
            </a:pPr>
            <a:r>
              <a:rPr lang="en-US" sz="2400" b="1" dirty="0">
                <a:ea typeface="Open Sans" panose="020B0606030504020204" pitchFamily="34" charset="0"/>
                <a:cs typeface="Open Sans" panose="020B0606030504020204" pitchFamily="34" charset="0"/>
              </a:rPr>
              <a:t>Investigator-initiated research projects: </a:t>
            </a:r>
            <a:r>
              <a:rPr lang="en-US" sz="2400" dirty="0">
                <a:ea typeface="Open Sans" panose="020B0606030504020204" pitchFamily="34" charset="0"/>
                <a:cs typeface="Open Sans" panose="020B0606030504020204" pitchFamily="34" charset="0"/>
              </a:rPr>
              <a:t>Includes funding opportunity announcements (FOAs) for NBS-related proposals</a:t>
            </a:r>
          </a:p>
          <a:p>
            <a:pPr lvl="1">
              <a:lnSpc>
                <a:spcPct val="120000"/>
              </a:lnSpc>
              <a:spcAft>
                <a:spcPts val="0"/>
              </a:spcAft>
            </a:pPr>
            <a:endParaRPr lang="en-US" sz="700" b="1" dirty="0"/>
          </a:p>
          <a:p>
            <a:pPr lvl="1">
              <a:lnSpc>
                <a:spcPct val="120000"/>
              </a:lnSpc>
              <a:spcAft>
                <a:spcPts val="0"/>
              </a:spcAft>
            </a:pPr>
            <a:r>
              <a:rPr lang="en-US" sz="2000" dirty="0"/>
              <a:t>Innovative Screening Approaches and Therapies for </a:t>
            </a:r>
            <a:r>
              <a:rPr lang="en-US" sz="2000" dirty="0" err="1"/>
              <a:t>Screenable</a:t>
            </a:r>
            <a:r>
              <a:rPr lang="en-US" sz="2000" dirty="0"/>
              <a:t> Disorders in Newborns (R01/R03/R21, Clinical Trial Optional):    </a:t>
            </a:r>
          </a:p>
          <a:p>
            <a:pPr lvl="2">
              <a:lnSpc>
                <a:spcPct val="120000"/>
              </a:lnSpc>
              <a:spcAft>
                <a:spcPts val="0"/>
              </a:spcAft>
            </a:pPr>
            <a:r>
              <a:rPr lang="en-US" sz="1800" dirty="0"/>
              <a:t>PAR-21-354, R03: </a:t>
            </a:r>
            <a:r>
              <a:rPr lang="en-US" sz="1800" dirty="0">
                <a:hlinkClick r:id="rId4"/>
              </a:rPr>
              <a:t>https://grants.nih.gov/grants/guide/pa-files/PAR-21-354.html</a:t>
            </a:r>
            <a:r>
              <a:rPr lang="en-US" sz="1800" dirty="0"/>
              <a:t> </a:t>
            </a:r>
          </a:p>
          <a:p>
            <a:pPr lvl="2">
              <a:lnSpc>
                <a:spcPct val="120000"/>
              </a:lnSpc>
              <a:spcAft>
                <a:spcPts val="0"/>
              </a:spcAft>
            </a:pPr>
            <a:r>
              <a:rPr lang="en-US" sz="1800" dirty="0"/>
              <a:t>PAR-21-353, R01: </a:t>
            </a:r>
            <a:r>
              <a:rPr lang="en-US" sz="1800" dirty="0">
                <a:hlinkClick r:id="rId5"/>
              </a:rPr>
              <a:t>https://grants.nih.gov/grants/guide/pa-files/PAR-21-353.html</a:t>
            </a:r>
            <a:r>
              <a:rPr lang="en-US" sz="1800" dirty="0"/>
              <a:t> </a:t>
            </a:r>
          </a:p>
          <a:p>
            <a:pPr lvl="2">
              <a:lnSpc>
                <a:spcPct val="120000"/>
              </a:lnSpc>
              <a:spcAft>
                <a:spcPts val="0"/>
              </a:spcAft>
            </a:pPr>
            <a:r>
              <a:rPr lang="en-US" sz="1800" dirty="0"/>
              <a:t>PAR-21-355, R21: </a:t>
            </a:r>
            <a:r>
              <a:rPr lang="en-US" sz="1800" dirty="0">
                <a:hlinkClick r:id="rId6"/>
              </a:rPr>
              <a:t>https://grants.nih.gov/grants/guide/pa-files/PAR-21-355.html</a:t>
            </a:r>
            <a:r>
              <a:rPr lang="en-US" sz="1800" dirty="0"/>
              <a:t> </a:t>
            </a:r>
          </a:p>
          <a:p>
            <a:pPr marL="457200" lvl="1" indent="0">
              <a:lnSpc>
                <a:spcPct val="120000"/>
              </a:lnSpc>
              <a:spcAft>
                <a:spcPts val="0"/>
              </a:spcAft>
              <a:buNone/>
            </a:pPr>
            <a:r>
              <a:rPr lang="en-US" sz="1200" b="1" dirty="0"/>
              <a:t>Can include embedded studies that explore the ELSI of novel screening technologies or therapeutic approaches.</a:t>
            </a:r>
          </a:p>
          <a:p>
            <a:pPr lvl="1">
              <a:lnSpc>
                <a:spcPct val="120000"/>
              </a:lnSpc>
              <a:spcAft>
                <a:spcPts val="0"/>
              </a:spcAft>
            </a:pPr>
            <a:r>
              <a:rPr lang="en-US" sz="2000" dirty="0"/>
              <a:t>Natural History of Disorders </a:t>
            </a:r>
            <a:r>
              <a:rPr lang="en-US" sz="2000" dirty="0" err="1"/>
              <a:t>Screenable</a:t>
            </a:r>
            <a:r>
              <a:rPr lang="en-US" sz="2000" dirty="0"/>
              <a:t> in the Newborn Period (R01, Clinical Trial Optional) </a:t>
            </a:r>
            <a:r>
              <a:rPr lang="en-US" sz="2000" dirty="0">
                <a:solidFill>
                  <a:srgbClr val="C00000"/>
                </a:solidFill>
              </a:rPr>
              <a:t>Just Reissued!</a:t>
            </a:r>
          </a:p>
          <a:p>
            <a:pPr lvl="2">
              <a:lnSpc>
                <a:spcPct val="120000"/>
              </a:lnSpc>
              <a:spcAft>
                <a:spcPts val="0"/>
              </a:spcAft>
            </a:pPr>
            <a:r>
              <a:rPr lang="en-US" sz="1800" dirty="0"/>
              <a:t>PAR-25-227: </a:t>
            </a:r>
            <a:r>
              <a:rPr lang="en-US" sz="1800" dirty="0">
                <a:hlinkClick r:id="rId7"/>
              </a:rPr>
              <a:t>https://grants.nih.gov/grants/guide/pa-files/PAR-25-227.html</a:t>
            </a:r>
            <a:r>
              <a:rPr lang="en-US" sz="1800" dirty="0"/>
              <a:t> </a:t>
            </a:r>
          </a:p>
          <a:p>
            <a:pPr>
              <a:lnSpc>
                <a:spcPct val="120000"/>
              </a:lnSpc>
              <a:spcAft>
                <a:spcPts val="0"/>
              </a:spcAft>
            </a:pPr>
            <a:endParaRPr lang="en-US" sz="800" dirty="0">
              <a:ea typeface="Open Sans" panose="020B0606030504020204" pitchFamily="34" charset="0"/>
              <a:cs typeface="Open Sans" panose="020B0606030504020204" pitchFamily="34" charset="0"/>
            </a:endParaRPr>
          </a:p>
          <a:p>
            <a:pPr>
              <a:lnSpc>
                <a:spcPct val="120000"/>
              </a:lnSpc>
              <a:spcAft>
                <a:spcPts val="0"/>
              </a:spcAft>
            </a:pP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EAF0D2A8-50CC-5454-4A20-25C656282EEE}"/>
              </a:ext>
            </a:extLst>
          </p:cNvPr>
          <p:cNvSpPr txBox="1"/>
          <p:nvPr/>
        </p:nvSpPr>
        <p:spPr>
          <a:xfrm>
            <a:off x="9618107" y="3443202"/>
            <a:ext cx="767928" cy="923330"/>
          </a:xfrm>
          <a:prstGeom prst="rect">
            <a:avLst/>
          </a:prstGeom>
          <a:noFill/>
        </p:spPr>
        <p:txBody>
          <a:bodyPr wrap="square">
            <a:spAutoFit/>
          </a:bodyPr>
          <a:lstStyle/>
          <a:p>
            <a:r>
              <a:rPr lang="en-US" sz="5400" b="0" i="0" dirty="0">
                <a:solidFill>
                  <a:srgbClr val="333333"/>
                </a:solidFill>
                <a:effectLst/>
                <a:latin typeface="Helvetica" panose="020B0604020202020204" pitchFamily="34" charset="0"/>
              </a:rPr>
              <a:t>}</a:t>
            </a:r>
            <a:endParaRPr lang="en-US" sz="5400" dirty="0"/>
          </a:p>
        </p:txBody>
      </p:sp>
      <p:sp>
        <p:nvSpPr>
          <p:cNvPr id="6" name="TextBox 5">
            <a:extLst>
              <a:ext uri="{FF2B5EF4-FFF2-40B4-BE49-F238E27FC236}">
                <a16:creationId xmlns:a16="http://schemas.microsoft.com/office/drawing/2014/main" id="{77DF2BF5-63AD-BEBF-D9B1-DB2E72B60512}"/>
              </a:ext>
            </a:extLst>
          </p:cNvPr>
          <p:cNvSpPr txBox="1"/>
          <p:nvPr/>
        </p:nvSpPr>
        <p:spPr>
          <a:xfrm>
            <a:off x="9917723" y="3914764"/>
            <a:ext cx="914400" cy="914400"/>
          </a:xfrm>
          <a:prstGeom prst="rect">
            <a:avLst/>
          </a:prstGeom>
        </p:spPr>
        <p:txBody>
          <a:bodyPr vert="horz" wrap="none" lIns="91440" tIns="45720" rIns="91440" bIns="45720" rtlCol="0" anchor="b">
            <a:noAutofit/>
          </a:bodyPr>
          <a:lstStyle/>
          <a:p>
            <a:pPr algn="ctr"/>
            <a:endParaRPr lang="en-US" sz="2000" dirty="0"/>
          </a:p>
        </p:txBody>
      </p:sp>
      <p:sp>
        <p:nvSpPr>
          <p:cNvPr id="7" name="TextBox 6">
            <a:extLst>
              <a:ext uri="{FF2B5EF4-FFF2-40B4-BE49-F238E27FC236}">
                <a16:creationId xmlns:a16="http://schemas.microsoft.com/office/drawing/2014/main" id="{F872F1DC-C0A9-A38F-C7D8-B7B604FE53DF}"/>
              </a:ext>
            </a:extLst>
          </p:cNvPr>
          <p:cNvSpPr txBox="1"/>
          <p:nvPr/>
        </p:nvSpPr>
        <p:spPr>
          <a:xfrm>
            <a:off x="9964456" y="3725341"/>
            <a:ext cx="1738364" cy="378846"/>
          </a:xfrm>
          <a:prstGeom prst="rect">
            <a:avLst/>
          </a:prstGeom>
        </p:spPr>
        <p:txBody>
          <a:bodyPr vert="horz" wrap="none" lIns="91440" tIns="45720" rIns="91440" bIns="45720" rtlCol="0" anchor="b">
            <a:noAutofit/>
          </a:bodyPr>
          <a:lstStyle/>
          <a:p>
            <a:pPr algn="ctr"/>
            <a:r>
              <a:rPr lang="en-US" sz="2000" dirty="0">
                <a:solidFill>
                  <a:srgbClr val="C00000"/>
                </a:solidFill>
              </a:rPr>
              <a:t>Being reissued</a:t>
            </a:r>
          </a:p>
        </p:txBody>
      </p:sp>
    </p:spTree>
    <p:custDataLst>
      <p:tags r:id="rId1"/>
    </p:custDataLst>
    <p:extLst>
      <p:ext uri="{BB962C8B-B14F-4D97-AF65-F5344CB8AC3E}">
        <p14:creationId xmlns:p14="http://schemas.microsoft.com/office/powerpoint/2010/main" val="2396509403"/>
      </p:ext>
    </p:extLst>
  </p:cSld>
  <p:clrMapOvr>
    <a:masterClrMapping/>
  </p:clrMapOvr>
  <mc:AlternateContent xmlns:mc="http://schemas.openxmlformats.org/markup-compatibility/2006" xmlns:p14="http://schemas.microsoft.com/office/powerpoint/2010/main">
    <mc:Choice Requires="p14">
      <p:transition spd="slow" p14:dur="2000" advTm="29482"/>
    </mc:Choice>
    <mc:Fallback xmlns="">
      <p:transition spd="slow" advTm="29482"/>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14C9A-ABD8-4871-8688-4A39BA540AA2}"/>
              </a:ext>
            </a:extLst>
          </p:cNvPr>
          <p:cNvSpPr>
            <a:spLocks noGrp="1"/>
          </p:cNvSpPr>
          <p:nvPr>
            <p:ph type="title"/>
          </p:nvPr>
        </p:nvSpPr>
        <p:spPr>
          <a:xfrm>
            <a:off x="841248" y="137160"/>
            <a:ext cx="10521696" cy="1325880"/>
          </a:xfrm>
        </p:spPr>
        <p:txBody>
          <a:bodyPr anchor="ctr">
            <a:normAutofit/>
          </a:bodyPr>
          <a:lstStyle/>
          <a:p>
            <a:r>
              <a:rPr lang="en-US" dirty="0"/>
              <a:t>Contract support for NBS pilot studies</a:t>
            </a:r>
          </a:p>
        </p:txBody>
      </p:sp>
      <p:sp>
        <p:nvSpPr>
          <p:cNvPr id="3" name="Content Placeholder 2">
            <a:extLst>
              <a:ext uri="{FF2B5EF4-FFF2-40B4-BE49-F238E27FC236}">
                <a16:creationId xmlns:a16="http://schemas.microsoft.com/office/drawing/2014/main" id="{5DECA397-0871-4BC4-A659-2F2D4E9184E5}"/>
              </a:ext>
            </a:extLst>
          </p:cNvPr>
          <p:cNvSpPr>
            <a:spLocks noGrp="1"/>
          </p:cNvSpPr>
          <p:nvPr>
            <p:ph idx="1"/>
          </p:nvPr>
        </p:nvSpPr>
        <p:spPr>
          <a:xfrm>
            <a:off x="838200" y="1471399"/>
            <a:ext cx="10515600" cy="4552315"/>
          </a:xfrm>
        </p:spPr>
        <p:txBody>
          <a:bodyPr vert="horz" lIns="91440" tIns="45720" rIns="91440" bIns="45720" rtlCol="0" anchor="t">
            <a:normAutofit/>
          </a:bodyPr>
          <a:lstStyle/>
          <a:p>
            <a:pPr marL="0" indent="0">
              <a:buNone/>
            </a:pPr>
            <a:r>
              <a:rPr lang="en-US" sz="2400" b="1" dirty="0"/>
              <a:t>Newborn Screening Pilot Studies</a:t>
            </a:r>
            <a:r>
              <a:rPr lang="en-US" sz="2400" dirty="0"/>
              <a:t>: for conditions recently nominated or added to the Recommended Uniform Screening Panel (RUSP) to ensure these conditions are ready for nationwide implementation</a:t>
            </a:r>
          </a:p>
          <a:p>
            <a:r>
              <a:rPr lang="en-US" sz="2400" dirty="0"/>
              <a:t>Pool of contractors who run pilot studies for conditions selected by NICHD</a:t>
            </a:r>
          </a:p>
          <a:p>
            <a:pPr lvl="1"/>
            <a:r>
              <a:rPr lang="en-US" sz="2000" dirty="0"/>
              <a:t>High-throughput NBS laboratories (state or private)</a:t>
            </a:r>
          </a:p>
          <a:p>
            <a:pPr lvl="1"/>
            <a:r>
              <a:rPr lang="en-US" sz="2000" dirty="0"/>
              <a:t>Capacity to screen at least 100,000 newborns within 2 years</a:t>
            </a:r>
          </a:p>
          <a:p>
            <a:pPr lvl="1"/>
            <a:r>
              <a:rPr lang="en-US" sz="2000" dirty="0"/>
              <a:t>Ability to develop, implement, and demonstrate proof-of-concept for new NBS technologies</a:t>
            </a:r>
          </a:p>
          <a:p>
            <a:r>
              <a:rPr lang="en-US" sz="2400" dirty="0"/>
              <a:t>Contractor pool will be recompeted in 2027</a:t>
            </a:r>
          </a:p>
          <a:p>
            <a:pPr lvl="0"/>
            <a:endParaRPr lang="en-US" sz="2400" noProof="0" dirty="0"/>
          </a:p>
          <a:p>
            <a:endParaRPr lang="en-US" sz="2400" dirty="0"/>
          </a:p>
        </p:txBody>
      </p:sp>
    </p:spTree>
    <p:custDataLst>
      <p:tags r:id="rId1"/>
    </p:custDataLst>
    <p:extLst>
      <p:ext uri="{BB962C8B-B14F-4D97-AF65-F5344CB8AC3E}">
        <p14:creationId xmlns:p14="http://schemas.microsoft.com/office/powerpoint/2010/main" val="4277594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D58B0-EBB1-40FF-9369-BE361C1DFCB6}"/>
              </a:ext>
            </a:extLst>
          </p:cNvPr>
          <p:cNvSpPr>
            <a:spLocks noGrp="1"/>
          </p:cNvSpPr>
          <p:nvPr>
            <p:ph type="title"/>
          </p:nvPr>
        </p:nvSpPr>
        <p:spPr/>
        <p:txBody>
          <a:bodyPr lIns="91440" tIns="45720" rIns="91440" bIns="45720" anchor="ctr"/>
          <a:lstStyle/>
          <a:p>
            <a:r>
              <a:rPr lang="en-US" dirty="0">
                <a:latin typeface="+mn-lt"/>
                <a:cs typeface="Arial"/>
              </a:rPr>
              <a:t>NICHD-supported pilot studies</a:t>
            </a:r>
            <a:endParaRPr lang="en-US" b="0" i="1" dirty="0">
              <a:solidFill>
                <a:srgbClr val="FF0000"/>
              </a:solidFill>
              <a:latin typeface="+mn-lt"/>
              <a:cs typeface="Arial"/>
            </a:endParaRPr>
          </a:p>
        </p:txBody>
      </p:sp>
      <p:grpSp>
        <p:nvGrpSpPr>
          <p:cNvPr id="19" name="Group 18">
            <a:extLst>
              <a:ext uri="{FF2B5EF4-FFF2-40B4-BE49-F238E27FC236}">
                <a16:creationId xmlns:a16="http://schemas.microsoft.com/office/drawing/2014/main" id="{261AF937-1BF9-D970-27BE-1B33F9157508}"/>
              </a:ext>
            </a:extLst>
          </p:cNvPr>
          <p:cNvGrpSpPr/>
          <p:nvPr/>
        </p:nvGrpSpPr>
        <p:grpSpPr>
          <a:xfrm>
            <a:off x="-110533" y="1570741"/>
            <a:ext cx="12159155" cy="3990084"/>
            <a:chOff x="-1" y="1745709"/>
            <a:chExt cx="12159155" cy="3990084"/>
          </a:xfrm>
        </p:grpSpPr>
        <p:sp>
          <p:nvSpPr>
            <p:cNvPr id="83" name="Straight Connector 82">
              <a:extLst>
                <a:ext uri="{FF2B5EF4-FFF2-40B4-BE49-F238E27FC236}">
                  <a16:creationId xmlns:a16="http://schemas.microsoft.com/office/drawing/2014/main" id="{EE154961-8775-485E-ABE9-8E45B25DB8D2}"/>
                </a:ext>
              </a:extLst>
            </p:cNvPr>
            <p:cNvSpPr/>
            <p:nvPr/>
          </p:nvSpPr>
          <p:spPr>
            <a:xfrm>
              <a:off x="7635386" y="3913933"/>
              <a:ext cx="0" cy="470911"/>
            </a:xfrm>
            <a:prstGeom prst="line">
              <a:avLst/>
            </a:prstGeom>
            <a:ln w="19050">
              <a:solidFill>
                <a:schemeClr val="bg2"/>
              </a:solidFill>
            </a:ln>
          </p:spPr>
          <p:style>
            <a:lnRef idx="1">
              <a:scrgbClr r="0" g="0" b="0"/>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hueOff val="0"/>
                    <a:satOff val="0"/>
                    <a:lumOff val="0"/>
                    <a:alphaOff val="0"/>
                  </a:srgbClr>
                </a:solidFill>
                <a:effectLst/>
                <a:uLnTx/>
                <a:uFillTx/>
                <a:latin typeface="Arial"/>
                <a:ea typeface="+mn-ea"/>
                <a:cs typeface="+mn-cs"/>
              </a:endParaRPr>
            </a:p>
          </p:txBody>
        </p:sp>
        <p:sp>
          <p:nvSpPr>
            <p:cNvPr id="91" name="Straight Connector 90">
              <a:extLst>
                <a:ext uri="{FF2B5EF4-FFF2-40B4-BE49-F238E27FC236}">
                  <a16:creationId xmlns:a16="http://schemas.microsoft.com/office/drawing/2014/main" id="{FB0A71A9-A834-4C65-96BC-1AD514C03460}"/>
                </a:ext>
              </a:extLst>
            </p:cNvPr>
            <p:cNvSpPr/>
            <p:nvPr/>
          </p:nvSpPr>
          <p:spPr>
            <a:xfrm>
              <a:off x="10041646" y="3913933"/>
              <a:ext cx="0" cy="470911"/>
            </a:xfrm>
            <a:prstGeom prst="line">
              <a:avLst/>
            </a:prstGeom>
            <a:ln w="19050">
              <a:solidFill>
                <a:schemeClr val="bg2"/>
              </a:solidFill>
            </a:ln>
          </p:spPr>
          <p:style>
            <a:lnRef idx="1">
              <a:scrgbClr r="0" g="0" b="0"/>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hueOff val="0"/>
                    <a:satOff val="0"/>
                    <a:lumOff val="0"/>
                    <a:alphaOff val="0"/>
                  </a:srgbClr>
                </a:solidFill>
                <a:effectLst/>
                <a:uLnTx/>
                <a:uFillTx/>
                <a:latin typeface="Arial"/>
                <a:ea typeface="+mn-ea"/>
                <a:cs typeface="+mn-cs"/>
              </a:endParaRPr>
            </a:p>
          </p:txBody>
        </p:sp>
        <p:sp>
          <p:nvSpPr>
            <p:cNvPr id="72" name="Straight Connector 71">
              <a:extLst>
                <a:ext uri="{FF2B5EF4-FFF2-40B4-BE49-F238E27FC236}">
                  <a16:creationId xmlns:a16="http://schemas.microsoft.com/office/drawing/2014/main" id="{DAEB086E-FB7F-4097-8A51-B9ADF172853F}"/>
                </a:ext>
              </a:extLst>
            </p:cNvPr>
            <p:cNvSpPr/>
            <p:nvPr/>
          </p:nvSpPr>
          <p:spPr>
            <a:xfrm>
              <a:off x="4025996" y="3390220"/>
              <a:ext cx="0" cy="559344"/>
            </a:xfrm>
            <a:prstGeom prst="line">
              <a:avLst/>
            </a:prstGeom>
            <a:ln w="19050">
              <a:solidFill>
                <a:srgbClr val="E7E6E6"/>
              </a:solidFill>
            </a:ln>
          </p:spPr>
          <p:style>
            <a:lnRef idx="1">
              <a:scrgbClr r="0" g="0" b="0"/>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hueOff val="0"/>
                    <a:satOff val="0"/>
                    <a:lumOff val="0"/>
                    <a:alphaOff val="0"/>
                  </a:srgbClr>
                </a:solidFill>
                <a:effectLst/>
                <a:uLnTx/>
                <a:uFillTx/>
                <a:latin typeface="Arial"/>
                <a:ea typeface="+mn-ea"/>
                <a:cs typeface="+mn-cs"/>
              </a:endParaRPr>
            </a:p>
          </p:txBody>
        </p:sp>
        <p:sp>
          <p:nvSpPr>
            <p:cNvPr id="61" name="Straight Connector 60">
              <a:extLst>
                <a:ext uri="{FF2B5EF4-FFF2-40B4-BE49-F238E27FC236}">
                  <a16:creationId xmlns:a16="http://schemas.microsoft.com/office/drawing/2014/main" id="{CD50036D-0409-446D-9965-E2726FE8890D}"/>
                </a:ext>
              </a:extLst>
            </p:cNvPr>
            <p:cNvSpPr/>
            <p:nvPr/>
          </p:nvSpPr>
          <p:spPr>
            <a:xfrm flipV="1">
              <a:off x="-1" y="3866609"/>
              <a:ext cx="11917339" cy="47325"/>
            </a:xfrm>
            <a:prstGeom prst="line">
              <a:avLst/>
            </a:prstGeom>
            <a:ln w="38100">
              <a:solidFill>
                <a:schemeClr val="bg2"/>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hueOff val="0"/>
                    <a:satOff val="0"/>
                    <a:lumOff val="0"/>
                    <a:alphaOff val="0"/>
                  </a:srgbClr>
                </a:solidFill>
                <a:effectLst/>
                <a:uLnTx/>
                <a:uFillTx/>
                <a:latin typeface="Arial"/>
                <a:ea typeface="+mn-ea"/>
                <a:cs typeface="+mn-cs"/>
              </a:endParaRPr>
            </a:p>
          </p:txBody>
        </p:sp>
        <p:sp>
          <p:nvSpPr>
            <p:cNvPr id="62" name="Rectangle: Top Corners Rounded 61">
              <a:extLst>
                <a:ext uri="{FF2B5EF4-FFF2-40B4-BE49-F238E27FC236}">
                  <a16:creationId xmlns:a16="http://schemas.microsoft.com/office/drawing/2014/main" id="{359E731E-61B3-42A6-AA39-54A27E6726A9}"/>
                </a:ext>
              </a:extLst>
            </p:cNvPr>
            <p:cNvSpPr/>
            <p:nvPr/>
          </p:nvSpPr>
          <p:spPr>
            <a:xfrm>
              <a:off x="212777" y="2804337"/>
              <a:ext cx="2406257" cy="581718"/>
            </a:xfrm>
            <a:prstGeom prst="round2SameRect">
              <a:avLst>
                <a:gd name="adj1" fmla="val 0"/>
                <a:gd name="adj2" fmla="val 22617"/>
              </a:avLst>
            </a:prstGeom>
            <a:solidFill>
              <a:srgbClr val="00197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01600" tIns="101600" rIns="101600" bIns="10160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b="1"/>
              </a:pPr>
              <a:r>
                <a:rPr kumimoji="0" lang="en-US" b="1" i="0" u="none" strike="noStrike" kern="1200" cap="none" spc="0" normalizeH="0" baseline="0" noProof="0" dirty="0" err="1">
                  <a:ln>
                    <a:noFill/>
                  </a:ln>
                  <a:solidFill>
                    <a:srgbClr val="FFFFFF"/>
                  </a:solidFill>
                  <a:effectLst/>
                  <a:uLnTx/>
                  <a:uFillTx/>
                  <a:latin typeface="Arial"/>
                  <a:ea typeface="+mn-ea"/>
                  <a:cs typeface="+mn-cs"/>
                </a:rPr>
                <a:t>Pompe</a:t>
              </a:r>
              <a:r>
                <a:rPr kumimoji="0" lang="en-US" b="1" i="0" u="none" strike="noStrike" kern="1200" cap="none" spc="0" normalizeH="0" baseline="0" noProof="0" dirty="0">
                  <a:ln>
                    <a:noFill/>
                  </a:ln>
                  <a:solidFill>
                    <a:srgbClr val="FFFFFF"/>
                  </a:solidFill>
                  <a:effectLst/>
                  <a:uLnTx/>
                  <a:uFillTx/>
                  <a:latin typeface="Arial"/>
                  <a:ea typeface="+mn-ea"/>
                  <a:cs typeface="+mn-cs"/>
                </a:rPr>
                <a:t> disease</a:t>
              </a:r>
            </a:p>
          </p:txBody>
        </p:sp>
        <p:sp>
          <p:nvSpPr>
            <p:cNvPr id="63" name="Rectangle: Top Corners Rounded 62">
              <a:extLst>
                <a:ext uri="{FF2B5EF4-FFF2-40B4-BE49-F238E27FC236}">
                  <a16:creationId xmlns:a16="http://schemas.microsoft.com/office/drawing/2014/main" id="{87BDB297-59BF-42A4-912A-E176F5E65A9E}"/>
                </a:ext>
              </a:extLst>
            </p:cNvPr>
            <p:cNvSpPr/>
            <p:nvPr/>
          </p:nvSpPr>
          <p:spPr>
            <a:xfrm>
              <a:off x="212777" y="1745709"/>
              <a:ext cx="2403720" cy="1062272"/>
            </a:xfrm>
            <a:prstGeom prst="round2SameRect">
              <a:avLst/>
            </a:prstGeom>
            <a:solidFill>
              <a:schemeClr val="bg1">
                <a:lumMod val="85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52400" tIns="152400" rIns="152400" bIns="15240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a:ln>
                    <a:noFill/>
                  </a:ln>
                  <a:solidFill>
                    <a:srgbClr val="001970"/>
                  </a:solidFill>
                  <a:effectLst/>
                  <a:uLnTx/>
                  <a:uFillTx/>
                  <a:latin typeface="Arial"/>
                  <a:ea typeface="+mn-ea"/>
                  <a:cs typeface="+mn-cs"/>
                </a:rPr>
                <a:t>New York</a:t>
              </a:r>
            </a:p>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a:ln>
                    <a:noFill/>
                  </a:ln>
                  <a:solidFill>
                    <a:srgbClr val="001970"/>
                  </a:solidFill>
                  <a:effectLst/>
                  <a:uLnTx/>
                  <a:uFillTx/>
                  <a:latin typeface="Arial"/>
                  <a:ea typeface="+mn-ea"/>
                  <a:cs typeface="+mn-cs"/>
                </a:rPr>
                <a:t>Wisconsin (</a:t>
              </a:r>
              <a:r>
                <a:rPr kumimoji="0" lang="en-US" sz="1600" b="0" i="0" u="none" strike="noStrike" kern="1200" cap="none" spc="0" normalizeH="0" baseline="0" noProof="0" dirty="0" err="1">
                  <a:ln>
                    <a:noFill/>
                  </a:ln>
                  <a:solidFill>
                    <a:srgbClr val="001970"/>
                  </a:solidFill>
                  <a:effectLst/>
                  <a:uLnTx/>
                  <a:uFillTx/>
                  <a:latin typeface="Arial"/>
                  <a:ea typeface="+mn-ea"/>
                  <a:cs typeface="+mn-cs"/>
                </a:rPr>
                <a:t>Waisman</a:t>
              </a:r>
              <a:r>
                <a:rPr kumimoji="0" lang="en-US" sz="1600" b="0" i="0" u="none" strike="noStrike" kern="1200" cap="none" spc="0" normalizeH="0" baseline="0" noProof="0" dirty="0">
                  <a:ln>
                    <a:noFill/>
                  </a:ln>
                  <a:solidFill>
                    <a:srgbClr val="001970"/>
                  </a:solidFill>
                  <a:effectLst/>
                  <a:uLnTx/>
                  <a:uFillTx/>
                  <a:latin typeface="Arial"/>
                  <a:ea typeface="+mn-ea"/>
                  <a:cs typeface="+mn-cs"/>
                </a:rPr>
                <a:t>)</a:t>
              </a:r>
            </a:p>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a:ln>
                    <a:noFill/>
                  </a:ln>
                  <a:solidFill>
                    <a:srgbClr val="001970"/>
                  </a:solidFill>
                  <a:effectLst/>
                  <a:uLnTx/>
                  <a:uFillTx/>
                  <a:latin typeface="Arial"/>
                  <a:ea typeface="+mn-ea"/>
                  <a:cs typeface="+mn-cs"/>
                </a:rPr>
                <a:t>Georgia (Emory)</a:t>
              </a:r>
            </a:p>
          </p:txBody>
        </p:sp>
        <p:sp>
          <p:nvSpPr>
            <p:cNvPr id="64" name="Straight Connector 63">
              <a:extLst>
                <a:ext uri="{FF2B5EF4-FFF2-40B4-BE49-F238E27FC236}">
                  <a16:creationId xmlns:a16="http://schemas.microsoft.com/office/drawing/2014/main" id="{DAADB2D9-5A39-4C21-B5F3-A54CE47FC2E9}"/>
                </a:ext>
              </a:extLst>
            </p:cNvPr>
            <p:cNvSpPr/>
            <p:nvPr/>
          </p:nvSpPr>
          <p:spPr>
            <a:xfrm>
              <a:off x="1414638" y="3390221"/>
              <a:ext cx="0" cy="523713"/>
            </a:xfrm>
            <a:prstGeom prst="line">
              <a:avLst/>
            </a:prstGeom>
            <a:ln w="19050">
              <a:solidFill>
                <a:schemeClr val="bg2"/>
              </a:solidFill>
            </a:ln>
          </p:spPr>
          <p:style>
            <a:lnRef idx="1">
              <a:scrgbClr r="0" g="0" b="0"/>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hueOff val="0"/>
                    <a:satOff val="0"/>
                    <a:lumOff val="0"/>
                    <a:alphaOff val="0"/>
                  </a:srgbClr>
                </a:solidFill>
                <a:effectLst/>
                <a:uLnTx/>
                <a:uFillTx/>
                <a:latin typeface="Arial"/>
                <a:ea typeface="+mn-ea"/>
                <a:cs typeface="+mn-cs"/>
              </a:endParaRPr>
            </a:p>
          </p:txBody>
        </p:sp>
        <p:sp>
          <p:nvSpPr>
            <p:cNvPr id="67" name="Straight Connector 66">
              <a:extLst>
                <a:ext uri="{FF2B5EF4-FFF2-40B4-BE49-F238E27FC236}">
                  <a16:creationId xmlns:a16="http://schemas.microsoft.com/office/drawing/2014/main" id="{32C9E969-891C-4892-8C04-A8951FBDE796}"/>
                </a:ext>
              </a:extLst>
            </p:cNvPr>
            <p:cNvSpPr/>
            <p:nvPr/>
          </p:nvSpPr>
          <p:spPr>
            <a:xfrm>
              <a:off x="2822867" y="3913933"/>
              <a:ext cx="0" cy="470911"/>
            </a:xfrm>
            <a:prstGeom prst="line">
              <a:avLst/>
            </a:prstGeom>
            <a:ln w="19050">
              <a:solidFill>
                <a:schemeClr val="bg2"/>
              </a:solidFill>
            </a:ln>
          </p:spPr>
          <p:style>
            <a:lnRef idx="1">
              <a:scrgbClr r="0" g="0" b="0"/>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hueOff val="0"/>
                    <a:satOff val="0"/>
                    <a:lumOff val="0"/>
                    <a:alphaOff val="0"/>
                  </a:srgbClr>
                </a:solidFill>
                <a:effectLst/>
                <a:uLnTx/>
                <a:uFillTx/>
                <a:latin typeface="Arial"/>
                <a:ea typeface="+mn-ea"/>
                <a:cs typeface="+mn-cs"/>
              </a:endParaRPr>
            </a:p>
          </p:txBody>
        </p:sp>
        <p:sp>
          <p:nvSpPr>
            <p:cNvPr id="65" name="Rectangle: Top Corners Rounded 64">
              <a:extLst>
                <a:ext uri="{FF2B5EF4-FFF2-40B4-BE49-F238E27FC236}">
                  <a16:creationId xmlns:a16="http://schemas.microsoft.com/office/drawing/2014/main" id="{CF96EE54-2B77-4C54-8D83-16B69597ABBF}"/>
                </a:ext>
              </a:extLst>
            </p:cNvPr>
            <p:cNvSpPr/>
            <p:nvPr/>
          </p:nvSpPr>
          <p:spPr>
            <a:xfrm>
              <a:off x="1764112" y="4384843"/>
              <a:ext cx="2117508" cy="581718"/>
            </a:xfrm>
            <a:prstGeom prst="round2SameRect">
              <a:avLst/>
            </a:prstGeom>
            <a:solidFill>
              <a:srgbClr val="00197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01600" tIns="101600" rIns="101600" bIns="10160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b="1"/>
              </a:pPr>
              <a:r>
                <a:rPr kumimoji="0" lang="en-US" b="1" i="0" u="none" strike="noStrike" kern="1200" cap="none" spc="0" normalizeH="0" baseline="0" noProof="0" dirty="0" err="1">
                  <a:ln>
                    <a:noFill/>
                  </a:ln>
                  <a:solidFill>
                    <a:srgbClr val="FFFFFF"/>
                  </a:solidFill>
                  <a:effectLst/>
                  <a:uLnTx/>
                  <a:uFillTx/>
                  <a:latin typeface="Arial"/>
                  <a:ea typeface="+mn-ea"/>
                  <a:cs typeface="+mn-cs"/>
                </a:rPr>
                <a:t>Mucopoly-saccharidosis</a:t>
              </a:r>
              <a:r>
                <a:rPr kumimoji="0" lang="en-US" b="1" i="0" u="none" strike="noStrike" kern="1200" cap="none" spc="0" normalizeH="0" baseline="0" noProof="0" dirty="0">
                  <a:ln>
                    <a:noFill/>
                  </a:ln>
                  <a:solidFill>
                    <a:srgbClr val="FFFFFF"/>
                  </a:solidFill>
                  <a:effectLst/>
                  <a:uLnTx/>
                  <a:uFillTx/>
                  <a:latin typeface="Arial"/>
                  <a:ea typeface="+mn-ea"/>
                  <a:cs typeface="+mn-cs"/>
                </a:rPr>
                <a:t> I</a:t>
              </a:r>
            </a:p>
          </p:txBody>
        </p:sp>
        <p:sp>
          <p:nvSpPr>
            <p:cNvPr id="66" name="Rectangle: Top Corners Rounded 65">
              <a:extLst>
                <a:ext uri="{FF2B5EF4-FFF2-40B4-BE49-F238E27FC236}">
                  <a16:creationId xmlns:a16="http://schemas.microsoft.com/office/drawing/2014/main" id="{822225E8-6A7F-48F6-9C23-EECC420CA647}"/>
                </a:ext>
              </a:extLst>
            </p:cNvPr>
            <p:cNvSpPr/>
            <p:nvPr/>
          </p:nvSpPr>
          <p:spPr>
            <a:xfrm rot="10800000" flipV="1">
              <a:off x="1764112" y="4966561"/>
              <a:ext cx="2117508" cy="769232"/>
            </a:xfrm>
            <a:prstGeom prst="round2SameRect">
              <a:avLst>
                <a:gd name="adj1" fmla="val 0"/>
                <a:gd name="adj2" fmla="val 13157"/>
              </a:avLst>
            </a:prstGeom>
            <a:solidFill>
              <a:schemeClr val="bg1">
                <a:lumMod val="85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52400" tIns="152400" rIns="152400" bIns="15240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a:ln>
                    <a:noFill/>
                  </a:ln>
                  <a:solidFill>
                    <a:srgbClr val="001970"/>
                  </a:solidFill>
                  <a:effectLst/>
                  <a:uLnTx/>
                  <a:uFillTx/>
                  <a:latin typeface="Arial"/>
                  <a:ea typeface="+mn-ea"/>
                  <a:cs typeface="+mn-cs"/>
                </a:rPr>
                <a:t>North Carolina (RTI)</a:t>
              </a:r>
            </a:p>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a:ln>
                    <a:noFill/>
                  </a:ln>
                  <a:solidFill>
                    <a:srgbClr val="001970"/>
                  </a:solidFill>
                  <a:effectLst/>
                  <a:uLnTx/>
                  <a:uFillTx/>
                  <a:latin typeface="Arial"/>
                  <a:ea typeface="+mn-ea"/>
                  <a:cs typeface="+mn-cs"/>
                </a:rPr>
                <a:t>Georgia (Emory)</a:t>
              </a:r>
            </a:p>
          </p:txBody>
        </p:sp>
        <p:sp>
          <p:nvSpPr>
            <p:cNvPr id="68" name="Oval 67">
              <a:extLst>
                <a:ext uri="{FF2B5EF4-FFF2-40B4-BE49-F238E27FC236}">
                  <a16:creationId xmlns:a16="http://schemas.microsoft.com/office/drawing/2014/main" id="{76626BAB-C50A-4C75-92BE-0601AA23F8AE}"/>
                </a:ext>
              </a:extLst>
            </p:cNvPr>
            <p:cNvSpPr/>
            <p:nvPr/>
          </p:nvSpPr>
          <p:spPr>
            <a:xfrm rot="2700000">
              <a:off x="1376933" y="3876218"/>
              <a:ext cx="75412" cy="75429"/>
            </a:xfrm>
            <a:prstGeom prst="ellipse">
              <a:avLst/>
            </a:prstGeom>
            <a:solidFill>
              <a:srgbClr val="001970"/>
            </a:solidFill>
            <a:ln w="635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9" name="Oval 68">
              <a:extLst>
                <a:ext uri="{FF2B5EF4-FFF2-40B4-BE49-F238E27FC236}">
                  <a16:creationId xmlns:a16="http://schemas.microsoft.com/office/drawing/2014/main" id="{AE8656D9-2DF0-4960-8DEC-376849674881}"/>
                </a:ext>
              </a:extLst>
            </p:cNvPr>
            <p:cNvSpPr/>
            <p:nvPr/>
          </p:nvSpPr>
          <p:spPr>
            <a:xfrm rot="2700000">
              <a:off x="2785161" y="3876218"/>
              <a:ext cx="75412" cy="75429"/>
            </a:xfrm>
            <a:prstGeom prst="ellipse">
              <a:avLst/>
            </a:prstGeom>
            <a:solidFill>
              <a:srgbClr val="001970"/>
            </a:solidFill>
            <a:ln w="635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0" name="Rectangle: Top Corners Rounded 69">
              <a:extLst>
                <a:ext uri="{FF2B5EF4-FFF2-40B4-BE49-F238E27FC236}">
                  <a16:creationId xmlns:a16="http://schemas.microsoft.com/office/drawing/2014/main" id="{A879F333-9DAE-447A-8BB5-1AC61E95C374}"/>
                </a:ext>
              </a:extLst>
            </p:cNvPr>
            <p:cNvSpPr/>
            <p:nvPr/>
          </p:nvSpPr>
          <p:spPr>
            <a:xfrm>
              <a:off x="2968088" y="2810698"/>
              <a:ext cx="2114121" cy="579521"/>
            </a:xfrm>
            <a:prstGeom prst="round2SameRect">
              <a:avLst>
                <a:gd name="adj1" fmla="val 0"/>
                <a:gd name="adj2" fmla="val 19210"/>
              </a:avLst>
            </a:prstGeom>
            <a:solidFill>
              <a:srgbClr val="00197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01600" tIns="101600" rIns="101600" bIns="10160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b="1"/>
              </a:pPr>
              <a:r>
                <a:rPr kumimoji="0" lang="en-US" b="1" i="0" u="none" strike="noStrike" kern="1200" cap="none" spc="0" normalizeH="0" baseline="0" noProof="0" dirty="0">
                  <a:ln>
                    <a:noFill/>
                  </a:ln>
                  <a:solidFill>
                    <a:srgbClr val="FFFFFF"/>
                  </a:solidFill>
                  <a:effectLst/>
                  <a:uLnTx/>
                  <a:uFillTx/>
                  <a:latin typeface="Arial"/>
                  <a:ea typeface="+mn-ea"/>
                  <a:cs typeface="+mn-cs"/>
                </a:rPr>
                <a:t>X-linked adreno-leukodystrophy</a:t>
              </a:r>
            </a:p>
          </p:txBody>
        </p:sp>
        <p:sp>
          <p:nvSpPr>
            <p:cNvPr id="71" name="Rectangle: Top Corners Rounded 70">
              <a:extLst>
                <a:ext uri="{FF2B5EF4-FFF2-40B4-BE49-F238E27FC236}">
                  <a16:creationId xmlns:a16="http://schemas.microsoft.com/office/drawing/2014/main" id="{BB400644-52B5-49F9-86F7-A884BBE4AAAB}"/>
                </a:ext>
              </a:extLst>
            </p:cNvPr>
            <p:cNvSpPr/>
            <p:nvPr/>
          </p:nvSpPr>
          <p:spPr>
            <a:xfrm>
              <a:off x="2967242" y="2041468"/>
              <a:ext cx="2117508" cy="769232"/>
            </a:xfrm>
            <a:prstGeom prst="round2SameRect">
              <a:avLst/>
            </a:prstGeom>
            <a:solidFill>
              <a:schemeClr val="bg1">
                <a:lumMod val="85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52400" tIns="152400" rIns="152400" bIns="15240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a:ln>
                    <a:noFill/>
                  </a:ln>
                  <a:solidFill>
                    <a:srgbClr val="001970"/>
                  </a:solidFill>
                  <a:effectLst/>
                  <a:uLnTx/>
                  <a:uFillTx/>
                  <a:latin typeface="Arial"/>
                  <a:ea typeface="+mn-ea"/>
                  <a:cs typeface="+mn-cs"/>
                </a:rPr>
                <a:t>North Carolina (RTI)</a:t>
              </a:r>
            </a:p>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a:ln>
                    <a:noFill/>
                  </a:ln>
                  <a:solidFill>
                    <a:srgbClr val="001970"/>
                  </a:solidFill>
                  <a:effectLst/>
                  <a:uLnTx/>
                  <a:uFillTx/>
                  <a:latin typeface="Arial"/>
                  <a:ea typeface="+mn-ea"/>
                  <a:cs typeface="+mn-cs"/>
                </a:rPr>
                <a:t>Georgia (Emory)</a:t>
              </a:r>
            </a:p>
          </p:txBody>
        </p:sp>
        <p:sp>
          <p:nvSpPr>
            <p:cNvPr id="75" name="Straight Connector 74">
              <a:extLst>
                <a:ext uri="{FF2B5EF4-FFF2-40B4-BE49-F238E27FC236}">
                  <a16:creationId xmlns:a16="http://schemas.microsoft.com/office/drawing/2014/main" id="{DFD8A0E7-71EA-4CF1-B18B-F835CA4A73B8}"/>
                </a:ext>
              </a:extLst>
            </p:cNvPr>
            <p:cNvSpPr/>
            <p:nvPr/>
          </p:nvSpPr>
          <p:spPr>
            <a:xfrm>
              <a:off x="5229126" y="3913933"/>
              <a:ext cx="0" cy="470911"/>
            </a:xfrm>
            <a:prstGeom prst="line">
              <a:avLst/>
            </a:prstGeom>
            <a:ln w="19050">
              <a:solidFill>
                <a:srgbClr val="E7E6E6"/>
              </a:solidFill>
            </a:ln>
          </p:spPr>
          <p:style>
            <a:lnRef idx="1">
              <a:scrgbClr r="0" g="0" b="0"/>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hueOff val="0"/>
                    <a:satOff val="0"/>
                    <a:lumOff val="0"/>
                    <a:alphaOff val="0"/>
                  </a:srgbClr>
                </a:solidFill>
                <a:effectLst/>
                <a:uLnTx/>
                <a:uFillTx/>
                <a:latin typeface="Arial"/>
                <a:ea typeface="+mn-ea"/>
                <a:cs typeface="+mn-cs"/>
              </a:endParaRPr>
            </a:p>
          </p:txBody>
        </p:sp>
        <p:sp>
          <p:nvSpPr>
            <p:cNvPr id="73" name="Rectangle: Top Corners Rounded 72">
              <a:extLst>
                <a:ext uri="{FF2B5EF4-FFF2-40B4-BE49-F238E27FC236}">
                  <a16:creationId xmlns:a16="http://schemas.microsoft.com/office/drawing/2014/main" id="{1FF4A6CE-5970-4439-BD93-46C8FE78E28B}"/>
                </a:ext>
              </a:extLst>
            </p:cNvPr>
            <p:cNvSpPr/>
            <p:nvPr/>
          </p:nvSpPr>
          <p:spPr>
            <a:xfrm>
              <a:off x="4170372" y="4384843"/>
              <a:ext cx="2117508" cy="581718"/>
            </a:xfrm>
            <a:prstGeom prst="round2SameRect">
              <a:avLst/>
            </a:prstGeom>
            <a:solidFill>
              <a:srgbClr val="00197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01600" tIns="101600" rIns="101600" bIns="10160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b="1"/>
              </a:pPr>
              <a:r>
                <a:rPr kumimoji="0" lang="en-US" b="1" i="0" u="none" strike="noStrike" kern="1200" cap="none" spc="0" normalizeH="0" baseline="0" noProof="0" dirty="0">
                  <a:ln>
                    <a:noFill/>
                  </a:ln>
                  <a:solidFill>
                    <a:srgbClr val="FFFFFF"/>
                  </a:solidFill>
                  <a:effectLst/>
                  <a:uLnTx/>
                  <a:uFillTx/>
                  <a:latin typeface="Arial"/>
                  <a:ea typeface="+mn-ea"/>
                  <a:cs typeface="+mn-cs"/>
                </a:rPr>
                <a:t>Spinal Muscular Atrophy</a:t>
              </a:r>
            </a:p>
          </p:txBody>
        </p:sp>
        <p:sp>
          <p:nvSpPr>
            <p:cNvPr id="74" name="Rectangle: Top Corners Rounded 73">
              <a:extLst>
                <a:ext uri="{FF2B5EF4-FFF2-40B4-BE49-F238E27FC236}">
                  <a16:creationId xmlns:a16="http://schemas.microsoft.com/office/drawing/2014/main" id="{34447A06-DB44-402C-9FAB-E0B174A2EF3F}"/>
                </a:ext>
              </a:extLst>
            </p:cNvPr>
            <p:cNvSpPr/>
            <p:nvPr/>
          </p:nvSpPr>
          <p:spPr>
            <a:xfrm>
              <a:off x="4170372" y="4966561"/>
              <a:ext cx="2117508" cy="769232"/>
            </a:xfrm>
            <a:prstGeom prst="round2SameRect">
              <a:avLst>
                <a:gd name="adj1" fmla="val 0"/>
                <a:gd name="adj2" fmla="val 13157"/>
              </a:avLst>
            </a:prstGeom>
            <a:solidFill>
              <a:schemeClr val="bg1">
                <a:lumMod val="85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52400" tIns="152400" rIns="152400" bIns="15240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a:ln>
                    <a:noFill/>
                  </a:ln>
                  <a:solidFill>
                    <a:srgbClr val="001970"/>
                  </a:solidFill>
                  <a:effectLst/>
                  <a:uLnTx/>
                  <a:uFillTx/>
                  <a:latin typeface="Arial"/>
                  <a:ea typeface="+mn-ea"/>
                  <a:cs typeface="+mn-cs"/>
                </a:rPr>
                <a:t>North Carolina (RTI)</a:t>
              </a:r>
            </a:p>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a:ln>
                    <a:noFill/>
                  </a:ln>
                  <a:solidFill>
                    <a:srgbClr val="001970"/>
                  </a:solidFill>
                  <a:effectLst/>
                  <a:uLnTx/>
                  <a:uFillTx/>
                  <a:latin typeface="Arial"/>
                  <a:ea typeface="+mn-ea"/>
                  <a:cs typeface="+mn-cs"/>
                </a:rPr>
                <a:t>Georgia (Emory)</a:t>
              </a:r>
            </a:p>
          </p:txBody>
        </p:sp>
        <p:sp>
          <p:nvSpPr>
            <p:cNvPr id="76" name="Oval 75">
              <a:extLst>
                <a:ext uri="{FF2B5EF4-FFF2-40B4-BE49-F238E27FC236}">
                  <a16:creationId xmlns:a16="http://schemas.microsoft.com/office/drawing/2014/main" id="{6C7D3A20-4F48-4111-BBB3-BFCCE439C6D1}"/>
                </a:ext>
              </a:extLst>
            </p:cNvPr>
            <p:cNvSpPr/>
            <p:nvPr/>
          </p:nvSpPr>
          <p:spPr>
            <a:xfrm rot="2700000">
              <a:off x="3988350" y="3876279"/>
              <a:ext cx="75291" cy="75308"/>
            </a:xfrm>
            <a:prstGeom prst="ellipse">
              <a:avLst/>
            </a:prstGeom>
            <a:solidFill>
              <a:srgbClr val="001970"/>
            </a:solidFill>
            <a:ln w="635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7" name="Oval 76">
              <a:extLst>
                <a:ext uri="{FF2B5EF4-FFF2-40B4-BE49-F238E27FC236}">
                  <a16:creationId xmlns:a16="http://schemas.microsoft.com/office/drawing/2014/main" id="{58A778C7-84AF-4CEB-8567-3C1F05FC6379}"/>
                </a:ext>
              </a:extLst>
            </p:cNvPr>
            <p:cNvSpPr/>
            <p:nvPr/>
          </p:nvSpPr>
          <p:spPr>
            <a:xfrm rot="2700000">
              <a:off x="5191420" y="3876218"/>
              <a:ext cx="75412" cy="75429"/>
            </a:xfrm>
            <a:prstGeom prst="ellipse">
              <a:avLst/>
            </a:prstGeom>
            <a:solidFill>
              <a:srgbClr val="001970"/>
            </a:solidFill>
            <a:ln w="635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8" name="Rectangle: Top Corners Rounded 77">
              <a:extLst>
                <a:ext uri="{FF2B5EF4-FFF2-40B4-BE49-F238E27FC236}">
                  <a16:creationId xmlns:a16="http://schemas.microsoft.com/office/drawing/2014/main" id="{CD1A8EA8-1496-4A39-B730-B838D112DD8A}"/>
                </a:ext>
              </a:extLst>
            </p:cNvPr>
            <p:cNvSpPr/>
            <p:nvPr/>
          </p:nvSpPr>
          <p:spPr>
            <a:xfrm>
              <a:off x="5373501" y="2810699"/>
              <a:ext cx="2117508" cy="581718"/>
            </a:xfrm>
            <a:prstGeom prst="round2SameRect">
              <a:avLst>
                <a:gd name="adj1" fmla="val 0"/>
                <a:gd name="adj2" fmla="val 15658"/>
              </a:avLst>
            </a:prstGeom>
            <a:solidFill>
              <a:srgbClr val="00197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01600" tIns="101600" rIns="101600" bIns="10160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b="1"/>
              </a:pPr>
              <a:r>
                <a:rPr kumimoji="0" lang="en-US" b="1" i="0" u="none" strike="noStrike" kern="1200" cap="none" spc="0" normalizeH="0" baseline="0" noProof="0" dirty="0">
                  <a:ln>
                    <a:noFill/>
                  </a:ln>
                  <a:solidFill>
                    <a:srgbClr val="FFFFFF"/>
                  </a:solidFill>
                  <a:effectLst/>
                  <a:uLnTx/>
                  <a:uFillTx/>
                  <a:latin typeface="Arial"/>
                  <a:ea typeface="+mn-ea"/>
                  <a:cs typeface="+mn-cs"/>
                </a:rPr>
                <a:t>Proximal Urea Cycle Disorders</a:t>
              </a:r>
            </a:p>
          </p:txBody>
        </p:sp>
        <p:sp>
          <p:nvSpPr>
            <p:cNvPr id="79" name="Rectangle: Top Corners Rounded 78">
              <a:extLst>
                <a:ext uri="{FF2B5EF4-FFF2-40B4-BE49-F238E27FC236}">
                  <a16:creationId xmlns:a16="http://schemas.microsoft.com/office/drawing/2014/main" id="{25D30F6F-CE4E-463D-8E8F-46A8A97D5948}"/>
                </a:ext>
              </a:extLst>
            </p:cNvPr>
            <p:cNvSpPr/>
            <p:nvPr/>
          </p:nvSpPr>
          <p:spPr>
            <a:xfrm>
              <a:off x="5373501" y="2224618"/>
              <a:ext cx="2117508" cy="586081"/>
            </a:xfrm>
            <a:prstGeom prst="round2SameRect">
              <a:avLst/>
            </a:prstGeom>
            <a:solidFill>
              <a:schemeClr val="bg1">
                <a:lumMod val="85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52400" tIns="152400" rIns="152400" bIns="15240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a:ln>
                    <a:noFill/>
                  </a:ln>
                  <a:solidFill>
                    <a:srgbClr val="001970"/>
                  </a:solidFill>
                  <a:effectLst/>
                  <a:uLnTx/>
                  <a:uFillTx/>
                  <a:latin typeface="Arial"/>
                  <a:ea typeface="+mn-ea"/>
                  <a:cs typeface="+mn-cs"/>
                </a:rPr>
                <a:t>Georgia (Emory)</a:t>
              </a:r>
            </a:p>
          </p:txBody>
        </p:sp>
        <p:sp>
          <p:nvSpPr>
            <p:cNvPr id="80" name="Straight Connector 79">
              <a:extLst>
                <a:ext uri="{FF2B5EF4-FFF2-40B4-BE49-F238E27FC236}">
                  <a16:creationId xmlns:a16="http://schemas.microsoft.com/office/drawing/2014/main" id="{93E3B9C2-73B2-44C7-B090-284B22F4140B}"/>
                </a:ext>
              </a:extLst>
            </p:cNvPr>
            <p:cNvSpPr/>
            <p:nvPr/>
          </p:nvSpPr>
          <p:spPr>
            <a:xfrm>
              <a:off x="6432256" y="3390221"/>
              <a:ext cx="0" cy="523713"/>
            </a:xfrm>
            <a:prstGeom prst="line">
              <a:avLst/>
            </a:prstGeom>
            <a:ln w="19050">
              <a:solidFill>
                <a:schemeClr val="bg2"/>
              </a:solidFill>
            </a:ln>
          </p:spPr>
          <p:style>
            <a:lnRef idx="1">
              <a:scrgbClr r="0" g="0" b="0"/>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hueOff val="0"/>
                    <a:satOff val="0"/>
                    <a:lumOff val="0"/>
                    <a:alphaOff val="0"/>
                  </a:srgbClr>
                </a:solidFill>
                <a:effectLst/>
                <a:uLnTx/>
                <a:uFillTx/>
                <a:latin typeface="Arial"/>
                <a:ea typeface="+mn-ea"/>
                <a:cs typeface="+mn-cs"/>
              </a:endParaRPr>
            </a:p>
          </p:txBody>
        </p:sp>
        <p:sp>
          <p:nvSpPr>
            <p:cNvPr id="82" name="Rectangle: Top Corners Rounded 81">
              <a:extLst>
                <a:ext uri="{FF2B5EF4-FFF2-40B4-BE49-F238E27FC236}">
                  <a16:creationId xmlns:a16="http://schemas.microsoft.com/office/drawing/2014/main" id="{9D5AA975-8101-4088-88AA-804E270E7F1D}"/>
                </a:ext>
              </a:extLst>
            </p:cNvPr>
            <p:cNvSpPr/>
            <p:nvPr/>
          </p:nvSpPr>
          <p:spPr>
            <a:xfrm>
              <a:off x="6503800" y="4966561"/>
              <a:ext cx="2263171" cy="586081"/>
            </a:xfrm>
            <a:prstGeom prst="round2SameRect">
              <a:avLst>
                <a:gd name="adj1" fmla="val 0"/>
                <a:gd name="adj2" fmla="val 18995"/>
              </a:avLst>
            </a:prstGeom>
            <a:solidFill>
              <a:schemeClr val="bg1">
                <a:lumMod val="85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52400" tIns="152400" rIns="152400" bIns="15240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a:ln>
                    <a:noFill/>
                  </a:ln>
                  <a:solidFill>
                    <a:srgbClr val="001970"/>
                  </a:solidFill>
                  <a:effectLst/>
                  <a:uLnTx/>
                  <a:uFillTx/>
                  <a:latin typeface="Arial"/>
                  <a:ea typeface="+mn-ea"/>
                  <a:cs typeface="+mn-cs"/>
                </a:rPr>
                <a:t>Georgia (Emory)</a:t>
              </a:r>
            </a:p>
          </p:txBody>
        </p:sp>
        <p:sp>
          <p:nvSpPr>
            <p:cNvPr id="81" name="Rectangle: Top Corners Rounded 80">
              <a:extLst>
                <a:ext uri="{FF2B5EF4-FFF2-40B4-BE49-F238E27FC236}">
                  <a16:creationId xmlns:a16="http://schemas.microsoft.com/office/drawing/2014/main" id="{75803EC5-DEE5-4509-BA88-33DCC4DB7257}"/>
                </a:ext>
              </a:extLst>
            </p:cNvPr>
            <p:cNvSpPr/>
            <p:nvPr/>
          </p:nvSpPr>
          <p:spPr>
            <a:xfrm>
              <a:off x="6503800" y="4384843"/>
              <a:ext cx="2263171" cy="581718"/>
            </a:xfrm>
            <a:prstGeom prst="round2SameRect">
              <a:avLst/>
            </a:prstGeom>
            <a:solidFill>
              <a:srgbClr val="00197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01600" tIns="101600" rIns="101600" bIns="10160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b="1"/>
              </a:pPr>
              <a:r>
                <a:rPr kumimoji="0" lang="en-US" b="1" i="0" u="none" strike="noStrike" kern="1200" cap="none" spc="0" normalizeH="0" baseline="0" noProof="0" dirty="0">
                  <a:ln>
                    <a:noFill/>
                  </a:ln>
                  <a:solidFill>
                    <a:srgbClr val="FFFFFF"/>
                  </a:solidFill>
                  <a:effectLst/>
                  <a:uLnTx/>
                  <a:uFillTx/>
                  <a:latin typeface="Arial"/>
                  <a:ea typeface="+mn-ea"/>
                  <a:cs typeface="+mn-cs"/>
                </a:rPr>
                <a:t>Expanded </a:t>
              </a:r>
              <a:r>
                <a:rPr kumimoji="0" lang="en-US" b="1" i="0" u="none" strike="noStrike" kern="1200" cap="none" spc="0" normalizeH="0" baseline="0" noProof="0" dirty="0" err="1">
                  <a:ln>
                    <a:noFill/>
                  </a:ln>
                  <a:solidFill>
                    <a:srgbClr val="FFFFFF"/>
                  </a:solidFill>
                  <a:effectLst/>
                  <a:uLnTx/>
                  <a:uFillTx/>
                  <a:latin typeface="Arial"/>
                  <a:ea typeface="+mn-ea"/>
                  <a:cs typeface="+mn-cs"/>
                </a:rPr>
                <a:t>Homocystinurias</a:t>
              </a:r>
              <a:endParaRPr kumimoji="0" lang="en-US" b="1" i="0" u="none" strike="noStrike" kern="1200" cap="none" spc="0" normalizeH="0" baseline="0" noProof="0" dirty="0">
                <a:ln>
                  <a:noFill/>
                </a:ln>
                <a:solidFill>
                  <a:srgbClr val="FFFFFF"/>
                </a:solidFill>
                <a:effectLst/>
                <a:uLnTx/>
                <a:uFillTx/>
                <a:latin typeface="Arial"/>
                <a:ea typeface="+mn-ea"/>
                <a:cs typeface="+mn-cs"/>
              </a:endParaRPr>
            </a:p>
          </p:txBody>
        </p:sp>
        <p:sp>
          <p:nvSpPr>
            <p:cNvPr id="84" name="Oval 83">
              <a:extLst>
                <a:ext uri="{FF2B5EF4-FFF2-40B4-BE49-F238E27FC236}">
                  <a16:creationId xmlns:a16="http://schemas.microsoft.com/office/drawing/2014/main" id="{F4CA9094-2B18-42A8-A87A-ABCB406E4282}"/>
                </a:ext>
              </a:extLst>
            </p:cNvPr>
            <p:cNvSpPr/>
            <p:nvPr/>
          </p:nvSpPr>
          <p:spPr>
            <a:xfrm rot="2700000">
              <a:off x="6394550" y="3876218"/>
              <a:ext cx="75412" cy="75429"/>
            </a:xfrm>
            <a:prstGeom prst="ellipse">
              <a:avLst/>
            </a:prstGeom>
            <a:solidFill>
              <a:srgbClr val="001970"/>
            </a:solidFill>
            <a:ln w="635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85" name="Oval 84">
              <a:extLst>
                <a:ext uri="{FF2B5EF4-FFF2-40B4-BE49-F238E27FC236}">
                  <a16:creationId xmlns:a16="http://schemas.microsoft.com/office/drawing/2014/main" id="{DF321AD4-0E09-4FA4-B0CD-E829979B87A9}"/>
                </a:ext>
              </a:extLst>
            </p:cNvPr>
            <p:cNvSpPr/>
            <p:nvPr/>
          </p:nvSpPr>
          <p:spPr>
            <a:xfrm rot="2700000">
              <a:off x="7597680" y="3876218"/>
              <a:ext cx="75412" cy="75429"/>
            </a:xfrm>
            <a:prstGeom prst="ellipse">
              <a:avLst/>
            </a:prstGeom>
            <a:solidFill>
              <a:srgbClr val="001970"/>
            </a:solidFill>
            <a:ln w="635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3" name="Group 2">
              <a:extLst>
                <a:ext uri="{FF2B5EF4-FFF2-40B4-BE49-F238E27FC236}">
                  <a16:creationId xmlns:a16="http://schemas.microsoft.com/office/drawing/2014/main" id="{87F2F078-5D66-4556-71E6-9BA06405BF2A}"/>
                </a:ext>
              </a:extLst>
            </p:cNvPr>
            <p:cNvGrpSpPr/>
            <p:nvPr/>
          </p:nvGrpSpPr>
          <p:grpSpPr>
            <a:xfrm>
              <a:off x="7779761" y="2224618"/>
              <a:ext cx="2117508" cy="1167799"/>
              <a:chOff x="7779761" y="2224618"/>
              <a:chExt cx="2117508" cy="1167799"/>
            </a:xfrm>
          </p:grpSpPr>
          <p:sp>
            <p:nvSpPr>
              <p:cNvPr id="86" name="Rectangle: Top Corners Rounded 85">
                <a:extLst>
                  <a:ext uri="{FF2B5EF4-FFF2-40B4-BE49-F238E27FC236}">
                    <a16:creationId xmlns:a16="http://schemas.microsoft.com/office/drawing/2014/main" id="{5580CFB6-11DD-4743-A1FC-B38064C823E4}"/>
                  </a:ext>
                </a:extLst>
              </p:cNvPr>
              <p:cNvSpPr/>
              <p:nvPr/>
            </p:nvSpPr>
            <p:spPr>
              <a:xfrm>
                <a:off x="7779761" y="2810699"/>
                <a:ext cx="2117508" cy="581718"/>
              </a:xfrm>
              <a:prstGeom prst="round2SameRect">
                <a:avLst>
                  <a:gd name="adj1" fmla="val 0"/>
                  <a:gd name="adj2" fmla="val 17398"/>
                </a:avLst>
              </a:prstGeom>
              <a:solidFill>
                <a:srgbClr val="00197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01600" tIns="101600" rIns="101600" bIns="10160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b="1"/>
                </a:pPr>
                <a:r>
                  <a:rPr kumimoji="0" lang="en-US" b="1" i="0" u="none" strike="noStrike" kern="1200" cap="none" spc="0" normalizeH="0" baseline="0" noProof="0" dirty="0" err="1">
                    <a:ln>
                      <a:noFill/>
                    </a:ln>
                    <a:solidFill>
                      <a:srgbClr val="FFFFFF"/>
                    </a:solidFill>
                    <a:effectLst/>
                    <a:uLnTx/>
                    <a:uFillTx/>
                    <a:latin typeface="Arial"/>
                    <a:ea typeface="+mn-ea"/>
                    <a:cs typeface="+mn-cs"/>
                  </a:rPr>
                  <a:t>Mucopoly-saccharidosis</a:t>
                </a:r>
                <a:r>
                  <a:rPr kumimoji="0" lang="en-US" b="1" i="0" u="none" strike="noStrike" kern="1200" cap="none" spc="0" normalizeH="0" baseline="0" noProof="0" dirty="0">
                    <a:ln>
                      <a:noFill/>
                    </a:ln>
                    <a:solidFill>
                      <a:srgbClr val="FFFFFF"/>
                    </a:solidFill>
                    <a:effectLst/>
                    <a:uLnTx/>
                    <a:uFillTx/>
                    <a:latin typeface="Arial"/>
                    <a:ea typeface="+mn-ea"/>
                    <a:cs typeface="+mn-cs"/>
                  </a:rPr>
                  <a:t> II</a:t>
                </a:r>
              </a:p>
            </p:txBody>
          </p:sp>
          <p:sp>
            <p:nvSpPr>
              <p:cNvPr id="87" name="Rectangle: Top Corners Rounded 86">
                <a:extLst>
                  <a:ext uri="{FF2B5EF4-FFF2-40B4-BE49-F238E27FC236}">
                    <a16:creationId xmlns:a16="http://schemas.microsoft.com/office/drawing/2014/main" id="{F0BE7100-FB5F-497D-994A-477F6CDE25EC}"/>
                  </a:ext>
                </a:extLst>
              </p:cNvPr>
              <p:cNvSpPr/>
              <p:nvPr/>
            </p:nvSpPr>
            <p:spPr>
              <a:xfrm>
                <a:off x="7779761" y="2224618"/>
                <a:ext cx="2117508" cy="586081"/>
              </a:xfrm>
              <a:prstGeom prst="round2SameRect">
                <a:avLst/>
              </a:prstGeom>
              <a:solidFill>
                <a:schemeClr val="bg1">
                  <a:lumMod val="85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52400" tIns="152400" rIns="152400" bIns="15240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a:ln>
                      <a:noFill/>
                    </a:ln>
                    <a:solidFill>
                      <a:srgbClr val="001970"/>
                    </a:solidFill>
                    <a:effectLst/>
                    <a:uLnTx/>
                    <a:uFillTx/>
                    <a:latin typeface="Arial"/>
                    <a:ea typeface="+mn-ea"/>
                    <a:cs typeface="+mn-cs"/>
                  </a:rPr>
                  <a:t>North Carolina (RTI)</a:t>
                </a:r>
              </a:p>
            </p:txBody>
          </p:sp>
        </p:grpSp>
        <p:sp>
          <p:nvSpPr>
            <p:cNvPr id="88" name="Straight Connector 87">
              <a:extLst>
                <a:ext uri="{FF2B5EF4-FFF2-40B4-BE49-F238E27FC236}">
                  <a16:creationId xmlns:a16="http://schemas.microsoft.com/office/drawing/2014/main" id="{1308406E-FEA2-432D-B725-A9020EC9912D}"/>
                </a:ext>
              </a:extLst>
            </p:cNvPr>
            <p:cNvSpPr/>
            <p:nvPr/>
          </p:nvSpPr>
          <p:spPr>
            <a:xfrm>
              <a:off x="8838515" y="3390221"/>
              <a:ext cx="0" cy="523713"/>
            </a:xfrm>
            <a:prstGeom prst="line">
              <a:avLst/>
            </a:prstGeom>
            <a:ln w="19050">
              <a:solidFill>
                <a:schemeClr val="bg2"/>
              </a:solidFill>
            </a:ln>
          </p:spPr>
          <p:style>
            <a:lnRef idx="1">
              <a:scrgbClr r="0" g="0" b="0"/>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hueOff val="0"/>
                    <a:satOff val="0"/>
                    <a:lumOff val="0"/>
                    <a:alphaOff val="0"/>
                  </a:srgbClr>
                </a:solidFill>
                <a:effectLst/>
                <a:uLnTx/>
                <a:uFillTx/>
                <a:latin typeface="Arial"/>
                <a:ea typeface="+mn-ea"/>
                <a:cs typeface="+mn-cs"/>
              </a:endParaRPr>
            </a:p>
          </p:txBody>
        </p:sp>
        <p:sp>
          <p:nvSpPr>
            <p:cNvPr id="89" name="Rectangle: Top Corners Rounded 88">
              <a:extLst>
                <a:ext uri="{FF2B5EF4-FFF2-40B4-BE49-F238E27FC236}">
                  <a16:creationId xmlns:a16="http://schemas.microsoft.com/office/drawing/2014/main" id="{4509C967-D9A2-4344-A384-C6E610FA8ED5}"/>
                </a:ext>
              </a:extLst>
            </p:cNvPr>
            <p:cNvSpPr/>
            <p:nvPr/>
          </p:nvSpPr>
          <p:spPr>
            <a:xfrm>
              <a:off x="8937370" y="4384843"/>
              <a:ext cx="2208545" cy="581718"/>
            </a:xfrm>
            <a:prstGeom prst="round2SameRect">
              <a:avLst/>
            </a:prstGeom>
            <a:solidFill>
              <a:srgbClr val="00197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01600" tIns="101600" rIns="101600" bIns="10160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b="1"/>
              </a:pPr>
              <a:r>
                <a:rPr kumimoji="0" lang="en-US" b="1" i="0" u="none" strike="noStrike" kern="1200" cap="none" spc="0" normalizeH="0" baseline="0" noProof="0" dirty="0">
                  <a:ln>
                    <a:noFill/>
                  </a:ln>
                  <a:solidFill>
                    <a:srgbClr val="FFFFFF"/>
                  </a:solidFill>
                  <a:effectLst/>
                  <a:uLnTx/>
                  <a:uFillTx/>
                  <a:latin typeface="Arial"/>
                  <a:ea typeface="+mn-ea"/>
                  <a:cs typeface="+mn-cs"/>
                </a:rPr>
                <a:t>Congenital cytomegalovirus</a:t>
              </a:r>
              <a:r>
                <a:rPr kumimoji="0" lang="en-US" sz="1900" b="1" i="0" u="none" strike="noStrike" kern="1200" cap="none" spc="0" normalizeH="0" baseline="0" noProof="0" dirty="0">
                  <a:ln>
                    <a:noFill/>
                  </a:ln>
                  <a:solidFill>
                    <a:srgbClr val="FFFFFF"/>
                  </a:solidFill>
                  <a:effectLst/>
                  <a:uLnTx/>
                  <a:uFillTx/>
                  <a:latin typeface="Arial"/>
                  <a:ea typeface="+mn-ea"/>
                  <a:cs typeface="+mn-cs"/>
                </a:rPr>
                <a:t>*</a:t>
              </a:r>
            </a:p>
          </p:txBody>
        </p:sp>
        <p:sp>
          <p:nvSpPr>
            <p:cNvPr id="90" name="Rectangle: Top Corners Rounded 89">
              <a:extLst>
                <a:ext uri="{FF2B5EF4-FFF2-40B4-BE49-F238E27FC236}">
                  <a16:creationId xmlns:a16="http://schemas.microsoft.com/office/drawing/2014/main" id="{50A7BB4D-33B3-4698-8CE8-5FC182B61C6D}"/>
                </a:ext>
              </a:extLst>
            </p:cNvPr>
            <p:cNvSpPr/>
            <p:nvPr/>
          </p:nvSpPr>
          <p:spPr>
            <a:xfrm>
              <a:off x="8937371" y="4966561"/>
              <a:ext cx="2208547" cy="769232"/>
            </a:xfrm>
            <a:prstGeom prst="round2SameRect">
              <a:avLst>
                <a:gd name="adj1" fmla="val 0"/>
                <a:gd name="adj2" fmla="val 14473"/>
              </a:avLst>
            </a:prstGeom>
            <a:solidFill>
              <a:schemeClr val="bg1">
                <a:lumMod val="85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52400" tIns="152400" rIns="152400" bIns="15240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a:ln>
                    <a:noFill/>
                  </a:ln>
                  <a:solidFill>
                    <a:srgbClr val="001970"/>
                  </a:solidFill>
                  <a:effectLst/>
                  <a:uLnTx/>
                  <a:uFillTx/>
                  <a:latin typeface="Arial"/>
                  <a:ea typeface="+mn-ea"/>
                  <a:cs typeface="+mn-cs"/>
                </a:rPr>
                <a:t>New York (HRI)</a:t>
              </a:r>
              <a:br>
                <a:rPr kumimoji="0" lang="en-US" sz="1600" b="0" i="0" u="none" strike="noStrike" kern="1200" cap="none" spc="0" normalizeH="0" baseline="0" noProof="0" dirty="0">
                  <a:ln>
                    <a:noFill/>
                  </a:ln>
                  <a:solidFill>
                    <a:srgbClr val="001970"/>
                  </a:solidFill>
                  <a:effectLst/>
                  <a:uLnTx/>
                  <a:uFillTx/>
                  <a:latin typeface="Arial"/>
                  <a:ea typeface="+mn-ea"/>
                  <a:cs typeface="+mn-cs"/>
                </a:rPr>
              </a:br>
              <a:endParaRPr kumimoji="0" lang="en-US" sz="400" b="0" i="0" u="none" strike="noStrike" kern="1200" cap="none" spc="0" normalizeH="0" baseline="0" noProof="0" dirty="0">
                <a:ln>
                  <a:noFill/>
                </a:ln>
                <a:solidFill>
                  <a:srgbClr val="001970"/>
                </a:solidFill>
                <a:effectLst/>
                <a:uLnTx/>
                <a:uFillTx/>
                <a:latin typeface="Arial"/>
                <a:ea typeface="+mn-ea"/>
                <a:cs typeface="+mn-cs"/>
              </a:endParaRPr>
            </a:p>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US" sz="1050" b="0" i="1" u="none" strike="noStrike" kern="1200" cap="none" spc="0" normalizeH="0" baseline="0" noProof="0" dirty="0">
                  <a:ln>
                    <a:noFill/>
                  </a:ln>
                  <a:solidFill>
                    <a:srgbClr val="001970"/>
                  </a:solidFill>
                  <a:effectLst/>
                  <a:uLnTx/>
                  <a:uFillTx/>
                  <a:latin typeface="Arial"/>
                  <a:ea typeface="+mn-ea"/>
                  <a:cs typeface="+mn-cs"/>
                </a:rPr>
                <a:t>* Pilot study and follow-up study</a:t>
              </a:r>
              <a:endParaRPr kumimoji="0" lang="en-US" sz="1600" b="0" i="1" u="none" strike="noStrike" kern="1200" cap="none" spc="0" normalizeH="0" baseline="0" noProof="0" dirty="0">
                <a:ln>
                  <a:noFill/>
                </a:ln>
                <a:solidFill>
                  <a:srgbClr val="001970"/>
                </a:solidFill>
                <a:effectLst/>
                <a:uLnTx/>
                <a:uFillTx/>
                <a:latin typeface="Arial"/>
                <a:ea typeface="+mn-ea"/>
                <a:cs typeface="+mn-cs"/>
              </a:endParaRPr>
            </a:p>
          </p:txBody>
        </p:sp>
        <p:sp>
          <p:nvSpPr>
            <p:cNvPr id="92" name="Oval 91">
              <a:extLst>
                <a:ext uri="{FF2B5EF4-FFF2-40B4-BE49-F238E27FC236}">
                  <a16:creationId xmlns:a16="http://schemas.microsoft.com/office/drawing/2014/main" id="{EA39D45C-9716-40EA-B1F5-76BEF338E5A2}"/>
                </a:ext>
              </a:extLst>
            </p:cNvPr>
            <p:cNvSpPr/>
            <p:nvPr/>
          </p:nvSpPr>
          <p:spPr>
            <a:xfrm rot="2700000">
              <a:off x="8800809" y="3876218"/>
              <a:ext cx="75412" cy="75429"/>
            </a:xfrm>
            <a:prstGeom prst="ellipse">
              <a:avLst/>
            </a:prstGeom>
            <a:solidFill>
              <a:srgbClr val="001970"/>
            </a:solidFill>
            <a:ln w="635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93" name="Oval 92">
              <a:extLst>
                <a:ext uri="{FF2B5EF4-FFF2-40B4-BE49-F238E27FC236}">
                  <a16:creationId xmlns:a16="http://schemas.microsoft.com/office/drawing/2014/main" id="{7108133B-0A3A-4A1C-AFF8-A6B6D782F978}"/>
                </a:ext>
              </a:extLst>
            </p:cNvPr>
            <p:cNvSpPr/>
            <p:nvPr/>
          </p:nvSpPr>
          <p:spPr>
            <a:xfrm rot="2700000">
              <a:off x="10003939" y="3876218"/>
              <a:ext cx="75412" cy="75429"/>
            </a:xfrm>
            <a:prstGeom prst="ellipse">
              <a:avLst/>
            </a:prstGeom>
            <a:solidFill>
              <a:srgbClr val="001970"/>
            </a:solidFill>
            <a:ln w="635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 name="TextBox 4">
              <a:extLst>
                <a:ext uri="{FF2B5EF4-FFF2-40B4-BE49-F238E27FC236}">
                  <a16:creationId xmlns:a16="http://schemas.microsoft.com/office/drawing/2014/main" id="{E0250C65-F7BF-40F0-B61A-9460F623990D}"/>
                </a:ext>
              </a:extLst>
            </p:cNvPr>
            <p:cNvSpPr txBox="1"/>
            <p:nvPr/>
          </p:nvSpPr>
          <p:spPr>
            <a:xfrm>
              <a:off x="1085215" y="3913871"/>
              <a:ext cx="664189" cy="351551"/>
            </a:xfrm>
            <a:prstGeom prst="rect">
              <a:avLst/>
            </a:prstGeom>
            <a:noFill/>
          </p:spPr>
          <p:txBody>
            <a:bodyPr wrap="none" lIns="91440" tIns="45720" rIns="91440" bIns="4572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1970"/>
                  </a:solidFill>
                  <a:effectLst/>
                  <a:uLnTx/>
                  <a:uFillTx/>
                  <a:latin typeface="Arial"/>
                  <a:ea typeface="+mn-ea"/>
                  <a:cs typeface="Arial"/>
                </a:rPr>
                <a:t>2014</a:t>
              </a:r>
            </a:p>
          </p:txBody>
        </p:sp>
        <p:sp>
          <p:nvSpPr>
            <p:cNvPr id="6" name="TextBox 5">
              <a:extLst>
                <a:ext uri="{FF2B5EF4-FFF2-40B4-BE49-F238E27FC236}">
                  <a16:creationId xmlns:a16="http://schemas.microsoft.com/office/drawing/2014/main" id="{1B222F77-B15A-45D0-8C16-2AE97A182150}"/>
                </a:ext>
              </a:extLst>
            </p:cNvPr>
            <p:cNvSpPr txBox="1"/>
            <p:nvPr/>
          </p:nvSpPr>
          <p:spPr>
            <a:xfrm>
              <a:off x="2448759" y="3565783"/>
              <a:ext cx="725235" cy="351551"/>
            </a:xfrm>
            <a:prstGeom prst="rect">
              <a:avLst/>
            </a:prstGeom>
            <a:noFill/>
          </p:spPr>
          <p:txBody>
            <a:bodyPr wrap="none" lIns="91440" tIns="45720" rIns="91440" bIns="4572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1970"/>
                  </a:solidFill>
                  <a:effectLst/>
                  <a:uLnTx/>
                  <a:uFillTx/>
                  <a:latin typeface="Arial"/>
                  <a:ea typeface="+mn-ea"/>
                  <a:cs typeface="+mn-cs"/>
                </a:rPr>
                <a:t> 2015</a:t>
              </a:r>
            </a:p>
          </p:txBody>
        </p:sp>
        <p:sp>
          <p:nvSpPr>
            <p:cNvPr id="7" name="TextBox 6">
              <a:extLst>
                <a:ext uri="{FF2B5EF4-FFF2-40B4-BE49-F238E27FC236}">
                  <a16:creationId xmlns:a16="http://schemas.microsoft.com/office/drawing/2014/main" id="{5C857BB1-5FA9-4E97-A223-9B209BC755CC}"/>
                </a:ext>
              </a:extLst>
            </p:cNvPr>
            <p:cNvSpPr txBox="1"/>
            <p:nvPr/>
          </p:nvSpPr>
          <p:spPr>
            <a:xfrm>
              <a:off x="3696023" y="3913871"/>
              <a:ext cx="664189" cy="351551"/>
            </a:xfrm>
            <a:prstGeom prst="rect">
              <a:avLst/>
            </a:prstGeom>
            <a:noFill/>
          </p:spPr>
          <p:txBody>
            <a:bodyPr wrap="none" lIns="91440" tIns="45720" rIns="91440" bIns="4572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1970"/>
                  </a:solidFill>
                  <a:effectLst/>
                  <a:uLnTx/>
                  <a:uFillTx/>
                  <a:latin typeface="Arial"/>
                  <a:ea typeface="+mn-ea"/>
                  <a:cs typeface="+mn-cs"/>
                </a:rPr>
                <a:t>2016</a:t>
              </a:r>
            </a:p>
          </p:txBody>
        </p:sp>
        <p:sp>
          <p:nvSpPr>
            <p:cNvPr id="8" name="TextBox 7">
              <a:extLst>
                <a:ext uri="{FF2B5EF4-FFF2-40B4-BE49-F238E27FC236}">
                  <a16:creationId xmlns:a16="http://schemas.microsoft.com/office/drawing/2014/main" id="{BD737A7A-F574-4A68-BECC-CA30036360EC}"/>
                </a:ext>
              </a:extLst>
            </p:cNvPr>
            <p:cNvSpPr txBox="1"/>
            <p:nvPr/>
          </p:nvSpPr>
          <p:spPr>
            <a:xfrm>
              <a:off x="4901427" y="3555978"/>
              <a:ext cx="664189" cy="351551"/>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1970"/>
                  </a:solidFill>
                  <a:effectLst/>
                  <a:uLnTx/>
                  <a:uFillTx/>
                  <a:latin typeface="Arial"/>
                  <a:ea typeface="+mn-ea"/>
                  <a:cs typeface="+mn-cs"/>
                </a:rPr>
                <a:t>2018</a:t>
              </a:r>
            </a:p>
          </p:txBody>
        </p:sp>
        <p:sp>
          <p:nvSpPr>
            <p:cNvPr id="9" name="TextBox 8">
              <a:extLst>
                <a:ext uri="{FF2B5EF4-FFF2-40B4-BE49-F238E27FC236}">
                  <a16:creationId xmlns:a16="http://schemas.microsoft.com/office/drawing/2014/main" id="{7862CF6C-7A9C-41F0-859C-36D513745649}"/>
                </a:ext>
              </a:extLst>
            </p:cNvPr>
            <p:cNvSpPr txBox="1"/>
            <p:nvPr/>
          </p:nvSpPr>
          <p:spPr>
            <a:xfrm>
              <a:off x="7306236" y="3555980"/>
              <a:ext cx="664189" cy="351551"/>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1970"/>
                  </a:solidFill>
                  <a:effectLst/>
                  <a:uLnTx/>
                  <a:uFillTx/>
                  <a:latin typeface="Arial"/>
                  <a:ea typeface="+mn-ea"/>
                  <a:cs typeface="+mn-cs"/>
                </a:rPr>
                <a:t>2020</a:t>
              </a:r>
            </a:p>
          </p:txBody>
        </p:sp>
        <p:sp>
          <p:nvSpPr>
            <p:cNvPr id="10" name="TextBox 9">
              <a:extLst>
                <a:ext uri="{FF2B5EF4-FFF2-40B4-BE49-F238E27FC236}">
                  <a16:creationId xmlns:a16="http://schemas.microsoft.com/office/drawing/2014/main" id="{1B883CA3-3652-4DE3-9D9B-CAC7B28694F8}"/>
                </a:ext>
              </a:extLst>
            </p:cNvPr>
            <p:cNvSpPr txBox="1"/>
            <p:nvPr/>
          </p:nvSpPr>
          <p:spPr>
            <a:xfrm>
              <a:off x="9434764" y="3555979"/>
              <a:ext cx="1225819" cy="351551"/>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1970"/>
                  </a:solidFill>
                  <a:effectLst/>
                  <a:uLnTx/>
                  <a:uFillTx/>
                  <a:latin typeface="Arial"/>
                  <a:ea typeface="+mn-ea"/>
                  <a:cs typeface="+mn-cs"/>
                </a:rPr>
                <a:t>2022-2023</a:t>
              </a:r>
            </a:p>
          </p:txBody>
        </p:sp>
        <p:sp>
          <p:nvSpPr>
            <p:cNvPr id="11" name="TextBox 10">
              <a:extLst>
                <a:ext uri="{FF2B5EF4-FFF2-40B4-BE49-F238E27FC236}">
                  <a16:creationId xmlns:a16="http://schemas.microsoft.com/office/drawing/2014/main" id="{0A84F78D-1D87-4924-884A-9A1257A2A2F0}"/>
                </a:ext>
              </a:extLst>
            </p:cNvPr>
            <p:cNvSpPr txBox="1"/>
            <p:nvPr/>
          </p:nvSpPr>
          <p:spPr>
            <a:xfrm>
              <a:off x="8509601" y="3915191"/>
              <a:ext cx="664189" cy="351551"/>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1970"/>
                  </a:solidFill>
                  <a:effectLst/>
                  <a:uLnTx/>
                  <a:uFillTx/>
                  <a:latin typeface="Arial"/>
                  <a:ea typeface="+mn-ea"/>
                  <a:cs typeface="+mn-cs"/>
                </a:rPr>
                <a:t>2021</a:t>
              </a:r>
            </a:p>
          </p:txBody>
        </p:sp>
        <p:sp>
          <p:nvSpPr>
            <p:cNvPr id="13" name="TextBox 12">
              <a:extLst>
                <a:ext uri="{FF2B5EF4-FFF2-40B4-BE49-F238E27FC236}">
                  <a16:creationId xmlns:a16="http://schemas.microsoft.com/office/drawing/2014/main" id="{7FAF7CFC-03E7-40D8-B27D-F0F152FCDB7F}"/>
                </a:ext>
              </a:extLst>
            </p:cNvPr>
            <p:cNvSpPr txBox="1"/>
            <p:nvPr/>
          </p:nvSpPr>
          <p:spPr>
            <a:xfrm>
              <a:off x="6099143" y="3913871"/>
              <a:ext cx="664189" cy="351551"/>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1970"/>
                  </a:solidFill>
                  <a:effectLst/>
                  <a:uLnTx/>
                  <a:uFillTx/>
                  <a:latin typeface="Arial"/>
                  <a:ea typeface="+mn-ea"/>
                  <a:cs typeface="+mn-cs"/>
                </a:rPr>
                <a:t>2019</a:t>
              </a:r>
            </a:p>
          </p:txBody>
        </p:sp>
        <p:grpSp>
          <p:nvGrpSpPr>
            <p:cNvPr id="4" name="Group 3">
              <a:extLst>
                <a:ext uri="{FF2B5EF4-FFF2-40B4-BE49-F238E27FC236}">
                  <a16:creationId xmlns:a16="http://schemas.microsoft.com/office/drawing/2014/main" id="{DC1516A0-7543-9C2D-BE58-3C463CCF215B}"/>
                </a:ext>
              </a:extLst>
            </p:cNvPr>
            <p:cNvGrpSpPr/>
            <p:nvPr/>
          </p:nvGrpSpPr>
          <p:grpSpPr>
            <a:xfrm>
              <a:off x="10041646" y="2208320"/>
              <a:ext cx="2117508" cy="1167799"/>
              <a:chOff x="7779761" y="2224618"/>
              <a:chExt cx="2117508" cy="1167799"/>
            </a:xfrm>
          </p:grpSpPr>
          <p:sp>
            <p:nvSpPr>
              <p:cNvPr id="12" name="Rectangle: Top Corners Rounded 11">
                <a:extLst>
                  <a:ext uri="{FF2B5EF4-FFF2-40B4-BE49-F238E27FC236}">
                    <a16:creationId xmlns:a16="http://schemas.microsoft.com/office/drawing/2014/main" id="{14E771C0-119F-F950-BA3F-468631A56D53}"/>
                  </a:ext>
                </a:extLst>
              </p:cNvPr>
              <p:cNvSpPr/>
              <p:nvPr/>
            </p:nvSpPr>
            <p:spPr>
              <a:xfrm>
                <a:off x="7779761" y="2810699"/>
                <a:ext cx="2117508" cy="581718"/>
              </a:xfrm>
              <a:prstGeom prst="round2SameRect">
                <a:avLst>
                  <a:gd name="adj1" fmla="val 0"/>
                  <a:gd name="adj2" fmla="val 17398"/>
                </a:avLst>
              </a:prstGeom>
              <a:solidFill>
                <a:srgbClr val="00197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01600" tIns="101600" rIns="101600" bIns="10160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b="1"/>
                </a:pPr>
                <a:r>
                  <a:rPr kumimoji="0" lang="en-US" b="1" i="0" u="none" strike="noStrike" kern="1200" cap="none" spc="0" normalizeH="0" baseline="0" noProof="0" dirty="0">
                    <a:ln>
                      <a:noFill/>
                    </a:ln>
                    <a:solidFill>
                      <a:srgbClr val="FFFFFF"/>
                    </a:solidFill>
                    <a:effectLst/>
                    <a:uLnTx/>
                    <a:uFillTx/>
                    <a:latin typeface="Arial"/>
                    <a:ea typeface="+mn-ea"/>
                    <a:cs typeface="+mn-cs"/>
                  </a:rPr>
                  <a:t>Metachromatic leukodystrophy</a:t>
                </a:r>
              </a:p>
            </p:txBody>
          </p:sp>
          <p:sp>
            <p:nvSpPr>
              <p:cNvPr id="14" name="Rectangle: Top Corners Rounded 13">
                <a:extLst>
                  <a:ext uri="{FF2B5EF4-FFF2-40B4-BE49-F238E27FC236}">
                    <a16:creationId xmlns:a16="http://schemas.microsoft.com/office/drawing/2014/main" id="{4B382EAF-2302-93A0-1441-59800F255E09}"/>
                  </a:ext>
                </a:extLst>
              </p:cNvPr>
              <p:cNvSpPr/>
              <p:nvPr/>
            </p:nvSpPr>
            <p:spPr>
              <a:xfrm>
                <a:off x="7779761" y="2224618"/>
                <a:ext cx="2117508" cy="586081"/>
              </a:xfrm>
              <a:prstGeom prst="round2SameRect">
                <a:avLst/>
              </a:prstGeom>
              <a:solidFill>
                <a:schemeClr val="bg1">
                  <a:lumMod val="85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52400" tIns="152400" rIns="152400" bIns="15240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a:ln>
                      <a:noFill/>
                    </a:ln>
                    <a:solidFill>
                      <a:srgbClr val="001970"/>
                    </a:solidFill>
                    <a:effectLst/>
                    <a:uLnTx/>
                    <a:uFillTx/>
                    <a:latin typeface="Arial"/>
                    <a:ea typeface="+mn-ea"/>
                    <a:cs typeface="+mn-cs"/>
                  </a:rPr>
                  <a:t>New York (HRI)</a:t>
                </a:r>
              </a:p>
            </p:txBody>
          </p:sp>
        </p:grpSp>
        <p:pic>
          <p:nvPicPr>
            <p:cNvPr id="16" name="Picture 15">
              <a:extLst>
                <a:ext uri="{FF2B5EF4-FFF2-40B4-BE49-F238E27FC236}">
                  <a16:creationId xmlns:a16="http://schemas.microsoft.com/office/drawing/2014/main" id="{BAE43777-87AE-3C6E-300F-9A5229B99160}"/>
                </a:ext>
              </a:extLst>
            </p:cNvPr>
            <p:cNvPicPr>
              <a:picLocks noChangeAspect="1"/>
            </p:cNvPicPr>
            <p:nvPr/>
          </p:nvPicPr>
          <p:blipFill>
            <a:blip r:embed="rId3"/>
            <a:stretch>
              <a:fillRect/>
            </a:stretch>
          </p:blipFill>
          <p:spPr>
            <a:xfrm>
              <a:off x="11090945" y="3371766"/>
              <a:ext cx="18290" cy="536494"/>
            </a:xfrm>
            <a:prstGeom prst="rect">
              <a:avLst/>
            </a:prstGeom>
          </p:spPr>
        </p:pic>
        <p:sp>
          <p:nvSpPr>
            <p:cNvPr id="17" name="Oval 16">
              <a:extLst>
                <a:ext uri="{FF2B5EF4-FFF2-40B4-BE49-F238E27FC236}">
                  <a16:creationId xmlns:a16="http://schemas.microsoft.com/office/drawing/2014/main" id="{9152CCC1-DBA4-8C7F-A6E0-5422549AF65F}"/>
                </a:ext>
              </a:extLst>
            </p:cNvPr>
            <p:cNvSpPr/>
            <p:nvPr/>
          </p:nvSpPr>
          <p:spPr>
            <a:xfrm rot="2700000">
              <a:off x="11070732" y="3857801"/>
              <a:ext cx="75412" cy="75429"/>
            </a:xfrm>
            <a:prstGeom prst="ellipse">
              <a:avLst/>
            </a:prstGeom>
            <a:solidFill>
              <a:srgbClr val="001970"/>
            </a:solidFill>
            <a:ln w="6350" cap="flat" cmpd="sng" algn="ctr">
              <a:noFill/>
              <a:prstDash val="solid"/>
              <a:miter lim="800000"/>
            </a:ln>
            <a:effectLst/>
          </p:spPr>
          <p:style>
            <a:lnRef idx="2">
              <a:scrgbClr r="0" g="0" b="0"/>
            </a:lnRef>
            <a:fillRef idx="1">
              <a:scrgbClr r="0" g="0" b="0"/>
            </a:fillRef>
            <a:effectRef idx="0">
              <a:scrgbClr r="0" g="0" b="0"/>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8" name="TextBox 17">
              <a:extLst>
                <a:ext uri="{FF2B5EF4-FFF2-40B4-BE49-F238E27FC236}">
                  <a16:creationId xmlns:a16="http://schemas.microsoft.com/office/drawing/2014/main" id="{8789D388-F1F4-23BA-BA60-3797693056AF}"/>
                </a:ext>
              </a:extLst>
            </p:cNvPr>
            <p:cNvSpPr txBox="1"/>
            <p:nvPr/>
          </p:nvSpPr>
          <p:spPr>
            <a:xfrm>
              <a:off x="10771048" y="3537215"/>
              <a:ext cx="697627" cy="369332"/>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1970"/>
                  </a:solidFill>
                  <a:effectLst/>
                  <a:uLnTx/>
                  <a:uFillTx/>
                  <a:latin typeface="Arial"/>
                  <a:ea typeface="+mn-ea"/>
                  <a:cs typeface="+mn-cs"/>
                </a:rPr>
                <a:t>2024</a:t>
              </a:r>
            </a:p>
          </p:txBody>
        </p:sp>
      </p:grpSp>
    </p:spTree>
    <p:extLst>
      <p:ext uri="{BB962C8B-B14F-4D97-AF65-F5344CB8AC3E}">
        <p14:creationId xmlns:p14="http://schemas.microsoft.com/office/powerpoint/2010/main" val="704179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E3812E7-B108-129C-B672-73B7ED8E6E42}"/>
              </a:ext>
            </a:extLst>
          </p:cNvPr>
          <p:cNvSpPr txBox="1"/>
          <p:nvPr/>
        </p:nvSpPr>
        <p:spPr>
          <a:xfrm>
            <a:off x="7276935" y="1223827"/>
            <a:ext cx="4771039" cy="480131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20 RDCRN Consortia supported by 10 NIH Institutes and Centers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Being recompeted in 2025 (see </a:t>
            </a: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hlinkClick r:id="rId3"/>
              </a:rPr>
              <a:t>PAR-24-206</a:t>
            </a: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Each Consortium must: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Study three or more rare disorders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Have multiple sites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Conduct 2-4 clinical studies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One natural history/longitudinal study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Have a pilot study program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Have a career enhancement program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highlight>
                  <a:srgbClr val="FFFF00"/>
                </a:highlight>
                <a:uLnTx/>
                <a:uFillTx/>
                <a:latin typeface="Arial" panose="020B0604020202020204"/>
                <a:ea typeface="+mn-ea"/>
                <a:cs typeface="+mn-cs"/>
              </a:rPr>
              <a:t>Have fully integrated patient/patient advocacy groups as part of the consortium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8" name="Content Placeholder 1">
            <a:extLst>
              <a:ext uri="{FF2B5EF4-FFF2-40B4-BE49-F238E27FC236}">
                <a16:creationId xmlns:a16="http://schemas.microsoft.com/office/drawing/2014/main" id="{C81DDA0F-9A62-35BC-BF0C-18FA3607447B}"/>
              </a:ext>
            </a:extLst>
          </p:cNvPr>
          <p:cNvPicPr>
            <a:picLocks noChangeAspect="1"/>
          </p:cNvPicPr>
          <p:nvPr/>
        </p:nvPicPr>
        <p:blipFill rotWithShape="1">
          <a:blip r:embed="rId4"/>
          <a:srcRect l="5981" t="84645" r="7700" b="3247"/>
          <a:stretch/>
        </p:blipFill>
        <p:spPr>
          <a:xfrm>
            <a:off x="611619" y="6023917"/>
            <a:ext cx="10140955" cy="800624"/>
          </a:xfrm>
          <a:prstGeom prst="rect">
            <a:avLst/>
          </a:prstGeom>
        </p:spPr>
      </p:pic>
      <p:sp>
        <p:nvSpPr>
          <p:cNvPr id="9" name="Rectangle 8">
            <a:extLst>
              <a:ext uri="{FF2B5EF4-FFF2-40B4-BE49-F238E27FC236}">
                <a16:creationId xmlns:a16="http://schemas.microsoft.com/office/drawing/2014/main" id="{7A95B053-A60A-CB00-7DDB-DA40ACC03D30}"/>
              </a:ext>
            </a:extLst>
          </p:cNvPr>
          <p:cNvSpPr/>
          <p:nvPr/>
        </p:nvSpPr>
        <p:spPr>
          <a:xfrm>
            <a:off x="10227958" y="6067740"/>
            <a:ext cx="1707687" cy="7568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21C75F10-9541-2A53-F2AB-66720E0D9A9D}"/>
              </a:ext>
            </a:extLst>
          </p:cNvPr>
          <p:cNvSpPr txBox="1"/>
          <p:nvPr/>
        </p:nvSpPr>
        <p:spPr>
          <a:xfrm>
            <a:off x="673568" y="1355011"/>
            <a:ext cx="609600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Established by Rare Diseases Act of 2002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(Public Law 107-280)</a:t>
            </a: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Arial"/>
            </a:endParaRPr>
          </a:p>
        </p:txBody>
      </p:sp>
      <p:sp>
        <p:nvSpPr>
          <p:cNvPr id="5" name="TextBox 4">
            <a:extLst>
              <a:ext uri="{FF2B5EF4-FFF2-40B4-BE49-F238E27FC236}">
                <a16:creationId xmlns:a16="http://schemas.microsoft.com/office/drawing/2014/main" id="{BF19CFD3-EAB2-18F8-21E8-A763333C332E}"/>
              </a:ext>
            </a:extLst>
          </p:cNvPr>
          <p:cNvSpPr txBox="1"/>
          <p:nvPr/>
        </p:nvSpPr>
        <p:spPr>
          <a:xfrm>
            <a:off x="2262293" y="5453445"/>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a:ea typeface="+mn-ea"/>
                <a:cs typeface="+mn-cs"/>
              </a:rPr>
              <a:t>Focus – Clinical Trial Readiness</a:t>
            </a:r>
          </a:p>
        </p:txBody>
      </p:sp>
      <p:pic>
        <p:nvPicPr>
          <p:cNvPr id="4" name="Picture 3">
            <a:extLst>
              <a:ext uri="{FF2B5EF4-FFF2-40B4-BE49-F238E27FC236}">
                <a16:creationId xmlns:a16="http://schemas.microsoft.com/office/drawing/2014/main" id="{32FF0284-2D41-78F6-57E0-DDFF80502F37}"/>
              </a:ext>
            </a:extLst>
          </p:cNvPr>
          <p:cNvPicPr>
            <a:picLocks noChangeAspect="1"/>
          </p:cNvPicPr>
          <p:nvPr/>
        </p:nvPicPr>
        <p:blipFill>
          <a:blip r:embed="rId5"/>
          <a:stretch>
            <a:fillRect/>
          </a:stretch>
        </p:blipFill>
        <p:spPr>
          <a:xfrm>
            <a:off x="783106" y="2037634"/>
            <a:ext cx="5986462" cy="3315241"/>
          </a:xfrm>
          <a:prstGeom prst="rect">
            <a:avLst/>
          </a:prstGeom>
        </p:spPr>
      </p:pic>
      <p:pic>
        <p:nvPicPr>
          <p:cNvPr id="11" name="Picture 10">
            <a:extLst>
              <a:ext uri="{FF2B5EF4-FFF2-40B4-BE49-F238E27FC236}">
                <a16:creationId xmlns:a16="http://schemas.microsoft.com/office/drawing/2014/main" id="{C79A647F-357A-A9A7-EC60-6C1289BD5521}"/>
              </a:ext>
            </a:extLst>
          </p:cNvPr>
          <p:cNvPicPr>
            <a:picLocks noChangeAspect="1"/>
          </p:cNvPicPr>
          <p:nvPr/>
        </p:nvPicPr>
        <p:blipFill>
          <a:blip r:embed="rId6"/>
          <a:stretch>
            <a:fillRect/>
          </a:stretch>
        </p:blipFill>
        <p:spPr>
          <a:xfrm>
            <a:off x="7977706" y="5374811"/>
            <a:ext cx="2579458" cy="625215"/>
          </a:xfrm>
          <a:prstGeom prst="rect">
            <a:avLst/>
          </a:prstGeom>
        </p:spPr>
      </p:pic>
      <p:sp>
        <p:nvSpPr>
          <p:cNvPr id="2" name="TextBox 1">
            <a:extLst>
              <a:ext uri="{FF2B5EF4-FFF2-40B4-BE49-F238E27FC236}">
                <a16:creationId xmlns:a16="http://schemas.microsoft.com/office/drawing/2014/main" id="{DB7B3501-7E4D-AA6D-9E9D-DA5E753C5C39}"/>
              </a:ext>
            </a:extLst>
          </p:cNvPr>
          <p:cNvSpPr txBox="1"/>
          <p:nvPr/>
        </p:nvSpPr>
        <p:spPr>
          <a:xfrm>
            <a:off x="4263242" y="518973"/>
            <a:ext cx="6293922" cy="369333"/>
          </a:xfrm>
          <a:prstGeom prst="rect">
            <a:avLst/>
          </a:prstGeom>
        </p:spPr>
        <p:txBody>
          <a:bodyPr vert="horz" wrap="none" lIns="91440" tIns="45720" rIns="91440" bIns="45720" rtlCol="0" anchor="b">
            <a:noAutofit/>
          </a:bodyPr>
          <a:lstStyle/>
          <a:p>
            <a:pPr algn="ctr"/>
            <a:r>
              <a:rPr lang="en-US" sz="2800" dirty="0">
                <a:solidFill>
                  <a:schemeClr val="bg1"/>
                </a:solidFill>
              </a:rPr>
              <a:t>Rare Diseases Clinical Research Network (RDCRN)</a:t>
            </a:r>
          </a:p>
        </p:txBody>
      </p:sp>
    </p:spTree>
    <p:extLst>
      <p:ext uri="{BB962C8B-B14F-4D97-AF65-F5344CB8AC3E}">
        <p14:creationId xmlns:p14="http://schemas.microsoft.com/office/powerpoint/2010/main" val="690747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E296114-6C6F-4F22-89D9-7B141DAFAD7A}"/>
              </a:ext>
            </a:extLst>
          </p:cNvPr>
          <p:cNvGraphicFramePr>
            <a:graphicFrameLocks noGrp="1"/>
          </p:cNvGraphicFramePr>
          <p:nvPr>
            <p:extLst>
              <p:ext uri="{D42A27DB-BD31-4B8C-83A1-F6EECF244321}">
                <p14:modId xmlns:p14="http://schemas.microsoft.com/office/powerpoint/2010/main" val="3444889614"/>
              </p:ext>
            </p:extLst>
          </p:nvPr>
        </p:nvGraphicFramePr>
        <p:xfrm>
          <a:off x="1371600" y="92624"/>
          <a:ext cx="10363199" cy="6534181"/>
        </p:xfrm>
        <a:graphic>
          <a:graphicData uri="http://schemas.openxmlformats.org/drawingml/2006/table">
            <a:tbl>
              <a:tblPr firstRow="1" bandRow="1">
                <a:tableStyleId>{69012ECD-51FC-41F1-AA8D-1B2483CD663E}</a:tableStyleId>
              </a:tblPr>
              <a:tblGrid>
                <a:gridCol w="1143000">
                  <a:extLst>
                    <a:ext uri="{9D8B030D-6E8A-4147-A177-3AD203B41FA5}">
                      <a16:colId xmlns:a16="http://schemas.microsoft.com/office/drawing/2014/main" val="2037508036"/>
                    </a:ext>
                  </a:extLst>
                </a:gridCol>
                <a:gridCol w="5385172">
                  <a:extLst>
                    <a:ext uri="{9D8B030D-6E8A-4147-A177-3AD203B41FA5}">
                      <a16:colId xmlns:a16="http://schemas.microsoft.com/office/drawing/2014/main" val="1847013227"/>
                    </a:ext>
                  </a:extLst>
                </a:gridCol>
                <a:gridCol w="1062802">
                  <a:extLst>
                    <a:ext uri="{9D8B030D-6E8A-4147-A177-3AD203B41FA5}">
                      <a16:colId xmlns:a16="http://schemas.microsoft.com/office/drawing/2014/main" val="1759289963"/>
                    </a:ext>
                  </a:extLst>
                </a:gridCol>
                <a:gridCol w="856676">
                  <a:extLst>
                    <a:ext uri="{9D8B030D-6E8A-4147-A177-3AD203B41FA5}">
                      <a16:colId xmlns:a16="http://schemas.microsoft.com/office/drawing/2014/main" val="1460360559"/>
                    </a:ext>
                  </a:extLst>
                </a:gridCol>
                <a:gridCol w="916373">
                  <a:extLst>
                    <a:ext uri="{9D8B030D-6E8A-4147-A177-3AD203B41FA5}">
                      <a16:colId xmlns:a16="http://schemas.microsoft.com/office/drawing/2014/main" val="4036001252"/>
                    </a:ext>
                  </a:extLst>
                </a:gridCol>
                <a:gridCol w="999176">
                  <a:extLst>
                    <a:ext uri="{9D8B030D-6E8A-4147-A177-3AD203B41FA5}">
                      <a16:colId xmlns:a16="http://schemas.microsoft.com/office/drawing/2014/main" val="3740745414"/>
                    </a:ext>
                  </a:extLst>
                </a:gridCol>
              </a:tblGrid>
              <a:tr h="499141">
                <a:tc>
                  <a:txBody>
                    <a:bodyPr/>
                    <a:lstStyle/>
                    <a:p>
                      <a:pPr algn="l" fontAlgn="t"/>
                      <a:r>
                        <a:rPr lang="en-US" sz="1200" u="none" strike="noStrike" dirty="0">
                          <a:effectLst/>
                        </a:rPr>
                        <a:t>Consortium Acronym</a:t>
                      </a:r>
                      <a:endParaRPr lang="en-US" sz="1200" b="1" i="0" u="none" strike="noStrike" dirty="0">
                        <a:solidFill>
                          <a:srgbClr val="000000"/>
                        </a:solidFill>
                        <a:effectLst/>
                        <a:latin typeface="Calibri" panose="020F0502020204030204" pitchFamily="34" charset="0"/>
                      </a:endParaRPr>
                    </a:p>
                  </a:txBody>
                  <a:tcPr marL="45720" marR="27432" marT="27432" marB="27432" anchor="ctr">
                    <a:lnB w="12700" cap="flat" cmpd="sng" algn="ctr">
                      <a:solidFill>
                        <a:schemeClr val="tx1"/>
                      </a:solidFill>
                      <a:prstDash val="solid"/>
                      <a:round/>
                      <a:headEnd type="none" w="med" len="med"/>
                      <a:tailEnd type="none" w="med" len="med"/>
                    </a:lnB>
                  </a:tcPr>
                </a:tc>
                <a:tc>
                  <a:txBody>
                    <a:bodyPr/>
                    <a:lstStyle/>
                    <a:p>
                      <a:pPr algn="l" fontAlgn="t"/>
                      <a:r>
                        <a:rPr lang="en-US" sz="1200" u="none" strike="noStrike" dirty="0">
                          <a:effectLst/>
                        </a:rPr>
                        <a:t>Consortium Name</a:t>
                      </a:r>
                      <a:endParaRPr lang="en-US" sz="1200" b="1" i="0" u="none" strike="noStrike" dirty="0">
                        <a:solidFill>
                          <a:srgbClr val="000000"/>
                        </a:solidFill>
                        <a:effectLst/>
                        <a:latin typeface="Calibri" panose="020F0502020204030204" pitchFamily="34" charset="0"/>
                      </a:endParaRPr>
                    </a:p>
                  </a:txBody>
                  <a:tcPr marL="45720" marR="45720" marT="18288" marB="18288"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dirty="0">
                          <a:effectLst/>
                        </a:rPr>
                        <a:t>RDCRN1</a:t>
                      </a:r>
                      <a:br>
                        <a:rPr lang="en-US" sz="800" u="none" strike="noStrike" dirty="0">
                          <a:effectLst/>
                        </a:rPr>
                      </a:br>
                      <a:r>
                        <a:rPr lang="en-US" sz="800" u="none" strike="noStrike" dirty="0">
                          <a:effectLst/>
                        </a:rPr>
                        <a:t>2003-2008</a:t>
                      </a:r>
                      <a:endParaRPr lang="en-US" sz="800" b="1" i="0" u="none" strike="noStrike" dirty="0">
                        <a:solidFill>
                          <a:srgbClr val="000000"/>
                        </a:solidFill>
                        <a:effectLst/>
                        <a:latin typeface="Calibri" panose="020F0502020204030204" pitchFamily="34" charset="0"/>
                      </a:endParaRPr>
                    </a:p>
                  </a:txBody>
                  <a:tcPr marL="45720" marR="27432"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dirty="0">
                          <a:effectLst/>
                        </a:rPr>
                        <a:t>RDCRN2</a:t>
                      </a:r>
                      <a:br>
                        <a:rPr lang="en-US" sz="800" u="none" strike="noStrike" dirty="0">
                          <a:effectLst/>
                        </a:rPr>
                      </a:br>
                      <a:r>
                        <a:rPr lang="en-US" sz="800" u="none" strike="noStrike" dirty="0">
                          <a:effectLst/>
                        </a:rPr>
                        <a:t>2009-2013</a:t>
                      </a:r>
                      <a:endParaRPr lang="en-US" sz="800" b="1" i="0" u="none" strike="noStrike" dirty="0">
                        <a:solidFill>
                          <a:srgbClr val="000000"/>
                        </a:solidFill>
                        <a:effectLst/>
                        <a:latin typeface="Calibri" panose="020F0502020204030204" pitchFamily="34" charset="0"/>
                      </a:endParaRPr>
                    </a:p>
                  </a:txBody>
                  <a:tcPr marL="45720" marR="27432"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dirty="0">
                          <a:effectLst/>
                        </a:rPr>
                        <a:t>RDCRN3</a:t>
                      </a:r>
                      <a:br>
                        <a:rPr lang="en-US" sz="800" u="none" strike="noStrike" dirty="0">
                          <a:effectLst/>
                        </a:rPr>
                      </a:br>
                      <a:r>
                        <a:rPr lang="en-US" sz="800" u="none" strike="noStrike" dirty="0">
                          <a:effectLst/>
                        </a:rPr>
                        <a:t>2014-2018</a:t>
                      </a:r>
                      <a:endParaRPr lang="en-US" sz="800" b="1" i="0" u="none" strike="noStrike" dirty="0">
                        <a:solidFill>
                          <a:srgbClr val="000000"/>
                        </a:solidFill>
                        <a:effectLst/>
                        <a:latin typeface="Calibri" panose="020F0502020204030204" pitchFamily="34" charset="0"/>
                      </a:endParaRPr>
                    </a:p>
                  </a:txBody>
                  <a:tcPr marL="45720" marR="27432"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dirty="0">
                          <a:effectLst/>
                        </a:rPr>
                        <a:t>RDCRN4</a:t>
                      </a:r>
                      <a:br>
                        <a:rPr lang="en-US" sz="800" u="none" strike="noStrike" dirty="0">
                          <a:effectLst/>
                        </a:rPr>
                      </a:br>
                      <a:r>
                        <a:rPr lang="en-US" sz="800" u="none" strike="noStrike" dirty="0">
                          <a:effectLst/>
                        </a:rPr>
                        <a:t>2019-2023</a:t>
                      </a:r>
                      <a:endParaRPr lang="en-US" sz="800" b="1" i="0" u="none" strike="noStrike" dirty="0">
                        <a:solidFill>
                          <a:srgbClr val="000000"/>
                        </a:solidFill>
                        <a:effectLst/>
                        <a:latin typeface="Calibri" panose="020F0502020204030204" pitchFamily="34" charset="0"/>
                      </a:endParaRPr>
                    </a:p>
                  </a:txBody>
                  <a:tcPr marL="45720" marR="27432"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3680058"/>
                  </a:ext>
                </a:extLst>
              </a:tr>
              <a:tr h="172747">
                <a:tc>
                  <a:txBody>
                    <a:bodyPr/>
                    <a:lstStyle/>
                    <a:p>
                      <a:pPr algn="ctr" fontAlgn="b"/>
                      <a:r>
                        <a:rPr lang="en-US" sz="1200" b="1" u="none" strike="noStrike" dirty="0">
                          <a:solidFill>
                            <a:srgbClr val="000000"/>
                          </a:solidFill>
                          <a:effectLst/>
                          <a:latin typeface="Arial Narrow" panose="020B0606020202030204" pitchFamily="34" charset="0"/>
                        </a:rPr>
                        <a:t>GDMCC</a:t>
                      </a:r>
                      <a:endParaRPr lang="en-US" sz="1200" b="1" i="0" u="none" strike="noStrike" dirty="0">
                        <a:solidFill>
                          <a:srgbClr val="000000"/>
                        </a:solidFill>
                        <a:effectLst/>
                        <a:latin typeface="Arial Narrow" panose="020B0606020202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200" b="1" u="none" strike="noStrike" dirty="0">
                          <a:solidFill>
                            <a:srgbClr val="000000"/>
                          </a:solidFill>
                          <a:effectLst/>
                          <a:highlight>
                            <a:srgbClr val="FFFF00"/>
                          </a:highlight>
                          <a:latin typeface="Arial Narrow" panose="020B0606020202030204" pitchFamily="34" charset="0"/>
                        </a:rPr>
                        <a:t>Genetic Disorders of Mucociliary Clearance Consortium </a:t>
                      </a:r>
                      <a:endParaRPr lang="en-US" sz="1200" b="1" i="0" u="none" strike="noStrike" dirty="0">
                        <a:solidFill>
                          <a:srgbClr val="000000"/>
                        </a:solidFill>
                        <a:effectLst/>
                        <a:highlight>
                          <a:srgbClr val="FFFF00"/>
                        </a:highligh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1" u="none" strike="noStrike" dirty="0">
                          <a:solidFill>
                            <a:srgbClr val="000000"/>
                          </a:solidFill>
                          <a:effectLst/>
                          <a:latin typeface="Arial Narrow" panose="020B0606020202030204" pitchFamily="34" charset="0"/>
                        </a:rPr>
                        <a:t>X</a:t>
                      </a: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1" u="none" strike="noStrike" dirty="0">
                          <a:solidFill>
                            <a:srgbClr val="000000"/>
                          </a:solidFill>
                          <a:effectLst/>
                          <a:latin typeface="Arial Narrow" panose="020B0606020202030204" pitchFamily="34" charset="0"/>
                        </a:rPr>
                        <a:t>X</a:t>
                      </a: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sz="1200" b="1" u="none" strike="noStrike" dirty="0">
                          <a:solidFill>
                            <a:srgbClr val="000000"/>
                          </a:solidFill>
                          <a:effectLst/>
                          <a:latin typeface="Arial Narrow" panose="020B0606020202030204" pitchFamily="34" charset="0"/>
                        </a:rPr>
                        <a:t>X</a:t>
                      </a: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b="1" u="none" strike="noStrike" dirty="0">
                          <a:solidFill>
                            <a:srgbClr val="000000"/>
                          </a:solidFill>
                          <a:effectLst/>
                          <a:latin typeface="Arial Narrow" panose="020B0606020202030204" pitchFamily="34" charset="0"/>
                        </a:rPr>
                        <a:t>X</a:t>
                      </a: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063039294"/>
                  </a:ext>
                </a:extLst>
              </a:tr>
              <a:tr h="172747">
                <a:tc>
                  <a:txBody>
                    <a:bodyPr/>
                    <a:lstStyle/>
                    <a:p>
                      <a:pPr algn="ctr" fontAlgn="b"/>
                      <a:r>
                        <a:rPr lang="en-US" sz="1200" b="1" u="none" strike="noStrike" dirty="0">
                          <a:solidFill>
                            <a:srgbClr val="000000"/>
                          </a:solidFill>
                          <a:effectLst/>
                          <a:latin typeface="Arial Narrow" panose="020B0606020202030204" pitchFamily="34" charset="0"/>
                        </a:rPr>
                        <a:t>UCDC</a:t>
                      </a:r>
                      <a:endParaRPr lang="en-US" sz="1200" b="1" i="0" u="none" strike="noStrike" dirty="0">
                        <a:solidFill>
                          <a:srgbClr val="000000"/>
                        </a:solidFill>
                        <a:effectLst/>
                        <a:latin typeface="Arial Narrow" panose="020B0606020202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200" b="1" u="none" strike="noStrike" dirty="0">
                          <a:solidFill>
                            <a:srgbClr val="000000"/>
                          </a:solidFill>
                          <a:effectLst/>
                          <a:highlight>
                            <a:srgbClr val="FFFF00"/>
                          </a:highlight>
                          <a:latin typeface="Arial Narrow" panose="020B0606020202030204" pitchFamily="34" charset="0"/>
                        </a:rPr>
                        <a:t>Urea Cycle Disorders Consortium </a:t>
                      </a:r>
                      <a:endParaRPr lang="en-US" sz="1200" b="1" i="0" u="none" strike="noStrike" dirty="0">
                        <a:solidFill>
                          <a:srgbClr val="000000"/>
                        </a:solidFill>
                        <a:effectLst/>
                        <a:highlight>
                          <a:srgbClr val="FFFF00"/>
                        </a:highligh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1" u="none" strike="noStrike" dirty="0">
                          <a:solidFill>
                            <a:srgbClr val="000000"/>
                          </a:solidFill>
                          <a:effectLst/>
                          <a:latin typeface="Arial Narrow" panose="020B0606020202030204" pitchFamily="34" charset="0"/>
                        </a:rPr>
                        <a:t>X</a:t>
                      </a: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1" u="none" strike="noStrike" dirty="0">
                          <a:solidFill>
                            <a:srgbClr val="000000"/>
                          </a:solidFill>
                          <a:effectLst/>
                          <a:latin typeface="Arial Narrow" panose="020B0606020202030204" pitchFamily="34" charset="0"/>
                        </a:rPr>
                        <a:t>X</a:t>
                      </a: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sz="1200" b="1" u="none" strike="noStrike" dirty="0">
                          <a:solidFill>
                            <a:srgbClr val="000000"/>
                          </a:solidFill>
                          <a:effectLst/>
                          <a:latin typeface="Arial Narrow" panose="020B0606020202030204" pitchFamily="34" charset="0"/>
                        </a:rPr>
                        <a:t>X</a:t>
                      </a: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b="1" u="none" strike="noStrike">
                          <a:solidFill>
                            <a:srgbClr val="000000"/>
                          </a:solidFill>
                          <a:effectLst/>
                          <a:latin typeface="Arial Narrow" panose="020B0606020202030204" pitchFamily="34" charset="0"/>
                        </a:rPr>
                        <a:t>X</a:t>
                      </a:r>
                      <a:endParaRPr lang="en-US" sz="1200" b="1" i="0" u="none" strike="noStrike">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160064811"/>
                  </a:ext>
                </a:extLst>
              </a:tr>
              <a:tr h="168379">
                <a:tc>
                  <a:txBody>
                    <a:bodyPr/>
                    <a:lstStyle/>
                    <a:p>
                      <a:pPr algn="ctr" fontAlgn="b"/>
                      <a:r>
                        <a:rPr lang="en-US" sz="1200" b="1" u="none" strike="noStrike" dirty="0">
                          <a:solidFill>
                            <a:srgbClr val="000000"/>
                          </a:solidFill>
                          <a:effectLst/>
                          <a:latin typeface="Arial Narrow" panose="020B0606020202030204" pitchFamily="34" charset="0"/>
                        </a:rPr>
                        <a:t>VCRC</a:t>
                      </a:r>
                      <a:endParaRPr lang="en-US" sz="1200" b="1" i="0" u="none" strike="noStrike" dirty="0">
                        <a:solidFill>
                          <a:srgbClr val="000000"/>
                        </a:solidFill>
                        <a:effectLst/>
                        <a:latin typeface="Arial Narrow" panose="020B0606020202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200" b="1" u="none" strike="noStrike" dirty="0">
                          <a:solidFill>
                            <a:srgbClr val="000000"/>
                          </a:solidFill>
                          <a:effectLst/>
                          <a:latin typeface="Arial Narrow" panose="020B0606020202030204" pitchFamily="34" charset="0"/>
                        </a:rPr>
                        <a:t>Vasculitis Clinical Research Consortium </a:t>
                      </a:r>
                      <a:endParaRPr lang="en-US" sz="1200" b="1"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1" u="none" strike="noStrike" dirty="0">
                          <a:solidFill>
                            <a:srgbClr val="000000"/>
                          </a:solidFill>
                          <a:effectLst/>
                          <a:latin typeface="Arial Narrow" panose="020B0606020202030204" pitchFamily="34" charset="0"/>
                        </a:rPr>
                        <a:t>X</a:t>
                      </a: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1" u="none" strike="noStrike" dirty="0">
                          <a:solidFill>
                            <a:srgbClr val="000000"/>
                          </a:solidFill>
                          <a:effectLst/>
                          <a:latin typeface="Arial Narrow" panose="020B0606020202030204" pitchFamily="34" charset="0"/>
                        </a:rPr>
                        <a:t>X</a:t>
                      </a: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sz="1200" b="1" u="none" strike="noStrike" dirty="0">
                          <a:solidFill>
                            <a:srgbClr val="000000"/>
                          </a:solidFill>
                          <a:effectLst/>
                          <a:latin typeface="Arial Narrow" panose="020B0606020202030204" pitchFamily="34" charset="0"/>
                        </a:rPr>
                        <a:t>X</a:t>
                      </a: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b="1" u="none" strike="noStrike" dirty="0">
                          <a:solidFill>
                            <a:srgbClr val="000000"/>
                          </a:solidFill>
                          <a:effectLst/>
                          <a:latin typeface="Arial Narrow" panose="020B0606020202030204" pitchFamily="34" charset="0"/>
                        </a:rPr>
                        <a:t>X</a:t>
                      </a: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684627864"/>
                  </a:ext>
                </a:extLst>
              </a:tr>
              <a:tr h="172747">
                <a:tc>
                  <a:txBody>
                    <a:bodyPr/>
                    <a:lstStyle/>
                    <a:p>
                      <a:pPr algn="ctr" fontAlgn="b"/>
                      <a:r>
                        <a:rPr lang="en-US" sz="1200" b="1" u="none" strike="noStrike" dirty="0">
                          <a:solidFill>
                            <a:srgbClr val="000000"/>
                          </a:solidFill>
                          <a:effectLst/>
                          <a:latin typeface="Arial Narrow" panose="020B0606020202030204" pitchFamily="34" charset="0"/>
                        </a:rPr>
                        <a:t>PC</a:t>
                      </a:r>
                      <a:endParaRPr lang="en-US" sz="1200" b="1" i="0" u="none" strike="noStrike" dirty="0">
                        <a:solidFill>
                          <a:srgbClr val="000000"/>
                        </a:solidFill>
                        <a:effectLst/>
                        <a:latin typeface="Arial Narrow" panose="020B0606020202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200" b="1" u="none" strike="noStrike" dirty="0" err="1">
                          <a:solidFill>
                            <a:srgbClr val="000000"/>
                          </a:solidFill>
                          <a:effectLst/>
                          <a:latin typeface="Arial Narrow" panose="020B0606020202030204" pitchFamily="34" charset="0"/>
                        </a:rPr>
                        <a:t>Porphyrias</a:t>
                      </a:r>
                      <a:r>
                        <a:rPr lang="en-US" sz="1200" b="1" u="none" strike="noStrike" dirty="0">
                          <a:solidFill>
                            <a:srgbClr val="000000"/>
                          </a:solidFill>
                          <a:effectLst/>
                          <a:latin typeface="Arial Narrow" panose="020B0606020202030204" pitchFamily="34" charset="0"/>
                        </a:rPr>
                        <a:t> Consortium </a:t>
                      </a:r>
                      <a:endParaRPr lang="en-US" sz="1200" b="1"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1" u="none" strike="noStrike" dirty="0">
                          <a:solidFill>
                            <a:srgbClr val="000000"/>
                          </a:solidFill>
                          <a:effectLst/>
                          <a:latin typeface="Arial Narrow" panose="020B0606020202030204" pitchFamily="34" charset="0"/>
                        </a:rPr>
                        <a:t>X</a:t>
                      </a: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sz="1200" b="1" u="none" strike="noStrike" dirty="0">
                          <a:solidFill>
                            <a:srgbClr val="000000"/>
                          </a:solidFill>
                          <a:effectLst/>
                          <a:latin typeface="Arial Narrow" panose="020B0606020202030204" pitchFamily="34" charset="0"/>
                        </a:rPr>
                        <a:t>X</a:t>
                      </a: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b="1" u="none" strike="noStrike" dirty="0">
                          <a:solidFill>
                            <a:srgbClr val="000000"/>
                          </a:solidFill>
                          <a:effectLst/>
                          <a:latin typeface="Arial Narrow" panose="020B0606020202030204" pitchFamily="34" charset="0"/>
                        </a:rPr>
                        <a:t>X</a:t>
                      </a: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123757524"/>
                  </a:ext>
                </a:extLst>
              </a:tr>
              <a:tr h="33438">
                <a:tc>
                  <a:txBody>
                    <a:bodyPr/>
                    <a:lstStyle/>
                    <a:p>
                      <a:pPr algn="ctr" fontAlgn="b"/>
                      <a:r>
                        <a:rPr lang="en-US" sz="1200" b="1" u="none" strike="noStrike" dirty="0">
                          <a:solidFill>
                            <a:srgbClr val="000000"/>
                          </a:solidFill>
                          <a:effectLst/>
                          <a:latin typeface="Arial Narrow" panose="020B0606020202030204" pitchFamily="34" charset="0"/>
                        </a:rPr>
                        <a:t>NAMDC</a:t>
                      </a:r>
                      <a:endParaRPr lang="en-US" sz="1200" b="1" i="0" u="none" strike="noStrike" dirty="0">
                        <a:solidFill>
                          <a:srgbClr val="000000"/>
                        </a:solidFill>
                        <a:effectLst/>
                        <a:latin typeface="Arial Narrow" panose="020B0606020202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200" b="1" u="none" strike="noStrike" dirty="0">
                          <a:solidFill>
                            <a:srgbClr val="000000"/>
                          </a:solidFill>
                          <a:effectLst/>
                          <a:highlight>
                            <a:srgbClr val="FFFF00"/>
                          </a:highlight>
                          <a:latin typeface="Arial Narrow" panose="020B0606020202030204" pitchFamily="34" charset="0"/>
                        </a:rPr>
                        <a:t>North American Mitochondrial Disease Consortium </a:t>
                      </a:r>
                      <a:endParaRPr lang="en-US" sz="1200" b="1" i="0" u="none" strike="noStrike" dirty="0">
                        <a:solidFill>
                          <a:srgbClr val="000000"/>
                        </a:solidFill>
                        <a:effectLst/>
                        <a:highlight>
                          <a:srgbClr val="FFFF00"/>
                        </a:highligh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1" u="none" strike="noStrike" dirty="0">
                          <a:solidFill>
                            <a:srgbClr val="000000"/>
                          </a:solidFill>
                          <a:effectLst/>
                          <a:latin typeface="Arial Narrow" panose="020B0606020202030204" pitchFamily="34" charset="0"/>
                        </a:rPr>
                        <a:t>X</a:t>
                      </a: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sz="1200" b="1" u="none" strike="noStrike">
                          <a:solidFill>
                            <a:srgbClr val="000000"/>
                          </a:solidFill>
                          <a:effectLst/>
                          <a:latin typeface="Arial Narrow" panose="020B0606020202030204" pitchFamily="34" charset="0"/>
                        </a:rPr>
                        <a:t>X</a:t>
                      </a:r>
                      <a:endParaRPr lang="en-US" sz="1200" b="1" i="0" u="none" strike="noStrike">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b="1" u="none" strike="noStrike" dirty="0">
                          <a:solidFill>
                            <a:srgbClr val="000000"/>
                          </a:solidFill>
                          <a:effectLst/>
                          <a:latin typeface="Arial Narrow" panose="020B0606020202030204" pitchFamily="34" charset="0"/>
                        </a:rPr>
                        <a:t>X</a:t>
                      </a: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221688318"/>
                  </a:ext>
                </a:extLst>
              </a:tr>
              <a:tr h="172747">
                <a:tc>
                  <a:txBody>
                    <a:bodyPr/>
                    <a:lstStyle/>
                    <a:p>
                      <a:pPr algn="ctr" fontAlgn="b"/>
                      <a:r>
                        <a:rPr lang="en-US" sz="1200" b="1" u="none" strike="noStrike" dirty="0">
                          <a:solidFill>
                            <a:srgbClr val="000000"/>
                          </a:solidFill>
                          <a:effectLst/>
                          <a:latin typeface="Arial Narrow" panose="020B0606020202030204" pitchFamily="34" charset="0"/>
                        </a:rPr>
                        <a:t>DC</a:t>
                      </a:r>
                      <a:endParaRPr lang="en-US" sz="1200" b="1" i="0" u="none" strike="noStrike" dirty="0">
                        <a:solidFill>
                          <a:srgbClr val="000000"/>
                        </a:solidFill>
                        <a:effectLst/>
                        <a:latin typeface="Arial Narrow" panose="020B0606020202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200" b="1" u="none" strike="noStrike" dirty="0">
                          <a:solidFill>
                            <a:srgbClr val="000000"/>
                          </a:solidFill>
                          <a:effectLst/>
                          <a:latin typeface="Arial Narrow" panose="020B0606020202030204" pitchFamily="34" charset="0"/>
                        </a:rPr>
                        <a:t>Dystonia Coalition </a:t>
                      </a:r>
                      <a:endParaRPr lang="en-US" sz="1200" b="1"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200" b="1" i="0" u="none" strike="noStrike">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1" u="none" strike="noStrike" dirty="0">
                          <a:solidFill>
                            <a:srgbClr val="000000"/>
                          </a:solidFill>
                          <a:effectLst/>
                          <a:latin typeface="Arial Narrow" panose="020B0606020202030204" pitchFamily="34" charset="0"/>
                        </a:rPr>
                        <a:t>X</a:t>
                      </a: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sz="1200" b="1" u="none" strike="noStrike" dirty="0">
                          <a:solidFill>
                            <a:srgbClr val="000000"/>
                          </a:solidFill>
                          <a:effectLst/>
                          <a:latin typeface="Arial Narrow" panose="020B0606020202030204" pitchFamily="34" charset="0"/>
                        </a:rPr>
                        <a:t>X</a:t>
                      </a: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b="1" u="none" strike="noStrike">
                          <a:solidFill>
                            <a:srgbClr val="000000"/>
                          </a:solidFill>
                          <a:effectLst/>
                          <a:latin typeface="Arial Narrow" panose="020B0606020202030204" pitchFamily="34" charset="0"/>
                        </a:rPr>
                        <a:t>X</a:t>
                      </a:r>
                      <a:endParaRPr lang="en-US" sz="1200" b="1" i="0" u="none" strike="noStrike">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85391499"/>
                  </a:ext>
                </a:extLst>
              </a:tr>
              <a:tr h="172747">
                <a:tc>
                  <a:txBody>
                    <a:bodyPr/>
                    <a:lstStyle/>
                    <a:p>
                      <a:pPr algn="ctr" fontAlgn="b"/>
                      <a:r>
                        <a:rPr lang="en-US" sz="1200" b="1" u="none" strike="noStrike" dirty="0">
                          <a:solidFill>
                            <a:srgbClr val="000000"/>
                          </a:solidFill>
                          <a:effectLst/>
                          <a:latin typeface="Arial Narrow" panose="020B0606020202030204" pitchFamily="34" charset="0"/>
                        </a:rPr>
                        <a:t>BVMC</a:t>
                      </a:r>
                      <a:endParaRPr lang="en-US" sz="1200" b="1" i="0" u="none" strike="noStrike" dirty="0">
                        <a:solidFill>
                          <a:srgbClr val="000000"/>
                        </a:solidFill>
                        <a:effectLst/>
                        <a:latin typeface="Arial Narrow" panose="020B0606020202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200" b="1" u="none" strike="noStrike" dirty="0">
                          <a:solidFill>
                            <a:srgbClr val="000000"/>
                          </a:solidFill>
                          <a:effectLst/>
                          <a:latin typeface="Arial Narrow" panose="020B0606020202030204" pitchFamily="34" charset="0"/>
                        </a:rPr>
                        <a:t>Brain Vascular Malformation Consortium </a:t>
                      </a:r>
                      <a:endParaRPr lang="en-US" sz="1200" b="1"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1" u="none" strike="noStrike" dirty="0">
                          <a:solidFill>
                            <a:srgbClr val="000000"/>
                          </a:solidFill>
                          <a:effectLst/>
                          <a:latin typeface="Arial Narrow" panose="020B0606020202030204" pitchFamily="34" charset="0"/>
                        </a:rPr>
                        <a:t>X</a:t>
                      </a: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sz="1200" b="1" u="none" strike="noStrike" dirty="0">
                          <a:solidFill>
                            <a:srgbClr val="000000"/>
                          </a:solidFill>
                          <a:effectLst/>
                          <a:latin typeface="Arial Narrow" panose="020B0606020202030204" pitchFamily="34" charset="0"/>
                        </a:rPr>
                        <a:t>X</a:t>
                      </a: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b="1" u="none" strike="noStrike" dirty="0">
                          <a:solidFill>
                            <a:srgbClr val="000000"/>
                          </a:solidFill>
                          <a:effectLst/>
                          <a:latin typeface="Arial Narrow" panose="020B0606020202030204" pitchFamily="34" charset="0"/>
                        </a:rPr>
                        <a:t>X</a:t>
                      </a: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776544443"/>
                  </a:ext>
                </a:extLst>
              </a:tr>
              <a:tr h="172747">
                <a:tc>
                  <a:txBody>
                    <a:bodyPr/>
                    <a:lstStyle/>
                    <a:p>
                      <a:pPr algn="ctr" fontAlgn="b"/>
                      <a:r>
                        <a:rPr lang="en-US" sz="1200" b="1" u="none" strike="noStrike" dirty="0">
                          <a:solidFill>
                            <a:srgbClr val="000000"/>
                          </a:solidFill>
                          <a:effectLst/>
                          <a:latin typeface="Arial Narrow" panose="020B0606020202030204" pitchFamily="34" charset="0"/>
                        </a:rPr>
                        <a:t>NEPTUNE</a:t>
                      </a:r>
                      <a:endParaRPr lang="en-US" sz="1200" b="1" i="0" u="none" strike="noStrike" dirty="0">
                        <a:solidFill>
                          <a:srgbClr val="000000"/>
                        </a:solidFill>
                        <a:effectLst/>
                        <a:latin typeface="Arial Narrow" panose="020B0606020202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200" b="1" u="none" strike="noStrike" dirty="0">
                          <a:solidFill>
                            <a:srgbClr val="000000"/>
                          </a:solidFill>
                          <a:effectLst/>
                          <a:latin typeface="Arial Narrow" panose="020B0606020202030204" pitchFamily="34" charset="0"/>
                        </a:rPr>
                        <a:t>Nephrotic Syndrome Study Network </a:t>
                      </a:r>
                      <a:endParaRPr lang="en-US" sz="1200" b="1"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1" u="none" strike="noStrike" dirty="0">
                          <a:solidFill>
                            <a:srgbClr val="000000"/>
                          </a:solidFill>
                          <a:effectLst/>
                          <a:latin typeface="Arial Narrow" panose="020B0606020202030204" pitchFamily="34" charset="0"/>
                        </a:rPr>
                        <a:t>X</a:t>
                      </a: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sz="1200" b="1" u="none" strike="noStrike" dirty="0">
                          <a:solidFill>
                            <a:srgbClr val="000000"/>
                          </a:solidFill>
                          <a:effectLst/>
                          <a:latin typeface="Arial Narrow" panose="020B0606020202030204" pitchFamily="34" charset="0"/>
                        </a:rPr>
                        <a:t>X</a:t>
                      </a: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b="1" u="none" strike="noStrike" dirty="0">
                          <a:solidFill>
                            <a:srgbClr val="000000"/>
                          </a:solidFill>
                          <a:effectLst/>
                          <a:latin typeface="Arial Narrow" panose="020B0606020202030204" pitchFamily="34" charset="0"/>
                        </a:rPr>
                        <a:t>X</a:t>
                      </a: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51764358"/>
                  </a:ext>
                </a:extLst>
              </a:tr>
              <a:tr h="172747">
                <a:tc>
                  <a:txBody>
                    <a:bodyPr/>
                    <a:lstStyle/>
                    <a:p>
                      <a:pPr algn="ctr" fontAlgn="b"/>
                      <a:r>
                        <a:rPr lang="en-US" sz="1200" b="1" u="none" strike="noStrike" dirty="0">
                          <a:solidFill>
                            <a:srgbClr val="000000"/>
                          </a:solidFill>
                          <a:effectLst/>
                          <a:latin typeface="Arial Narrow" panose="020B0606020202030204" pitchFamily="34" charset="0"/>
                        </a:rPr>
                        <a:t>PIDTC</a:t>
                      </a:r>
                      <a:endParaRPr lang="en-US" sz="1200" b="1" i="0" u="none" strike="noStrike" dirty="0">
                        <a:solidFill>
                          <a:srgbClr val="000000"/>
                        </a:solidFill>
                        <a:effectLst/>
                        <a:latin typeface="Arial Narrow" panose="020B0606020202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200" b="1" u="none" strike="noStrike" dirty="0">
                          <a:solidFill>
                            <a:srgbClr val="000000"/>
                          </a:solidFill>
                          <a:effectLst/>
                          <a:highlight>
                            <a:srgbClr val="FFFF00"/>
                          </a:highlight>
                          <a:latin typeface="Arial Narrow" panose="020B0606020202030204" pitchFamily="34" charset="0"/>
                        </a:rPr>
                        <a:t>Primary Immune Deficiency Treatment Consortium </a:t>
                      </a:r>
                      <a:endParaRPr lang="en-US" sz="1200" b="1" i="0" u="none" strike="noStrike" dirty="0">
                        <a:solidFill>
                          <a:srgbClr val="000000"/>
                        </a:solidFill>
                        <a:effectLst/>
                        <a:highlight>
                          <a:srgbClr val="FFFF00"/>
                        </a:highligh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1" u="none" strike="noStrike" dirty="0">
                          <a:solidFill>
                            <a:srgbClr val="000000"/>
                          </a:solidFill>
                          <a:effectLst/>
                          <a:latin typeface="Arial Narrow" panose="020B0606020202030204" pitchFamily="34" charset="0"/>
                        </a:rPr>
                        <a:t>X</a:t>
                      </a: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sz="1200" b="1" u="none" strike="noStrike" dirty="0">
                          <a:solidFill>
                            <a:srgbClr val="000000"/>
                          </a:solidFill>
                          <a:effectLst/>
                          <a:latin typeface="Arial Narrow" panose="020B0606020202030204" pitchFamily="34" charset="0"/>
                        </a:rPr>
                        <a:t>X</a:t>
                      </a: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b="1" u="none" strike="noStrike" dirty="0">
                          <a:solidFill>
                            <a:srgbClr val="000000"/>
                          </a:solidFill>
                          <a:effectLst/>
                          <a:latin typeface="Arial Narrow" panose="020B0606020202030204" pitchFamily="34" charset="0"/>
                        </a:rPr>
                        <a:t>X</a:t>
                      </a: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774579196"/>
                  </a:ext>
                </a:extLst>
              </a:tr>
              <a:tr h="172747">
                <a:tc>
                  <a:txBody>
                    <a:bodyPr/>
                    <a:lstStyle/>
                    <a:p>
                      <a:pPr algn="ctr" fontAlgn="b"/>
                      <a:r>
                        <a:rPr lang="en-US" sz="1200" b="1" u="none" strike="noStrike" dirty="0">
                          <a:solidFill>
                            <a:srgbClr val="000000"/>
                          </a:solidFill>
                          <a:effectLst/>
                          <a:latin typeface="Arial Narrow" panose="020B0606020202030204" pitchFamily="34" charset="0"/>
                        </a:rPr>
                        <a:t>INC</a:t>
                      </a:r>
                      <a:endParaRPr lang="en-US" sz="1200" b="1" i="0" u="none" strike="noStrike" dirty="0">
                        <a:solidFill>
                          <a:srgbClr val="000000"/>
                        </a:solidFill>
                        <a:effectLst/>
                        <a:latin typeface="Arial Narrow" panose="020B0606020202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200" b="1" u="none" strike="noStrike" dirty="0">
                          <a:solidFill>
                            <a:srgbClr val="000000"/>
                          </a:solidFill>
                          <a:effectLst/>
                          <a:latin typeface="Arial Narrow" panose="020B0606020202030204" pitchFamily="34" charset="0"/>
                        </a:rPr>
                        <a:t>Inherited Neuropathy Consortium </a:t>
                      </a:r>
                      <a:endParaRPr lang="en-US" sz="1200" b="1"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1" u="none" strike="noStrike" dirty="0">
                          <a:solidFill>
                            <a:srgbClr val="000000"/>
                          </a:solidFill>
                          <a:effectLst/>
                          <a:latin typeface="Arial Narrow" panose="020B0606020202030204" pitchFamily="34" charset="0"/>
                        </a:rPr>
                        <a:t>X</a:t>
                      </a: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sz="1200" b="1" u="none" strike="noStrike" dirty="0">
                          <a:solidFill>
                            <a:srgbClr val="000000"/>
                          </a:solidFill>
                          <a:effectLst/>
                          <a:latin typeface="Arial Narrow" panose="020B0606020202030204" pitchFamily="34" charset="0"/>
                        </a:rPr>
                        <a:t>X</a:t>
                      </a: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b="1" u="none" strike="noStrike" dirty="0">
                          <a:solidFill>
                            <a:srgbClr val="000000"/>
                          </a:solidFill>
                          <a:effectLst/>
                          <a:latin typeface="Arial Narrow" panose="020B0606020202030204" pitchFamily="34" charset="0"/>
                        </a:rPr>
                        <a:t>X</a:t>
                      </a: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662216406"/>
                  </a:ext>
                </a:extLst>
              </a:tr>
              <a:tr h="172747">
                <a:tc>
                  <a:txBody>
                    <a:bodyPr/>
                    <a:lstStyle/>
                    <a:p>
                      <a:pPr algn="ctr" fontAlgn="b"/>
                      <a:r>
                        <a:rPr lang="en-US" sz="1200" b="1" u="none" strike="noStrike">
                          <a:solidFill>
                            <a:srgbClr val="000000"/>
                          </a:solidFill>
                          <a:effectLst/>
                          <a:latin typeface="Arial Narrow" panose="020B0606020202030204" pitchFamily="34" charset="0"/>
                        </a:rPr>
                        <a:t>LDN</a:t>
                      </a:r>
                      <a:endParaRPr lang="en-US" sz="1200" b="1" i="0" u="none" strike="noStrike">
                        <a:solidFill>
                          <a:srgbClr val="000000"/>
                        </a:solidFill>
                        <a:effectLst/>
                        <a:latin typeface="Arial Narrow" panose="020B0606020202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200" b="1" u="none" strike="noStrike" dirty="0">
                          <a:solidFill>
                            <a:srgbClr val="000000"/>
                          </a:solidFill>
                          <a:effectLst/>
                          <a:highlight>
                            <a:srgbClr val="FFFF00"/>
                          </a:highlight>
                          <a:latin typeface="Arial Narrow" panose="020B0606020202030204" pitchFamily="34" charset="0"/>
                        </a:rPr>
                        <a:t>Lysosomal Disease Network</a:t>
                      </a:r>
                      <a:endParaRPr lang="en-US" sz="1200" b="1" i="0" u="none" strike="noStrike" dirty="0">
                        <a:solidFill>
                          <a:srgbClr val="000000"/>
                        </a:solidFill>
                        <a:effectLst/>
                        <a:highlight>
                          <a:srgbClr val="FFFF00"/>
                        </a:highligh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1" u="none" strike="noStrike" dirty="0">
                          <a:solidFill>
                            <a:srgbClr val="000000"/>
                          </a:solidFill>
                          <a:effectLst/>
                          <a:latin typeface="Arial Narrow" panose="020B0606020202030204" pitchFamily="34" charset="0"/>
                        </a:rPr>
                        <a:t>X</a:t>
                      </a: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sz="1200" b="1" u="none" strike="noStrike" dirty="0">
                          <a:solidFill>
                            <a:srgbClr val="000000"/>
                          </a:solidFill>
                          <a:effectLst/>
                          <a:latin typeface="Arial Narrow" panose="020B0606020202030204" pitchFamily="34" charset="0"/>
                        </a:rPr>
                        <a:t>X</a:t>
                      </a: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b="1" u="none" strike="noStrike" dirty="0">
                          <a:solidFill>
                            <a:srgbClr val="000000"/>
                          </a:solidFill>
                          <a:effectLst/>
                          <a:latin typeface="Arial Narrow" panose="020B0606020202030204" pitchFamily="34" charset="0"/>
                        </a:rPr>
                        <a:t>X</a:t>
                      </a: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007182832"/>
                  </a:ext>
                </a:extLst>
              </a:tr>
              <a:tr h="172747">
                <a:tc>
                  <a:txBody>
                    <a:bodyPr/>
                    <a:lstStyle/>
                    <a:p>
                      <a:pPr algn="ctr" fontAlgn="b"/>
                      <a:r>
                        <a:rPr lang="en-US" sz="1200" b="1" u="none" strike="noStrike" dirty="0">
                          <a:solidFill>
                            <a:srgbClr val="000000"/>
                          </a:solidFill>
                          <a:effectLst/>
                          <a:latin typeface="Arial Narrow" panose="020B0606020202030204" pitchFamily="34" charset="0"/>
                        </a:rPr>
                        <a:t>CReATe</a:t>
                      </a:r>
                      <a:endParaRPr lang="en-US" sz="1200" b="1" i="0" u="none" strike="noStrike" dirty="0">
                        <a:solidFill>
                          <a:srgbClr val="000000"/>
                        </a:solidFill>
                        <a:effectLst/>
                        <a:latin typeface="Arial Narrow" panose="020B0606020202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200" b="1" u="none" strike="noStrike" dirty="0">
                          <a:solidFill>
                            <a:srgbClr val="000000"/>
                          </a:solidFill>
                          <a:effectLst/>
                          <a:latin typeface="Arial Narrow" panose="020B0606020202030204" pitchFamily="34" charset="0"/>
                        </a:rPr>
                        <a:t>Clinical Research in ALS and Related Disorders for Therapeutic Development</a:t>
                      </a:r>
                      <a:endParaRPr lang="en-US" sz="1200" b="1"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200" b="1" i="0" u="none" strike="noStrike">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sz="1200" b="1" u="none" strike="noStrike" dirty="0">
                          <a:solidFill>
                            <a:srgbClr val="000000"/>
                          </a:solidFill>
                          <a:effectLst/>
                          <a:latin typeface="Arial Narrow" panose="020B0606020202030204" pitchFamily="34" charset="0"/>
                        </a:rPr>
                        <a:t>X</a:t>
                      </a: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b="1" u="none" strike="noStrike" dirty="0">
                          <a:solidFill>
                            <a:srgbClr val="000000"/>
                          </a:solidFill>
                          <a:effectLst/>
                          <a:latin typeface="Arial Narrow" panose="020B0606020202030204" pitchFamily="34" charset="0"/>
                        </a:rPr>
                        <a:t>X</a:t>
                      </a: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66563732"/>
                  </a:ext>
                </a:extLst>
              </a:tr>
              <a:tr h="172747">
                <a:tc>
                  <a:txBody>
                    <a:bodyPr/>
                    <a:lstStyle/>
                    <a:p>
                      <a:pPr algn="ctr" fontAlgn="b"/>
                      <a:r>
                        <a:rPr lang="en-US" sz="1200" b="1" u="none" strike="noStrike" dirty="0">
                          <a:solidFill>
                            <a:srgbClr val="000000"/>
                          </a:solidFill>
                          <a:effectLst/>
                          <a:latin typeface="Arial Narrow" panose="020B0606020202030204" pitchFamily="34" charset="0"/>
                        </a:rPr>
                        <a:t>BBDC</a:t>
                      </a:r>
                      <a:endParaRPr lang="en-US" sz="1200" b="1" i="0" u="none" strike="noStrike" dirty="0">
                        <a:solidFill>
                          <a:srgbClr val="000000"/>
                        </a:solidFill>
                        <a:effectLst/>
                        <a:latin typeface="Arial Narrow" panose="020B0606020202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200" b="1" u="none" strike="noStrike" dirty="0">
                          <a:solidFill>
                            <a:srgbClr val="000000"/>
                          </a:solidFill>
                          <a:effectLst/>
                          <a:highlight>
                            <a:srgbClr val="FFFF00"/>
                          </a:highlight>
                          <a:latin typeface="Arial Narrow" panose="020B0606020202030204" pitchFamily="34" charset="0"/>
                        </a:rPr>
                        <a:t>Brittle Bone Disorders Consortium </a:t>
                      </a:r>
                      <a:endParaRPr lang="en-US" sz="1200" b="1" i="0" u="none" strike="noStrike" dirty="0">
                        <a:solidFill>
                          <a:srgbClr val="000000"/>
                        </a:solidFill>
                        <a:effectLst/>
                        <a:highlight>
                          <a:srgbClr val="FFFF00"/>
                        </a:highligh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sz="1200" b="1" u="none" strike="noStrike" dirty="0">
                          <a:solidFill>
                            <a:srgbClr val="000000"/>
                          </a:solidFill>
                          <a:effectLst/>
                          <a:latin typeface="Arial Narrow" panose="020B0606020202030204" pitchFamily="34" charset="0"/>
                        </a:rPr>
                        <a:t>X</a:t>
                      </a: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b="1" u="none" strike="noStrike" dirty="0">
                          <a:solidFill>
                            <a:srgbClr val="000000"/>
                          </a:solidFill>
                          <a:effectLst/>
                          <a:latin typeface="Arial Narrow" panose="020B0606020202030204" pitchFamily="34" charset="0"/>
                        </a:rPr>
                        <a:t>X</a:t>
                      </a: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940943366"/>
                  </a:ext>
                </a:extLst>
              </a:tr>
              <a:tr h="172747">
                <a:tc>
                  <a:txBody>
                    <a:bodyPr/>
                    <a:lstStyle/>
                    <a:p>
                      <a:pPr algn="ctr" fontAlgn="b"/>
                      <a:r>
                        <a:rPr lang="en-US" sz="1200" b="1" u="none" strike="noStrike">
                          <a:solidFill>
                            <a:srgbClr val="000000"/>
                          </a:solidFill>
                          <a:effectLst/>
                          <a:latin typeface="Arial Narrow" panose="020B0606020202030204" pitchFamily="34" charset="0"/>
                        </a:rPr>
                        <a:t>CEGIR</a:t>
                      </a:r>
                      <a:endParaRPr lang="en-US" sz="1200" b="1" i="0" u="none" strike="noStrike">
                        <a:solidFill>
                          <a:srgbClr val="000000"/>
                        </a:solidFill>
                        <a:effectLst/>
                        <a:latin typeface="Arial Narrow" panose="020B0606020202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200" b="1" u="none" strike="noStrike" dirty="0">
                          <a:solidFill>
                            <a:srgbClr val="000000"/>
                          </a:solidFill>
                          <a:effectLst/>
                          <a:latin typeface="Arial Narrow" panose="020B0606020202030204" pitchFamily="34" charset="0"/>
                        </a:rPr>
                        <a:t>Consortium of Eosinophilic Gastrointestinal Disease Researchers </a:t>
                      </a:r>
                      <a:endParaRPr lang="en-US" sz="1200" b="1"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sz="1200" b="1" u="none" strike="noStrike" dirty="0">
                          <a:solidFill>
                            <a:srgbClr val="000000"/>
                          </a:solidFill>
                          <a:effectLst/>
                          <a:latin typeface="Arial Narrow" panose="020B0606020202030204" pitchFamily="34" charset="0"/>
                        </a:rPr>
                        <a:t>X</a:t>
                      </a: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b="1" u="none" strike="noStrike" dirty="0">
                          <a:solidFill>
                            <a:srgbClr val="000000"/>
                          </a:solidFill>
                          <a:effectLst/>
                          <a:latin typeface="Arial Narrow" panose="020B0606020202030204" pitchFamily="34" charset="0"/>
                        </a:rPr>
                        <a:t>X</a:t>
                      </a: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78633595"/>
                  </a:ext>
                </a:extLst>
              </a:tr>
              <a:tr h="172747">
                <a:tc>
                  <a:txBody>
                    <a:bodyPr/>
                    <a:lstStyle/>
                    <a:p>
                      <a:pPr algn="ctr" fontAlgn="b"/>
                      <a:r>
                        <a:rPr lang="en-US" sz="1200" b="1" u="none" strike="noStrike" dirty="0">
                          <a:solidFill>
                            <a:srgbClr val="000000"/>
                          </a:solidFill>
                          <a:effectLst/>
                          <a:latin typeface="Arial Narrow" panose="020B0606020202030204" pitchFamily="34" charset="0"/>
                        </a:rPr>
                        <a:t>DSC</a:t>
                      </a:r>
                      <a:endParaRPr lang="en-US" sz="1200" b="1" i="0" u="none" strike="noStrike" dirty="0">
                        <a:solidFill>
                          <a:srgbClr val="000000"/>
                        </a:solidFill>
                        <a:effectLst/>
                        <a:latin typeface="Arial Narrow" panose="020B0606020202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200" b="1" u="none" strike="noStrike" dirty="0">
                          <a:solidFill>
                            <a:srgbClr val="000000"/>
                          </a:solidFill>
                          <a:effectLst/>
                          <a:highlight>
                            <a:srgbClr val="FFFF00"/>
                          </a:highlight>
                          <a:latin typeface="Arial Narrow" panose="020B0606020202030204" pitchFamily="34" charset="0"/>
                        </a:rPr>
                        <a:t>Developmental </a:t>
                      </a:r>
                      <a:r>
                        <a:rPr lang="en-US" sz="1200" b="1" u="none" strike="noStrike" dirty="0" err="1">
                          <a:solidFill>
                            <a:srgbClr val="000000"/>
                          </a:solidFill>
                          <a:effectLst/>
                          <a:highlight>
                            <a:srgbClr val="FFFF00"/>
                          </a:highlight>
                          <a:latin typeface="Arial Narrow" panose="020B0606020202030204" pitchFamily="34" charset="0"/>
                        </a:rPr>
                        <a:t>Synaptopathies</a:t>
                      </a:r>
                      <a:r>
                        <a:rPr lang="en-US" sz="1200" b="1" u="none" strike="noStrike" dirty="0">
                          <a:solidFill>
                            <a:srgbClr val="000000"/>
                          </a:solidFill>
                          <a:effectLst/>
                          <a:highlight>
                            <a:srgbClr val="FFFF00"/>
                          </a:highlight>
                          <a:latin typeface="Arial Narrow" panose="020B0606020202030204" pitchFamily="34" charset="0"/>
                        </a:rPr>
                        <a:t> Consortium</a:t>
                      </a:r>
                      <a:endParaRPr lang="en-US" sz="1200" b="1" i="0" u="none" strike="noStrike" dirty="0">
                        <a:solidFill>
                          <a:srgbClr val="000000"/>
                        </a:solidFill>
                        <a:effectLst/>
                        <a:highlight>
                          <a:srgbClr val="FFFF00"/>
                        </a:highligh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sz="1200" b="1" u="none" strike="noStrike" dirty="0">
                          <a:solidFill>
                            <a:srgbClr val="000000"/>
                          </a:solidFill>
                          <a:effectLst/>
                          <a:latin typeface="Arial Narrow" panose="020B0606020202030204" pitchFamily="34" charset="0"/>
                        </a:rPr>
                        <a:t>X</a:t>
                      </a: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b="1" u="none" strike="noStrike" dirty="0">
                          <a:solidFill>
                            <a:srgbClr val="000000"/>
                          </a:solidFill>
                          <a:effectLst/>
                          <a:latin typeface="Arial Narrow" panose="020B0606020202030204" pitchFamily="34" charset="0"/>
                        </a:rPr>
                        <a:t>X</a:t>
                      </a: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770674123"/>
                  </a:ext>
                </a:extLst>
              </a:tr>
              <a:tr h="172747">
                <a:tc>
                  <a:txBody>
                    <a:bodyPr/>
                    <a:lstStyle/>
                    <a:p>
                      <a:pPr algn="ctr" fontAlgn="b"/>
                      <a:r>
                        <a:rPr lang="en-US" sz="1200" b="1" u="none" strike="noStrike">
                          <a:solidFill>
                            <a:srgbClr val="000000"/>
                          </a:solidFill>
                          <a:effectLst/>
                          <a:latin typeface="Arial Narrow" panose="020B0606020202030204" pitchFamily="34" charset="0"/>
                        </a:rPr>
                        <a:t>PHEFREE</a:t>
                      </a:r>
                      <a:endParaRPr lang="en-US" sz="1200" b="1" i="0" u="none" strike="noStrike" dirty="0">
                        <a:solidFill>
                          <a:srgbClr val="000000"/>
                        </a:solidFill>
                        <a:effectLst/>
                        <a:latin typeface="Arial Narrow" panose="020B0606020202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200" b="1" u="none" strike="noStrike" dirty="0">
                          <a:solidFill>
                            <a:srgbClr val="000000"/>
                          </a:solidFill>
                          <a:effectLst/>
                          <a:highlight>
                            <a:srgbClr val="FFFF00"/>
                          </a:highlight>
                          <a:latin typeface="Arial Narrow" panose="020B0606020202030204" pitchFamily="34" charset="0"/>
                        </a:rPr>
                        <a:t>Phenylalanine Families and Researchers Exploring Evidence </a:t>
                      </a:r>
                      <a:endParaRPr lang="en-US" sz="1200" b="1" i="0" u="none" strike="noStrike" dirty="0">
                        <a:solidFill>
                          <a:srgbClr val="000000"/>
                        </a:solidFill>
                        <a:effectLst/>
                        <a:highlight>
                          <a:srgbClr val="FFFF00"/>
                        </a:highligh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200" b="1" i="0" u="none" strike="noStrike">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b="1" u="none" strike="noStrike" dirty="0">
                          <a:solidFill>
                            <a:srgbClr val="000000"/>
                          </a:solidFill>
                          <a:effectLst/>
                          <a:latin typeface="Arial Narrow" panose="020B0606020202030204" pitchFamily="34" charset="0"/>
                        </a:rPr>
                        <a:t>X</a:t>
                      </a: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848067463"/>
                  </a:ext>
                </a:extLst>
              </a:tr>
              <a:tr h="172747">
                <a:tc>
                  <a:txBody>
                    <a:bodyPr/>
                    <a:lstStyle/>
                    <a:p>
                      <a:pPr algn="ctr" fontAlgn="b"/>
                      <a:r>
                        <a:rPr lang="en-US" sz="1200" b="1" u="none" strike="noStrike" dirty="0" err="1">
                          <a:solidFill>
                            <a:srgbClr val="000000"/>
                          </a:solidFill>
                          <a:effectLst/>
                          <a:latin typeface="Arial Narrow" panose="020B0606020202030204" pitchFamily="34" charset="0"/>
                        </a:rPr>
                        <a:t>MGNet</a:t>
                      </a:r>
                      <a:endParaRPr lang="en-US" sz="1200" b="1" i="0" u="none" strike="noStrike" dirty="0">
                        <a:solidFill>
                          <a:srgbClr val="000000"/>
                        </a:solidFill>
                        <a:effectLst/>
                        <a:latin typeface="Arial Narrow" panose="020B0606020202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200" b="1" u="none" strike="noStrike" dirty="0">
                          <a:solidFill>
                            <a:srgbClr val="000000"/>
                          </a:solidFill>
                          <a:effectLst/>
                          <a:latin typeface="Arial Narrow" panose="020B0606020202030204" pitchFamily="34" charset="0"/>
                        </a:rPr>
                        <a:t>Myasthenia Gravis Rare Disease Network</a:t>
                      </a:r>
                      <a:endParaRPr lang="en-US" sz="1200" b="1"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b="1" u="none" strike="noStrike" dirty="0">
                          <a:solidFill>
                            <a:srgbClr val="000000"/>
                          </a:solidFill>
                          <a:effectLst/>
                          <a:latin typeface="Arial Narrow" panose="020B0606020202030204" pitchFamily="34" charset="0"/>
                        </a:rPr>
                        <a:t>X</a:t>
                      </a: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834562461"/>
                  </a:ext>
                </a:extLst>
              </a:tr>
              <a:tr h="172747">
                <a:tc>
                  <a:txBody>
                    <a:bodyPr/>
                    <a:lstStyle/>
                    <a:p>
                      <a:pPr algn="ctr" fontAlgn="b"/>
                      <a:r>
                        <a:rPr lang="en-US" sz="1200" b="1" u="none" strike="noStrike" dirty="0">
                          <a:solidFill>
                            <a:srgbClr val="000000"/>
                          </a:solidFill>
                          <a:effectLst/>
                          <a:latin typeface="Arial Narrow" panose="020B0606020202030204" pitchFamily="34" charset="0"/>
                        </a:rPr>
                        <a:t>CPIC</a:t>
                      </a:r>
                      <a:endParaRPr lang="en-US" sz="1200" b="1" i="0" u="none" strike="noStrike" dirty="0">
                        <a:solidFill>
                          <a:srgbClr val="000000"/>
                        </a:solidFill>
                        <a:effectLst/>
                        <a:latin typeface="Arial Narrow" panose="020B0606020202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200" b="1" u="none" strike="noStrike" dirty="0">
                          <a:solidFill>
                            <a:srgbClr val="000000"/>
                          </a:solidFill>
                          <a:effectLst/>
                          <a:highlight>
                            <a:srgbClr val="FFFF00"/>
                          </a:highlight>
                          <a:latin typeface="Arial Narrow" panose="020B0606020202030204" pitchFamily="34" charset="0"/>
                        </a:rPr>
                        <a:t>Congenital and Perinatal Infections Consortium</a:t>
                      </a:r>
                      <a:endParaRPr lang="en-US" sz="1200" b="1" i="0" u="none" strike="noStrike" dirty="0">
                        <a:solidFill>
                          <a:srgbClr val="000000"/>
                        </a:solidFill>
                        <a:effectLst/>
                        <a:highlight>
                          <a:srgbClr val="FFFF00"/>
                        </a:highligh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200" b="1" i="0" u="none" strike="noStrike">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endParaRPr lang="en-US" sz="1200" b="1" i="0" u="none" strike="noStrike">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sz="1200" b="1" i="0" u="none" strike="noStrike">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b="1" u="none" strike="noStrike" dirty="0">
                          <a:solidFill>
                            <a:srgbClr val="000000"/>
                          </a:solidFill>
                          <a:effectLst/>
                          <a:latin typeface="Arial Narrow" panose="020B0606020202030204" pitchFamily="34" charset="0"/>
                        </a:rPr>
                        <a:t>X</a:t>
                      </a: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2067040"/>
                  </a:ext>
                </a:extLst>
              </a:tr>
              <a:tr h="172747">
                <a:tc>
                  <a:txBody>
                    <a:bodyPr/>
                    <a:lstStyle/>
                    <a:p>
                      <a:pPr algn="ctr" fontAlgn="b"/>
                      <a:r>
                        <a:rPr lang="en-US" sz="1200" b="1" u="none" strike="noStrike">
                          <a:solidFill>
                            <a:srgbClr val="000000"/>
                          </a:solidFill>
                          <a:effectLst/>
                          <a:latin typeface="Arial Narrow" panose="020B0606020202030204" pitchFamily="34" charset="0"/>
                        </a:rPr>
                        <a:t>FCDGC</a:t>
                      </a:r>
                      <a:endParaRPr lang="en-US" sz="1200" b="1" i="0" u="none" strike="noStrike">
                        <a:solidFill>
                          <a:srgbClr val="000000"/>
                        </a:solidFill>
                        <a:effectLst/>
                        <a:latin typeface="Arial Narrow" panose="020B0606020202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200" b="1" u="none" strike="noStrike" dirty="0">
                          <a:solidFill>
                            <a:srgbClr val="000000"/>
                          </a:solidFill>
                          <a:effectLst/>
                          <a:highlight>
                            <a:srgbClr val="FFFF00"/>
                          </a:highlight>
                          <a:latin typeface="Arial Narrow" panose="020B0606020202030204" pitchFamily="34" charset="0"/>
                        </a:rPr>
                        <a:t>Frontiers in Congenital Disorders of Glycosylation </a:t>
                      </a:r>
                      <a:endParaRPr lang="en-US" sz="1200" b="1" i="0" u="none" strike="noStrike" dirty="0">
                        <a:solidFill>
                          <a:srgbClr val="000000"/>
                        </a:solidFill>
                        <a:effectLst/>
                        <a:highlight>
                          <a:srgbClr val="FFFF00"/>
                        </a:highligh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b="1" u="none" strike="noStrike" dirty="0">
                          <a:solidFill>
                            <a:srgbClr val="000000"/>
                          </a:solidFill>
                          <a:effectLst/>
                          <a:latin typeface="Arial Narrow" panose="020B0606020202030204" pitchFamily="34" charset="0"/>
                        </a:rPr>
                        <a:t>X</a:t>
                      </a: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865215636"/>
                  </a:ext>
                </a:extLst>
              </a:tr>
              <a:tr h="172747">
                <a:tc>
                  <a:txBody>
                    <a:bodyPr/>
                    <a:lstStyle/>
                    <a:p>
                      <a:pPr algn="ctr" fontAlgn="b"/>
                      <a:r>
                        <a:rPr lang="en-US" sz="1200" b="1" u="none" strike="noStrike" dirty="0">
                          <a:solidFill>
                            <a:srgbClr val="000000"/>
                          </a:solidFill>
                          <a:effectLst/>
                          <a:latin typeface="Arial Narrow" panose="020B0606020202030204" pitchFamily="34" charset="0"/>
                        </a:rPr>
                        <a:t>GLIA-CTN</a:t>
                      </a:r>
                      <a:endParaRPr lang="en-US" sz="1200" b="1" i="0" u="none" strike="noStrike" dirty="0">
                        <a:solidFill>
                          <a:srgbClr val="000000"/>
                        </a:solidFill>
                        <a:effectLst/>
                        <a:latin typeface="Arial Narrow" panose="020B0606020202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200" b="1" u="none" strike="noStrike" dirty="0">
                          <a:solidFill>
                            <a:srgbClr val="000000"/>
                          </a:solidFill>
                          <a:effectLst/>
                          <a:highlight>
                            <a:srgbClr val="FFFF00"/>
                          </a:highlight>
                          <a:latin typeface="Arial Narrow" panose="020B0606020202030204" pitchFamily="34" charset="0"/>
                        </a:rPr>
                        <a:t>Global Leukodystrophy Initiative Clinical Trials Network </a:t>
                      </a:r>
                      <a:endParaRPr lang="en-US" sz="1200" b="1" i="0" u="none" strike="noStrike" dirty="0">
                        <a:solidFill>
                          <a:srgbClr val="000000"/>
                        </a:solidFill>
                        <a:effectLst/>
                        <a:highlight>
                          <a:srgbClr val="FFFF00"/>
                        </a:highligh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200" b="1" u="none" strike="noStrike" dirty="0">
                          <a:solidFill>
                            <a:srgbClr val="000000"/>
                          </a:solidFill>
                          <a:effectLst/>
                          <a:latin typeface="Arial Narrow" panose="020B0606020202030204" pitchFamily="34" charset="0"/>
                        </a:rPr>
                        <a:t>X</a:t>
                      </a: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618802762"/>
                  </a:ext>
                </a:extLst>
              </a:tr>
              <a:tr h="172747">
                <a:tc>
                  <a:txBody>
                    <a:bodyPr/>
                    <a:lstStyle/>
                    <a:p>
                      <a:pPr algn="ctr" fontAlgn="b"/>
                      <a:r>
                        <a:rPr lang="en-US" sz="1200" b="1" u="none" strike="noStrike" dirty="0">
                          <a:solidFill>
                            <a:srgbClr val="000000"/>
                          </a:solidFill>
                          <a:effectLst/>
                          <a:latin typeface="Arial Narrow" panose="020B0606020202030204" pitchFamily="34" charset="0"/>
                        </a:rPr>
                        <a:t>RTT</a:t>
                      </a:r>
                      <a:endParaRPr lang="en-US" sz="1200" b="1" i="0" u="none" strike="noStrike" dirty="0">
                        <a:solidFill>
                          <a:srgbClr val="000000"/>
                        </a:solidFill>
                        <a:effectLst/>
                        <a:latin typeface="Arial Narrow" panose="020B0606020202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200" b="1" u="none" strike="noStrike" dirty="0">
                          <a:solidFill>
                            <a:srgbClr val="000000"/>
                          </a:solidFill>
                          <a:effectLst/>
                          <a:highlight>
                            <a:srgbClr val="FFFF00"/>
                          </a:highlight>
                          <a:latin typeface="Arial Narrow" panose="020B0606020202030204" pitchFamily="34" charset="0"/>
                        </a:rPr>
                        <a:t>Rett Syndrome, MECP2 Duplications, and Rett-related Disorders Consortium</a:t>
                      </a:r>
                      <a:endParaRPr lang="en-US" sz="1200" b="1" i="0" u="none" strike="noStrike" dirty="0">
                        <a:solidFill>
                          <a:srgbClr val="000000"/>
                        </a:solidFill>
                        <a:effectLst/>
                        <a:highlight>
                          <a:srgbClr val="FFFF00"/>
                        </a:highligh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1" u="none" strike="noStrike" dirty="0">
                          <a:solidFill>
                            <a:srgbClr val="000000"/>
                          </a:solidFill>
                          <a:effectLst/>
                          <a:latin typeface="Arial Narrow" panose="020B0606020202030204" pitchFamily="34" charset="0"/>
                        </a:rPr>
                        <a:t>X</a:t>
                      </a: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1" u="none" strike="noStrike" dirty="0">
                          <a:solidFill>
                            <a:srgbClr val="000000"/>
                          </a:solidFill>
                          <a:effectLst/>
                          <a:latin typeface="Arial Narrow" panose="020B0606020202030204" pitchFamily="34" charset="0"/>
                        </a:rPr>
                        <a:t>X</a:t>
                      </a: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sz="1200" b="1" u="none" strike="noStrike" dirty="0">
                          <a:solidFill>
                            <a:srgbClr val="000000"/>
                          </a:solidFill>
                          <a:effectLst/>
                          <a:latin typeface="Arial Narrow" panose="020B0606020202030204" pitchFamily="34" charset="0"/>
                        </a:rPr>
                        <a:t>X</a:t>
                      </a: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668079041"/>
                  </a:ext>
                </a:extLst>
              </a:tr>
              <a:tr h="172747">
                <a:tc>
                  <a:txBody>
                    <a:bodyPr/>
                    <a:lstStyle/>
                    <a:p>
                      <a:pPr algn="ctr" fontAlgn="b"/>
                      <a:r>
                        <a:rPr lang="en-US" sz="1200" b="1" u="none" strike="noStrike">
                          <a:solidFill>
                            <a:srgbClr val="000000"/>
                          </a:solidFill>
                          <a:effectLst/>
                          <a:latin typeface="Arial Narrow" panose="020B0606020202030204" pitchFamily="34" charset="0"/>
                        </a:rPr>
                        <a:t>RKSC</a:t>
                      </a:r>
                      <a:endParaRPr lang="en-US" sz="1200" b="1" i="0" u="none" strike="noStrike">
                        <a:solidFill>
                          <a:srgbClr val="000000"/>
                        </a:solidFill>
                        <a:effectLst/>
                        <a:latin typeface="Arial Narrow" panose="020B0606020202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200" b="1" u="none" strike="noStrike" dirty="0">
                          <a:solidFill>
                            <a:srgbClr val="000000"/>
                          </a:solidFill>
                          <a:effectLst/>
                          <a:latin typeface="Arial Narrow" panose="020B0606020202030204" pitchFamily="34" charset="0"/>
                        </a:rPr>
                        <a:t>Rare Kidney Stone Consortium</a:t>
                      </a:r>
                      <a:endParaRPr lang="en-US" sz="1200" b="1"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200" b="1" i="0" u="none" strike="noStrike">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1" u="none" strike="noStrike" dirty="0">
                          <a:solidFill>
                            <a:srgbClr val="000000"/>
                          </a:solidFill>
                          <a:effectLst/>
                          <a:latin typeface="Arial Narrow" panose="020B0606020202030204" pitchFamily="34" charset="0"/>
                        </a:rPr>
                        <a:t>X</a:t>
                      </a: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sz="1200" b="1" u="none" strike="noStrike" dirty="0">
                          <a:solidFill>
                            <a:srgbClr val="000000"/>
                          </a:solidFill>
                          <a:effectLst/>
                          <a:latin typeface="Arial Narrow" panose="020B0606020202030204" pitchFamily="34" charset="0"/>
                        </a:rPr>
                        <a:t>X</a:t>
                      </a: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530699953"/>
                  </a:ext>
                </a:extLst>
              </a:tr>
              <a:tr h="172747">
                <a:tc>
                  <a:txBody>
                    <a:bodyPr/>
                    <a:lstStyle/>
                    <a:p>
                      <a:pPr algn="ctr" fontAlgn="b"/>
                      <a:r>
                        <a:rPr lang="en-US" sz="1200" b="1" u="none" strike="noStrike" dirty="0">
                          <a:solidFill>
                            <a:srgbClr val="000000"/>
                          </a:solidFill>
                          <a:effectLst/>
                          <a:latin typeface="Arial Narrow" panose="020B0606020202030204" pitchFamily="34" charset="0"/>
                        </a:rPr>
                        <a:t>STAIR</a:t>
                      </a:r>
                      <a:endParaRPr lang="en-US" sz="1200" b="1" i="0" u="none" strike="noStrike" dirty="0">
                        <a:solidFill>
                          <a:srgbClr val="000000"/>
                        </a:solidFill>
                        <a:effectLst/>
                        <a:latin typeface="Arial Narrow" panose="020B0606020202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200" b="1" u="none" strike="noStrike" dirty="0">
                          <a:solidFill>
                            <a:srgbClr val="000000"/>
                          </a:solidFill>
                          <a:effectLst/>
                          <a:highlight>
                            <a:srgbClr val="FFFF00"/>
                          </a:highlight>
                          <a:latin typeface="Arial Narrow" panose="020B0606020202030204" pitchFamily="34" charset="0"/>
                        </a:rPr>
                        <a:t>Sterol and Isoprenoid Diseases Consortium</a:t>
                      </a:r>
                      <a:endParaRPr lang="en-US" sz="1200" b="1" i="0" u="none" strike="noStrike" dirty="0">
                        <a:solidFill>
                          <a:srgbClr val="000000"/>
                        </a:solidFill>
                        <a:effectLst/>
                        <a:highlight>
                          <a:srgbClr val="FFFF00"/>
                        </a:highligh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1" u="none" strike="noStrike" dirty="0">
                          <a:solidFill>
                            <a:srgbClr val="000000"/>
                          </a:solidFill>
                          <a:effectLst/>
                          <a:latin typeface="Arial Narrow" panose="020B0606020202030204" pitchFamily="34" charset="0"/>
                        </a:rPr>
                        <a:t>X</a:t>
                      </a: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sz="1200" b="1" u="none" strike="noStrike" dirty="0">
                          <a:solidFill>
                            <a:srgbClr val="000000"/>
                          </a:solidFill>
                          <a:effectLst/>
                          <a:latin typeface="Arial Narrow" panose="020B0606020202030204" pitchFamily="34" charset="0"/>
                        </a:rPr>
                        <a:t>X</a:t>
                      </a: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142946288"/>
                  </a:ext>
                </a:extLst>
              </a:tr>
              <a:tr h="172747">
                <a:tc>
                  <a:txBody>
                    <a:bodyPr/>
                    <a:lstStyle/>
                    <a:p>
                      <a:pPr algn="ctr" fontAlgn="b"/>
                      <a:r>
                        <a:rPr lang="en-US" sz="1200" b="1" u="none" strike="noStrike">
                          <a:solidFill>
                            <a:srgbClr val="000000"/>
                          </a:solidFill>
                          <a:effectLst/>
                          <a:latin typeface="Arial Narrow" panose="020B0606020202030204" pitchFamily="34" charset="0"/>
                        </a:rPr>
                        <a:t>ADC</a:t>
                      </a:r>
                      <a:endParaRPr lang="en-US" sz="1200" b="1" i="0" u="none" strike="noStrike">
                        <a:solidFill>
                          <a:srgbClr val="000000"/>
                        </a:solidFill>
                        <a:effectLst/>
                        <a:latin typeface="Arial Narrow" panose="020B0606020202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200" b="1" u="none" strike="noStrike" dirty="0">
                          <a:solidFill>
                            <a:srgbClr val="000000"/>
                          </a:solidFill>
                          <a:effectLst/>
                          <a:latin typeface="Arial Narrow" panose="020B0606020202030204" pitchFamily="34" charset="0"/>
                        </a:rPr>
                        <a:t>Autonomic Disorders Consortium </a:t>
                      </a:r>
                      <a:endParaRPr lang="en-US" sz="1200" b="1"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200" b="1" i="0" u="none" strike="noStrike">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1" u="none" strike="noStrike" dirty="0">
                          <a:solidFill>
                            <a:srgbClr val="000000"/>
                          </a:solidFill>
                          <a:effectLst/>
                          <a:latin typeface="Arial Narrow" panose="020B0606020202030204" pitchFamily="34" charset="0"/>
                        </a:rPr>
                        <a:t>X</a:t>
                      </a: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sz="1200" b="1" u="none" strike="noStrike" dirty="0">
                          <a:solidFill>
                            <a:srgbClr val="000000"/>
                          </a:solidFill>
                          <a:effectLst/>
                          <a:latin typeface="Arial Narrow" panose="020B0606020202030204" pitchFamily="34" charset="0"/>
                        </a:rPr>
                        <a:t>X</a:t>
                      </a: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935508123"/>
                  </a:ext>
                </a:extLst>
              </a:tr>
              <a:tr h="172747">
                <a:tc>
                  <a:txBody>
                    <a:bodyPr/>
                    <a:lstStyle/>
                    <a:p>
                      <a:pPr algn="ctr" fontAlgn="b"/>
                      <a:r>
                        <a:rPr lang="en-US" sz="1200" b="1" u="none" strike="noStrike" dirty="0">
                          <a:solidFill>
                            <a:srgbClr val="000000"/>
                          </a:solidFill>
                          <a:effectLst/>
                          <a:latin typeface="Arial Narrow" panose="020B0606020202030204" pitchFamily="34" charset="0"/>
                        </a:rPr>
                        <a:t>RLDC</a:t>
                      </a:r>
                      <a:endParaRPr lang="en-US" sz="1200" b="1" i="0" u="none" strike="noStrike" dirty="0">
                        <a:solidFill>
                          <a:srgbClr val="000000"/>
                        </a:solidFill>
                        <a:effectLst/>
                        <a:latin typeface="Arial Narrow" panose="020B0606020202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200" b="1" u="none" strike="noStrike" dirty="0">
                          <a:solidFill>
                            <a:srgbClr val="000000"/>
                          </a:solidFill>
                          <a:effectLst/>
                          <a:latin typeface="Arial Narrow" panose="020B0606020202030204" pitchFamily="34" charset="0"/>
                        </a:rPr>
                        <a:t>Rare Lung Diseases Consortium </a:t>
                      </a:r>
                      <a:endParaRPr lang="en-US" sz="1200" b="1"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1" u="none" strike="noStrike" dirty="0">
                          <a:solidFill>
                            <a:srgbClr val="000000"/>
                          </a:solidFill>
                          <a:effectLst/>
                          <a:latin typeface="Arial Narrow" panose="020B0606020202030204" pitchFamily="34" charset="0"/>
                        </a:rPr>
                        <a:t>X</a:t>
                      </a: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sz="1200" b="1" u="none" strike="noStrike" dirty="0">
                          <a:solidFill>
                            <a:srgbClr val="000000"/>
                          </a:solidFill>
                          <a:effectLst/>
                          <a:latin typeface="Arial Narrow" panose="020B0606020202030204" pitchFamily="34" charset="0"/>
                        </a:rPr>
                        <a:t>X</a:t>
                      </a: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572933403"/>
                  </a:ext>
                </a:extLst>
              </a:tr>
              <a:tr h="170235">
                <a:tc>
                  <a:txBody>
                    <a:bodyPr/>
                    <a:lstStyle/>
                    <a:p>
                      <a:pPr algn="ctr" fontAlgn="b"/>
                      <a:r>
                        <a:rPr lang="en-US" sz="1200" b="1" u="none" strike="noStrike" dirty="0">
                          <a:solidFill>
                            <a:srgbClr val="000000"/>
                          </a:solidFill>
                          <a:effectLst/>
                          <a:latin typeface="Arial Narrow" panose="020B0606020202030204" pitchFamily="34" charset="0"/>
                        </a:rPr>
                        <a:t>ARTFL</a:t>
                      </a:r>
                      <a:endParaRPr lang="en-US" sz="1200" b="1" i="0" u="none" strike="noStrike" dirty="0">
                        <a:solidFill>
                          <a:srgbClr val="000000"/>
                        </a:solidFill>
                        <a:effectLst/>
                        <a:latin typeface="Arial Narrow" panose="020B0606020202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200" b="1" u="none" strike="noStrike" dirty="0">
                          <a:solidFill>
                            <a:srgbClr val="000000"/>
                          </a:solidFill>
                          <a:effectLst/>
                          <a:latin typeface="Arial Narrow" panose="020B0606020202030204" pitchFamily="34" charset="0"/>
                        </a:rPr>
                        <a:t>Advancing Research and Treatment for Frontotemporal Lobar Degeneration Consortium</a:t>
                      </a:r>
                      <a:endParaRPr lang="en-US" sz="1200" b="1"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US" sz="1200" b="1" u="none" strike="noStrike" dirty="0">
                          <a:solidFill>
                            <a:srgbClr val="000000"/>
                          </a:solidFill>
                          <a:effectLst/>
                          <a:latin typeface="Arial Narrow" panose="020B0606020202030204" pitchFamily="34" charset="0"/>
                        </a:rPr>
                        <a:t>X</a:t>
                      </a: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418130715"/>
                  </a:ext>
                </a:extLst>
              </a:tr>
              <a:tr h="172747">
                <a:tc>
                  <a:txBody>
                    <a:bodyPr/>
                    <a:lstStyle/>
                    <a:p>
                      <a:pPr algn="ctr" fontAlgn="b"/>
                      <a:r>
                        <a:rPr lang="en-US" sz="1200" b="1" u="none" strike="noStrike" dirty="0">
                          <a:solidFill>
                            <a:srgbClr val="000000"/>
                          </a:solidFill>
                          <a:effectLst/>
                          <a:latin typeface="Arial Narrow" panose="020B0606020202030204" pitchFamily="34" charset="0"/>
                        </a:rPr>
                        <a:t>CINCH</a:t>
                      </a:r>
                      <a:endParaRPr lang="en-US" sz="1200" b="1" i="0" u="none" strike="noStrike" dirty="0">
                        <a:solidFill>
                          <a:srgbClr val="000000"/>
                        </a:solidFill>
                        <a:effectLst/>
                        <a:latin typeface="Arial Narrow" panose="020B0606020202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200" b="1" u="none" strike="noStrike" dirty="0">
                          <a:solidFill>
                            <a:srgbClr val="000000"/>
                          </a:solidFill>
                          <a:effectLst/>
                          <a:highlight>
                            <a:srgbClr val="FFFF00"/>
                          </a:highlight>
                          <a:latin typeface="Arial Narrow" panose="020B0606020202030204" pitchFamily="34" charset="0"/>
                        </a:rPr>
                        <a:t>Clinical Investigation of Neurologic Channelopathies</a:t>
                      </a:r>
                      <a:endParaRPr lang="en-US" sz="1200" b="1" i="0" u="none" strike="noStrike" dirty="0">
                        <a:solidFill>
                          <a:srgbClr val="000000"/>
                        </a:solidFill>
                        <a:effectLst/>
                        <a:highlight>
                          <a:srgbClr val="FFFF00"/>
                        </a:highligh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1" u="none" strike="noStrike" dirty="0">
                          <a:solidFill>
                            <a:srgbClr val="000000"/>
                          </a:solidFill>
                          <a:effectLst/>
                          <a:latin typeface="Arial Narrow" panose="020B0606020202030204" pitchFamily="34" charset="0"/>
                        </a:rPr>
                        <a:t>X</a:t>
                      </a: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1" u="none" strike="noStrike" dirty="0">
                          <a:solidFill>
                            <a:srgbClr val="000000"/>
                          </a:solidFill>
                          <a:effectLst/>
                          <a:latin typeface="Arial Narrow" panose="020B0606020202030204" pitchFamily="34" charset="0"/>
                        </a:rPr>
                        <a:t>X</a:t>
                      </a: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001952038"/>
                  </a:ext>
                </a:extLst>
              </a:tr>
              <a:tr h="172747">
                <a:tc>
                  <a:txBody>
                    <a:bodyPr/>
                    <a:lstStyle/>
                    <a:p>
                      <a:pPr algn="ctr" fontAlgn="b"/>
                      <a:r>
                        <a:rPr lang="en-US" sz="1200" b="1" u="none" strike="noStrike">
                          <a:solidFill>
                            <a:srgbClr val="000000"/>
                          </a:solidFill>
                          <a:effectLst/>
                          <a:latin typeface="Arial Narrow" panose="020B0606020202030204" pitchFamily="34" charset="0"/>
                        </a:rPr>
                        <a:t>SGCC</a:t>
                      </a:r>
                      <a:endParaRPr lang="en-US" sz="1200" b="1" i="0" u="none" strike="noStrike">
                        <a:solidFill>
                          <a:srgbClr val="000000"/>
                        </a:solidFill>
                        <a:effectLst/>
                        <a:latin typeface="Arial Narrow" panose="020B0606020202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200" b="1" u="none" strike="noStrike" dirty="0">
                          <a:solidFill>
                            <a:srgbClr val="000000"/>
                          </a:solidFill>
                          <a:effectLst/>
                          <a:latin typeface="Arial Narrow" panose="020B0606020202030204" pitchFamily="34" charset="0"/>
                        </a:rPr>
                        <a:t>Salivary Gland Carcinomas Consortium </a:t>
                      </a:r>
                      <a:endParaRPr lang="en-US" sz="1200" b="1"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1" u="none" strike="noStrike" dirty="0">
                          <a:solidFill>
                            <a:srgbClr val="000000"/>
                          </a:solidFill>
                          <a:effectLst/>
                          <a:latin typeface="Arial Narrow" panose="020B0606020202030204" pitchFamily="34" charset="0"/>
                        </a:rPr>
                        <a:t>X</a:t>
                      </a: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336512245"/>
                  </a:ext>
                </a:extLst>
              </a:tr>
              <a:tr h="172747">
                <a:tc>
                  <a:txBody>
                    <a:bodyPr/>
                    <a:lstStyle/>
                    <a:p>
                      <a:pPr algn="ctr" fontAlgn="b"/>
                      <a:r>
                        <a:rPr lang="en-US" sz="1200" b="1" u="none" strike="noStrike" dirty="0" err="1">
                          <a:solidFill>
                            <a:srgbClr val="000000"/>
                          </a:solidFill>
                          <a:effectLst/>
                          <a:latin typeface="Arial Narrow" panose="020B0606020202030204" pitchFamily="34" charset="0"/>
                        </a:rPr>
                        <a:t>cGVHD</a:t>
                      </a:r>
                      <a:endParaRPr lang="en-US" sz="1200" b="1" i="0" u="none" strike="noStrike" dirty="0">
                        <a:solidFill>
                          <a:srgbClr val="000000"/>
                        </a:solidFill>
                        <a:effectLst/>
                        <a:latin typeface="Arial Narrow" panose="020B0606020202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200" b="1" u="none" strike="noStrike" dirty="0">
                          <a:solidFill>
                            <a:srgbClr val="000000"/>
                          </a:solidFill>
                          <a:effectLst/>
                          <a:latin typeface="Arial Narrow" panose="020B0606020202030204" pitchFamily="34" charset="0"/>
                        </a:rPr>
                        <a:t>Chronic Graft Versus Host Disease Consortium (</a:t>
                      </a:r>
                      <a:r>
                        <a:rPr lang="en-US" sz="1200" b="1" u="none" strike="noStrike" dirty="0" err="1">
                          <a:solidFill>
                            <a:srgbClr val="000000"/>
                          </a:solidFill>
                          <a:effectLst/>
                          <a:latin typeface="Arial Narrow" panose="020B0606020202030204" pitchFamily="34" charset="0"/>
                        </a:rPr>
                        <a:t>cGVHD</a:t>
                      </a:r>
                      <a:r>
                        <a:rPr lang="en-US" sz="1200" b="1" u="none" strike="noStrike" dirty="0">
                          <a:solidFill>
                            <a:srgbClr val="000000"/>
                          </a:solidFill>
                          <a:effectLst/>
                          <a:latin typeface="Arial Narrow" panose="020B0606020202030204" pitchFamily="34" charset="0"/>
                        </a:rPr>
                        <a:t>)</a:t>
                      </a:r>
                      <a:endParaRPr lang="en-US" sz="1200" b="1"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200" b="1" i="0" u="none" strike="noStrike">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1" u="none" strike="noStrike" dirty="0">
                          <a:solidFill>
                            <a:srgbClr val="000000"/>
                          </a:solidFill>
                          <a:effectLst/>
                          <a:latin typeface="Arial Narrow" panose="020B0606020202030204" pitchFamily="34" charset="0"/>
                        </a:rPr>
                        <a:t>X</a:t>
                      </a: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014393205"/>
                  </a:ext>
                </a:extLst>
              </a:tr>
              <a:tr h="172747">
                <a:tc>
                  <a:txBody>
                    <a:bodyPr/>
                    <a:lstStyle/>
                    <a:p>
                      <a:pPr algn="ctr" fontAlgn="b"/>
                      <a:r>
                        <a:rPr lang="en-US" sz="1200" b="1" u="none" strike="noStrike">
                          <a:solidFill>
                            <a:srgbClr val="000000"/>
                          </a:solidFill>
                          <a:effectLst/>
                          <a:latin typeface="Arial Narrow" panose="020B0606020202030204" pitchFamily="34" charset="0"/>
                        </a:rPr>
                        <a:t>BMFC</a:t>
                      </a:r>
                      <a:endParaRPr lang="en-US" sz="1200" b="1" i="0" u="none" strike="noStrike">
                        <a:solidFill>
                          <a:srgbClr val="000000"/>
                        </a:solidFill>
                        <a:effectLst/>
                        <a:latin typeface="Arial Narrow" panose="020B0606020202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200" b="1" u="none" strike="noStrike" dirty="0">
                          <a:solidFill>
                            <a:srgbClr val="000000"/>
                          </a:solidFill>
                          <a:effectLst/>
                          <a:latin typeface="Arial Narrow" panose="020B0606020202030204" pitchFamily="34" charset="0"/>
                        </a:rPr>
                        <a:t>Bone Marrow Failure Consortium</a:t>
                      </a:r>
                      <a:endParaRPr lang="en-US" sz="1200" b="1"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1" u="none" strike="noStrike" dirty="0">
                          <a:solidFill>
                            <a:srgbClr val="000000"/>
                          </a:solidFill>
                          <a:effectLst/>
                          <a:latin typeface="Arial Narrow" panose="020B0606020202030204" pitchFamily="34" charset="0"/>
                        </a:rPr>
                        <a:t>X</a:t>
                      </a: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148704480"/>
                  </a:ext>
                </a:extLst>
              </a:tr>
              <a:tr h="172747">
                <a:tc>
                  <a:txBody>
                    <a:bodyPr/>
                    <a:lstStyle/>
                    <a:p>
                      <a:pPr algn="ctr" fontAlgn="b"/>
                      <a:r>
                        <a:rPr lang="en-US" sz="1200" b="1" u="none" strike="noStrike" dirty="0">
                          <a:solidFill>
                            <a:srgbClr val="000000"/>
                          </a:solidFill>
                          <a:effectLst/>
                          <a:latin typeface="Arial Narrow" panose="020B0606020202030204" pitchFamily="34" charset="0"/>
                        </a:rPr>
                        <a:t>RGSDC</a:t>
                      </a:r>
                      <a:endParaRPr lang="en-US" sz="1200" b="1" i="0" u="none" strike="noStrike" dirty="0">
                        <a:solidFill>
                          <a:srgbClr val="000000"/>
                        </a:solidFill>
                        <a:effectLst/>
                        <a:latin typeface="Arial Narrow" panose="020B0606020202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200" b="1" u="none" strike="noStrike" dirty="0">
                          <a:solidFill>
                            <a:srgbClr val="000000"/>
                          </a:solidFill>
                          <a:effectLst/>
                          <a:highlight>
                            <a:srgbClr val="FFFF00"/>
                          </a:highlight>
                          <a:latin typeface="Arial Narrow" panose="020B0606020202030204" pitchFamily="34" charset="0"/>
                        </a:rPr>
                        <a:t>Rare Genetic Steroid Disorders Consortium</a:t>
                      </a:r>
                      <a:endParaRPr lang="en-US" sz="1200" b="1" i="0" u="none" strike="noStrike" dirty="0">
                        <a:solidFill>
                          <a:srgbClr val="000000"/>
                        </a:solidFill>
                        <a:effectLst/>
                        <a:highlight>
                          <a:srgbClr val="FFFF00"/>
                        </a:highligh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1" u="none" strike="noStrike" dirty="0">
                          <a:solidFill>
                            <a:srgbClr val="000000"/>
                          </a:solidFill>
                          <a:effectLst/>
                          <a:latin typeface="Arial Narrow" panose="020B0606020202030204" pitchFamily="34" charset="0"/>
                        </a:rPr>
                        <a:t>X</a:t>
                      </a: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769031027"/>
                  </a:ext>
                </a:extLst>
              </a:tr>
              <a:tr h="172747">
                <a:tc>
                  <a:txBody>
                    <a:bodyPr/>
                    <a:lstStyle/>
                    <a:p>
                      <a:pPr algn="ctr" fontAlgn="b"/>
                      <a:r>
                        <a:rPr lang="en-US" sz="1200" b="1" u="none" strike="noStrike" dirty="0">
                          <a:solidFill>
                            <a:srgbClr val="000000"/>
                          </a:solidFill>
                          <a:effectLst/>
                          <a:latin typeface="Arial Narrow" panose="020B0606020202030204" pitchFamily="34" charset="0"/>
                        </a:rPr>
                        <a:t>RTDC</a:t>
                      </a:r>
                      <a:endParaRPr lang="en-US" sz="1200" b="1" i="0" u="none" strike="noStrike" dirty="0">
                        <a:solidFill>
                          <a:srgbClr val="000000"/>
                        </a:solidFill>
                        <a:effectLst/>
                        <a:latin typeface="Arial Narrow" panose="020B0606020202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200" b="1" u="none" strike="noStrike" dirty="0">
                          <a:solidFill>
                            <a:srgbClr val="000000"/>
                          </a:solidFill>
                          <a:effectLst/>
                          <a:latin typeface="Arial Narrow" panose="020B0606020202030204" pitchFamily="34" charset="0"/>
                        </a:rPr>
                        <a:t>Rare Thrombotic Diseases Consortium </a:t>
                      </a:r>
                      <a:endParaRPr lang="en-US" sz="1200" b="1"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1" u="none" strike="noStrike" dirty="0">
                          <a:solidFill>
                            <a:srgbClr val="000000"/>
                          </a:solidFill>
                          <a:effectLst/>
                          <a:latin typeface="Arial Narrow" panose="020B0606020202030204" pitchFamily="34" charset="0"/>
                        </a:rPr>
                        <a:t>X</a:t>
                      </a: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347538697"/>
                  </a:ext>
                </a:extLst>
              </a:tr>
              <a:tr h="172747">
                <a:tc>
                  <a:txBody>
                    <a:bodyPr/>
                    <a:lstStyle/>
                    <a:p>
                      <a:pPr algn="ctr" fontAlgn="b"/>
                      <a:r>
                        <a:rPr lang="en-US" sz="1200" b="1" u="none" strike="noStrike" dirty="0" err="1">
                          <a:solidFill>
                            <a:srgbClr val="000000"/>
                          </a:solidFill>
                          <a:effectLst/>
                          <a:latin typeface="Arial Narrow" panose="020B0606020202030204" pitchFamily="34" charset="0"/>
                        </a:rPr>
                        <a:t>CLiC</a:t>
                      </a:r>
                      <a:endParaRPr lang="en-US" sz="1200" b="1" i="0" u="none" strike="noStrike" dirty="0">
                        <a:solidFill>
                          <a:srgbClr val="000000"/>
                        </a:solidFill>
                        <a:effectLst/>
                        <a:latin typeface="Arial Narrow" panose="020B0606020202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200" b="1" u="none" strike="noStrike" dirty="0">
                          <a:solidFill>
                            <a:srgbClr val="000000"/>
                          </a:solidFill>
                          <a:effectLst/>
                          <a:latin typeface="Arial Narrow" panose="020B0606020202030204" pitchFamily="34" charset="0"/>
                        </a:rPr>
                        <a:t>Cholestatic Liver Disease Consortium </a:t>
                      </a:r>
                      <a:endParaRPr lang="en-US" sz="1200" b="1"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1" u="none" strike="noStrike" dirty="0">
                          <a:solidFill>
                            <a:srgbClr val="000000"/>
                          </a:solidFill>
                          <a:effectLst/>
                          <a:latin typeface="Arial Narrow" panose="020B0606020202030204" pitchFamily="34" charset="0"/>
                        </a:rPr>
                        <a:t>X</a:t>
                      </a: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endParaRPr lang="en-US" sz="1200" b="1" i="0" u="none" strike="noStrike" dirty="0">
                        <a:solidFill>
                          <a:srgbClr val="000000"/>
                        </a:solidFill>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069113259"/>
                  </a:ext>
                </a:extLst>
              </a:tr>
            </a:tbl>
          </a:graphicData>
        </a:graphic>
      </p:graphicFrame>
    </p:spTree>
    <p:extLst>
      <p:ext uri="{BB962C8B-B14F-4D97-AF65-F5344CB8AC3E}">
        <p14:creationId xmlns:p14="http://schemas.microsoft.com/office/powerpoint/2010/main" val="4147878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6C22E72-E523-FE88-559E-C3855A2A61AB}"/>
              </a:ext>
            </a:extLst>
          </p:cNvPr>
          <p:cNvSpPr txBox="1">
            <a:spLocks/>
          </p:cNvSpPr>
          <p:nvPr/>
        </p:nvSpPr>
        <p:spPr>
          <a:xfrm>
            <a:off x="1166979" y="-72590"/>
            <a:ext cx="10664742" cy="1131889"/>
          </a:xfrm>
          <a:prstGeom prst="rect">
            <a:avLst/>
          </a:prstGeom>
        </p:spPr>
        <p:txBody>
          <a:bodyPr anchor="ctr">
            <a:norm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srgbClr val="006378"/>
                </a:solidFill>
                <a:effectLst/>
                <a:uLnTx/>
                <a:uFillTx/>
                <a:latin typeface="Arial" panose="020B0604020202020204"/>
                <a:ea typeface="+mj-ea"/>
                <a:cs typeface="Calibri" panose="020F0502020204030204" pitchFamily="34" charset="0"/>
              </a:rPr>
              <a:t>RDCRN Translational Impact</a:t>
            </a:r>
          </a:p>
        </p:txBody>
      </p:sp>
      <p:sp>
        <p:nvSpPr>
          <p:cNvPr id="4" name="TextBox 3">
            <a:extLst>
              <a:ext uri="{FF2B5EF4-FFF2-40B4-BE49-F238E27FC236}">
                <a16:creationId xmlns:a16="http://schemas.microsoft.com/office/drawing/2014/main" id="{B7C946B1-3B20-E321-14C1-C252F176237D}"/>
              </a:ext>
            </a:extLst>
          </p:cNvPr>
          <p:cNvSpPr txBox="1"/>
          <p:nvPr/>
        </p:nvSpPr>
        <p:spPr>
          <a:xfrm>
            <a:off x="1484935" y="887813"/>
            <a:ext cx="4839665"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panose="020B0604020202020204"/>
                <a:ea typeface="+mn-ea"/>
                <a:cs typeface="+mn-cs"/>
              </a:rPr>
              <a:t>Clinical Trials directly funded by U54 grant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Predominantly small </a:t>
            </a:r>
            <a:r>
              <a:rPr kumimoji="0" lang="en-US" sz="1400" b="1" i="0" u="none" strike="noStrike" kern="1200" cap="none" spc="0" normalizeH="0" baseline="0" noProof="0">
                <a:ln>
                  <a:noFill/>
                </a:ln>
                <a:solidFill>
                  <a:srgbClr val="C00000"/>
                </a:solidFill>
                <a:effectLst/>
                <a:uLnTx/>
                <a:uFillTx/>
                <a:latin typeface="Arial" panose="020B0604020202020204"/>
                <a:ea typeface="+mn-ea"/>
                <a:cs typeface="+mn-cs"/>
              </a:rPr>
              <a:t>Phase 1/Phase 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Currently 18 trials funded in RDCRN4</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Primarily repurposed drugs, diets, supplements, procedures, devices, some novel drugs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01116D8B-38E0-CC6A-A5A3-68DDEA000848}"/>
              </a:ext>
            </a:extLst>
          </p:cNvPr>
          <p:cNvSpPr txBox="1"/>
          <p:nvPr/>
        </p:nvSpPr>
        <p:spPr>
          <a:xfrm>
            <a:off x="6324600" y="887813"/>
            <a:ext cx="5956217"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a:ea typeface="+mn-ea"/>
                <a:cs typeface="+mn-cs"/>
              </a:rPr>
              <a:t>RDCRN-associated Clinical Trials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Predominantly </a:t>
            </a:r>
            <a:r>
              <a:rPr kumimoji="0" lang="en-US" sz="1400" b="1" i="0" u="none" strike="noStrike" kern="1200" cap="none" spc="0" normalizeH="0" baseline="0" noProof="0" dirty="0">
                <a:ln>
                  <a:noFill/>
                </a:ln>
                <a:solidFill>
                  <a:srgbClr val="C00000"/>
                </a:solidFill>
                <a:effectLst/>
                <a:uLnTx/>
                <a:uFillTx/>
                <a:latin typeface="Arial" panose="020B0604020202020204"/>
                <a:ea typeface="+mn-ea"/>
                <a:cs typeface="+mn-cs"/>
              </a:rPr>
              <a:t>Phase 2/Phase 3</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Funded by industry, IC-specific grants, FDA, PAGs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sng" strike="noStrike" kern="1200" cap="none" spc="0" normalizeH="0" baseline="0" noProof="0" dirty="0">
                <a:ln>
                  <a:noFill/>
                </a:ln>
                <a:solidFill>
                  <a:srgbClr val="000000"/>
                </a:solidFill>
                <a:effectLst/>
                <a:uLnTx/>
                <a:uFillTx/>
                <a:latin typeface="Arial" panose="020B0604020202020204"/>
                <a:ea typeface="+mn-ea"/>
                <a:cs typeface="+mn-cs"/>
              </a:rPr>
              <a:t>Leveraging</a:t>
            </a: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 disease phenotype, patient population, clinical sites, endpoints, biomarkers, early phase safety and efficacy data</a:t>
            </a:r>
          </a:p>
        </p:txBody>
      </p:sp>
      <p:pic>
        <p:nvPicPr>
          <p:cNvPr id="6" name="Picture 5" descr="Logo, company name&#10;&#10;Description automatically generated">
            <a:extLst>
              <a:ext uri="{FF2B5EF4-FFF2-40B4-BE49-F238E27FC236}">
                <a16:creationId xmlns:a16="http://schemas.microsoft.com/office/drawing/2014/main" id="{F61A5893-DD72-095C-1551-2605E68898FC}"/>
              </a:ext>
            </a:extLst>
          </p:cNvPr>
          <p:cNvPicPr>
            <a:picLocks noChangeAspect="1"/>
          </p:cNvPicPr>
          <p:nvPr/>
        </p:nvPicPr>
        <p:blipFill>
          <a:blip r:embed="rId3"/>
          <a:stretch>
            <a:fillRect/>
          </a:stretch>
        </p:blipFill>
        <p:spPr>
          <a:xfrm>
            <a:off x="10024896" y="107413"/>
            <a:ext cx="2000250" cy="446723"/>
          </a:xfrm>
          <a:prstGeom prst="rect">
            <a:avLst/>
          </a:prstGeom>
        </p:spPr>
      </p:pic>
      <p:graphicFrame>
        <p:nvGraphicFramePr>
          <p:cNvPr id="8" name="Table 7">
            <a:extLst>
              <a:ext uri="{FF2B5EF4-FFF2-40B4-BE49-F238E27FC236}">
                <a16:creationId xmlns:a16="http://schemas.microsoft.com/office/drawing/2014/main" id="{2F06C1C6-B1EC-701F-EC3C-7893A314DAAA}"/>
              </a:ext>
            </a:extLst>
          </p:cNvPr>
          <p:cNvGraphicFramePr>
            <a:graphicFrameLocks noGrp="1"/>
          </p:cNvGraphicFramePr>
          <p:nvPr/>
        </p:nvGraphicFramePr>
        <p:xfrm>
          <a:off x="1222041" y="2844546"/>
          <a:ext cx="10793041" cy="3931920"/>
        </p:xfrm>
        <a:graphic>
          <a:graphicData uri="http://schemas.openxmlformats.org/drawingml/2006/table">
            <a:tbl>
              <a:tblPr firstRow="1" bandRow="1">
                <a:tableStyleId>{21E4AEA4-8DFA-4A89-87EB-49C32662AFE0}</a:tableStyleId>
              </a:tblPr>
              <a:tblGrid>
                <a:gridCol w="864403">
                  <a:extLst>
                    <a:ext uri="{9D8B030D-6E8A-4147-A177-3AD203B41FA5}">
                      <a16:colId xmlns:a16="http://schemas.microsoft.com/office/drawing/2014/main" val="676826484"/>
                    </a:ext>
                  </a:extLst>
                </a:gridCol>
                <a:gridCol w="1002664">
                  <a:extLst>
                    <a:ext uri="{9D8B030D-6E8A-4147-A177-3AD203B41FA5}">
                      <a16:colId xmlns:a16="http://schemas.microsoft.com/office/drawing/2014/main" val="375630290"/>
                    </a:ext>
                  </a:extLst>
                </a:gridCol>
                <a:gridCol w="2118799">
                  <a:extLst>
                    <a:ext uri="{9D8B030D-6E8A-4147-A177-3AD203B41FA5}">
                      <a16:colId xmlns:a16="http://schemas.microsoft.com/office/drawing/2014/main" val="1660335901"/>
                    </a:ext>
                  </a:extLst>
                </a:gridCol>
                <a:gridCol w="3429000">
                  <a:extLst>
                    <a:ext uri="{9D8B030D-6E8A-4147-A177-3AD203B41FA5}">
                      <a16:colId xmlns:a16="http://schemas.microsoft.com/office/drawing/2014/main" val="1381402529"/>
                    </a:ext>
                  </a:extLst>
                </a:gridCol>
                <a:gridCol w="1752600">
                  <a:extLst>
                    <a:ext uri="{9D8B030D-6E8A-4147-A177-3AD203B41FA5}">
                      <a16:colId xmlns:a16="http://schemas.microsoft.com/office/drawing/2014/main" val="3919630895"/>
                    </a:ext>
                  </a:extLst>
                </a:gridCol>
                <a:gridCol w="1625575">
                  <a:extLst>
                    <a:ext uri="{9D8B030D-6E8A-4147-A177-3AD203B41FA5}">
                      <a16:colId xmlns:a16="http://schemas.microsoft.com/office/drawing/2014/main" val="470761650"/>
                    </a:ext>
                  </a:extLst>
                </a:gridCol>
              </a:tblGrid>
              <a:tr h="0">
                <a:tc>
                  <a:txBody>
                    <a:bodyPr/>
                    <a:lstStyle/>
                    <a:p>
                      <a:r>
                        <a:rPr lang="en-US" sz="1200">
                          <a:latin typeface="Calibri" panose="020F0502020204030204" pitchFamily="34" charset="0"/>
                          <a:cs typeface="Calibri" panose="020F0502020204030204" pitchFamily="34" charset="0"/>
                        </a:rPr>
                        <a:t>Consortium</a:t>
                      </a:r>
                    </a:p>
                  </a:txBody>
                  <a:tcPr marL="45720" marR="45720"/>
                </a:tc>
                <a:tc>
                  <a:txBody>
                    <a:bodyPr/>
                    <a:lstStyle/>
                    <a:p>
                      <a:r>
                        <a:rPr lang="en-US" sz="1200">
                          <a:latin typeface="Calibri"/>
                          <a:cs typeface="Calibri"/>
                        </a:rPr>
                        <a:t>Drug</a:t>
                      </a:r>
                    </a:p>
                  </a:txBody>
                  <a:tcPr marL="45720" marR="45720"/>
                </a:tc>
                <a:tc>
                  <a:txBody>
                    <a:bodyPr/>
                    <a:lstStyle/>
                    <a:p>
                      <a:r>
                        <a:rPr lang="en-US" sz="1200">
                          <a:latin typeface="Calibri"/>
                          <a:cs typeface="Calibri"/>
                        </a:rPr>
                        <a:t>Other Name</a:t>
                      </a:r>
                    </a:p>
                  </a:txBody>
                  <a:tcPr marL="45720" marR="45720"/>
                </a:tc>
                <a:tc>
                  <a:txBody>
                    <a:bodyPr/>
                    <a:lstStyle/>
                    <a:p>
                      <a:r>
                        <a:rPr lang="en-US" sz="1200">
                          <a:latin typeface="Calibri" panose="020F0502020204030204" pitchFamily="34" charset="0"/>
                          <a:cs typeface="Calibri" panose="020F0502020204030204" pitchFamily="34" charset="0"/>
                        </a:rPr>
                        <a:t>Indication</a:t>
                      </a:r>
                    </a:p>
                  </a:txBody>
                  <a:tcPr marL="45720" marR="45720"/>
                </a:tc>
                <a:tc>
                  <a:txBody>
                    <a:bodyPr/>
                    <a:lstStyle/>
                    <a:p>
                      <a:r>
                        <a:rPr lang="en-US" sz="1200">
                          <a:latin typeface="Calibri" panose="020F0502020204030204" pitchFamily="34" charset="0"/>
                          <a:cs typeface="Calibri" panose="020F0502020204030204" pitchFamily="34" charset="0"/>
                        </a:rPr>
                        <a:t>Company</a:t>
                      </a:r>
                    </a:p>
                  </a:txBody>
                  <a:tcPr marL="45720" marR="45720"/>
                </a:tc>
                <a:tc>
                  <a:txBody>
                    <a:bodyPr/>
                    <a:lstStyle/>
                    <a:p>
                      <a:r>
                        <a:rPr lang="en-US" sz="1200">
                          <a:latin typeface="Calibri" panose="020F0502020204030204" pitchFamily="34" charset="0"/>
                          <a:cs typeface="Calibri" panose="020F0502020204030204" pitchFamily="34" charset="0"/>
                        </a:rPr>
                        <a:t>Approval Date</a:t>
                      </a:r>
                    </a:p>
                  </a:txBody>
                  <a:tcPr marL="45720" marR="45720"/>
                </a:tc>
                <a:extLst>
                  <a:ext uri="{0D108BD9-81ED-4DB2-BD59-A6C34878D82A}">
                    <a16:rowId xmlns:a16="http://schemas.microsoft.com/office/drawing/2014/main" val="1224018354"/>
                  </a:ext>
                </a:extLst>
              </a:tr>
              <a:tr h="0">
                <a:tc>
                  <a:txBody>
                    <a:bodyPr/>
                    <a:lstStyle/>
                    <a:p>
                      <a:r>
                        <a:rPr lang="en-US" sz="1200" b="1">
                          <a:solidFill>
                            <a:schemeClr val="tx1"/>
                          </a:solidFill>
                          <a:latin typeface="Calibri"/>
                          <a:cs typeface="Calibri"/>
                        </a:rPr>
                        <a:t>UCDC</a:t>
                      </a:r>
                    </a:p>
                  </a:txBody>
                  <a:tcPr marL="45720" marR="45720"/>
                </a:tc>
                <a:tc>
                  <a:txBody>
                    <a:bodyPr/>
                    <a:lstStyle/>
                    <a:p>
                      <a:r>
                        <a:rPr lang="en-US" sz="1200" b="0">
                          <a:solidFill>
                            <a:schemeClr val="tx1"/>
                          </a:solidFill>
                          <a:latin typeface="Calibri"/>
                          <a:cs typeface="Calibri"/>
                        </a:rPr>
                        <a:t>CARBAGLU® </a:t>
                      </a:r>
                      <a:endParaRPr lang="en-US" sz="1200" b="0">
                        <a:solidFill>
                          <a:schemeClr val="tx1"/>
                        </a:solidFill>
                        <a:latin typeface="Calibri" panose="020F0502020204030204" pitchFamily="34" charset="0"/>
                        <a:cs typeface="Calibri" panose="020F0502020204030204" pitchFamily="34" charset="0"/>
                      </a:endParaRPr>
                    </a:p>
                  </a:txBody>
                  <a:tcPr marL="45720" marR="45720"/>
                </a:tc>
                <a:tc>
                  <a:txBody>
                    <a:bodyPr/>
                    <a:lstStyle/>
                    <a:p>
                      <a:r>
                        <a:rPr lang="en-US" sz="1200" err="1">
                          <a:solidFill>
                            <a:schemeClr val="tx1"/>
                          </a:solidFill>
                          <a:latin typeface="Calibri" panose="020F0502020204030204" pitchFamily="34" charset="0"/>
                          <a:cs typeface="Calibri" panose="020F0502020204030204" pitchFamily="34" charset="0"/>
                        </a:rPr>
                        <a:t>carglumic</a:t>
                      </a:r>
                      <a:r>
                        <a:rPr lang="en-US" sz="1200">
                          <a:solidFill>
                            <a:schemeClr val="tx1"/>
                          </a:solidFill>
                          <a:latin typeface="Calibri" panose="020F0502020204030204" pitchFamily="34" charset="0"/>
                          <a:cs typeface="Calibri" panose="020F0502020204030204" pitchFamily="34" charset="0"/>
                        </a:rPr>
                        <a:t> acid</a:t>
                      </a:r>
                    </a:p>
                  </a:txBody>
                  <a:tcPr marL="45720" marR="45720"/>
                </a:tc>
                <a:tc>
                  <a:txBody>
                    <a:bodyPr/>
                    <a:lstStyle/>
                    <a:p>
                      <a:r>
                        <a:rPr lang="en-US" sz="1200">
                          <a:solidFill>
                            <a:schemeClr val="tx1"/>
                          </a:solidFill>
                          <a:latin typeface="Calibri" panose="020F0502020204030204" pitchFamily="34" charset="0"/>
                          <a:cs typeface="Calibri" panose="020F0502020204030204" pitchFamily="34" charset="0"/>
                        </a:rPr>
                        <a:t>N-</a:t>
                      </a:r>
                      <a:r>
                        <a:rPr lang="en-US" sz="1200" err="1">
                          <a:solidFill>
                            <a:schemeClr val="tx1"/>
                          </a:solidFill>
                          <a:latin typeface="Calibri" panose="020F0502020204030204" pitchFamily="34" charset="0"/>
                          <a:cs typeface="Calibri" panose="020F0502020204030204" pitchFamily="34" charset="0"/>
                        </a:rPr>
                        <a:t>acetylglutamate</a:t>
                      </a:r>
                      <a:r>
                        <a:rPr lang="en-US" sz="1200">
                          <a:solidFill>
                            <a:schemeClr val="tx1"/>
                          </a:solidFill>
                          <a:latin typeface="Calibri" panose="020F0502020204030204" pitchFamily="34" charset="0"/>
                          <a:cs typeface="Calibri" panose="020F0502020204030204" pitchFamily="34" charset="0"/>
                        </a:rPr>
                        <a:t> synthetase (</a:t>
                      </a:r>
                      <a:r>
                        <a:rPr lang="en-US" sz="1200" b="1">
                          <a:solidFill>
                            <a:schemeClr val="tx1"/>
                          </a:solidFill>
                          <a:latin typeface="Calibri" panose="020F0502020204030204" pitchFamily="34" charset="0"/>
                          <a:cs typeface="Calibri" panose="020F0502020204030204" pitchFamily="34" charset="0"/>
                        </a:rPr>
                        <a:t>NAGS</a:t>
                      </a:r>
                      <a:r>
                        <a:rPr lang="en-US" sz="1200">
                          <a:solidFill>
                            <a:schemeClr val="tx1"/>
                          </a:solidFill>
                          <a:latin typeface="Calibri" panose="020F0502020204030204" pitchFamily="34" charset="0"/>
                          <a:cs typeface="Calibri" panose="020F0502020204030204" pitchFamily="34" charset="0"/>
                        </a:rPr>
                        <a:t>) deficiency </a:t>
                      </a:r>
                    </a:p>
                  </a:txBody>
                  <a:tcPr marL="45720" marR="45720"/>
                </a:tc>
                <a:tc>
                  <a:txBody>
                    <a:bodyPr/>
                    <a:lstStyle/>
                    <a:p>
                      <a:r>
                        <a:rPr lang="en-US" sz="1200">
                          <a:solidFill>
                            <a:schemeClr val="tx1"/>
                          </a:solidFill>
                          <a:latin typeface="Calibri"/>
                          <a:cs typeface="Calibri"/>
                        </a:rPr>
                        <a:t>Orphan Europe</a:t>
                      </a:r>
                    </a:p>
                  </a:txBody>
                  <a:tcPr marL="45720" marR="45720"/>
                </a:tc>
                <a:tc>
                  <a:txBody>
                    <a:bodyPr/>
                    <a:lstStyle/>
                    <a:p>
                      <a:r>
                        <a:rPr lang="en-US" sz="1200">
                          <a:solidFill>
                            <a:schemeClr val="tx1"/>
                          </a:solidFill>
                          <a:latin typeface="Calibri" panose="020F0502020204030204" pitchFamily="34" charset="0"/>
                          <a:cs typeface="Calibri" panose="020F0502020204030204" pitchFamily="34" charset="0"/>
                        </a:rPr>
                        <a:t>March 2010</a:t>
                      </a:r>
                    </a:p>
                  </a:txBody>
                  <a:tcPr marL="45720" marR="45720"/>
                </a:tc>
                <a:extLst>
                  <a:ext uri="{0D108BD9-81ED-4DB2-BD59-A6C34878D82A}">
                    <a16:rowId xmlns:a16="http://schemas.microsoft.com/office/drawing/2014/main" val="128543686"/>
                  </a:ext>
                </a:extLst>
              </a:tr>
              <a:tr h="0">
                <a:tc>
                  <a:txBody>
                    <a:bodyPr/>
                    <a:lstStyle/>
                    <a:p>
                      <a:r>
                        <a:rPr lang="en-US" sz="1200" b="1">
                          <a:solidFill>
                            <a:schemeClr val="tx1"/>
                          </a:solidFill>
                          <a:latin typeface="Calibri" panose="020F0502020204030204" pitchFamily="34" charset="0"/>
                          <a:cs typeface="Calibri" panose="020F0502020204030204" pitchFamily="34" charset="0"/>
                        </a:rPr>
                        <a:t>VCRC</a:t>
                      </a:r>
                    </a:p>
                  </a:txBody>
                  <a:tcPr marL="45720" marR="45720"/>
                </a:tc>
                <a:tc>
                  <a:txBody>
                    <a:bodyPr/>
                    <a:lstStyle/>
                    <a:p>
                      <a:r>
                        <a:rPr lang="en-US" sz="1200" b="0">
                          <a:solidFill>
                            <a:schemeClr val="tx1"/>
                          </a:solidFill>
                          <a:latin typeface="Calibri" panose="020F0502020204030204" pitchFamily="34" charset="0"/>
                          <a:cs typeface="Calibri" panose="020F0502020204030204" pitchFamily="34" charset="0"/>
                        </a:rPr>
                        <a:t>RITUXAN® </a:t>
                      </a:r>
                    </a:p>
                  </a:txBody>
                  <a:tcPr marL="45720" marR="45720"/>
                </a:tc>
                <a:tc>
                  <a:txBody>
                    <a:bodyPr/>
                    <a:lstStyle/>
                    <a:p>
                      <a:r>
                        <a:rPr lang="en-US" sz="1200">
                          <a:solidFill>
                            <a:schemeClr val="tx1"/>
                          </a:solidFill>
                          <a:latin typeface="Calibri" panose="020F0502020204030204" pitchFamily="34" charset="0"/>
                          <a:cs typeface="Calibri" panose="020F0502020204030204" pitchFamily="34" charset="0"/>
                        </a:rPr>
                        <a:t>rituximab in combination with corticosteroids</a:t>
                      </a:r>
                    </a:p>
                  </a:txBody>
                  <a:tcPr marL="45720" marR="45720"/>
                </a:tc>
                <a:tc>
                  <a:txBody>
                    <a:bodyPr/>
                    <a:lstStyle/>
                    <a:p>
                      <a:r>
                        <a:rPr lang="en-US" sz="1200">
                          <a:solidFill>
                            <a:schemeClr val="tx1"/>
                          </a:solidFill>
                          <a:latin typeface="Calibri" panose="020F0502020204030204" pitchFamily="34" charset="0"/>
                          <a:cs typeface="Calibri" panose="020F0502020204030204" pitchFamily="34" charset="0"/>
                        </a:rPr>
                        <a:t>Wegener’s granulomatosis (</a:t>
                      </a:r>
                      <a:r>
                        <a:rPr lang="en-US" sz="1200" b="1">
                          <a:solidFill>
                            <a:schemeClr val="tx1"/>
                          </a:solidFill>
                          <a:latin typeface="Calibri" panose="020F0502020204030204" pitchFamily="34" charset="0"/>
                          <a:cs typeface="Calibri" panose="020F0502020204030204" pitchFamily="34" charset="0"/>
                        </a:rPr>
                        <a:t>WG</a:t>
                      </a:r>
                      <a:r>
                        <a:rPr lang="en-US" sz="1200">
                          <a:solidFill>
                            <a:schemeClr val="tx1"/>
                          </a:solidFill>
                          <a:latin typeface="Calibri" panose="020F0502020204030204" pitchFamily="34" charset="0"/>
                          <a:cs typeface="Calibri" panose="020F0502020204030204" pitchFamily="34" charset="0"/>
                        </a:rPr>
                        <a:t>) and microscopic polyangiitis (</a:t>
                      </a:r>
                      <a:r>
                        <a:rPr lang="en-US" sz="1200" b="1">
                          <a:solidFill>
                            <a:schemeClr val="tx1"/>
                          </a:solidFill>
                          <a:latin typeface="Calibri" panose="020F0502020204030204" pitchFamily="34" charset="0"/>
                          <a:cs typeface="Calibri" panose="020F0502020204030204" pitchFamily="34" charset="0"/>
                        </a:rPr>
                        <a:t>MPA</a:t>
                      </a:r>
                      <a:r>
                        <a:rPr lang="en-US" sz="1200">
                          <a:solidFill>
                            <a:schemeClr val="tx1"/>
                          </a:solidFill>
                          <a:latin typeface="Calibri" panose="020F0502020204030204" pitchFamily="34" charset="0"/>
                          <a:cs typeface="Calibri" panose="020F0502020204030204" pitchFamily="34" charset="0"/>
                        </a:rPr>
                        <a:t>)</a:t>
                      </a:r>
                    </a:p>
                  </a:txBody>
                  <a:tcPr marL="45720" marR="45720"/>
                </a:tc>
                <a:tc>
                  <a:txBody>
                    <a:bodyPr/>
                    <a:lstStyle/>
                    <a:p>
                      <a:r>
                        <a:rPr lang="en-US" sz="1200">
                          <a:solidFill>
                            <a:schemeClr val="tx1"/>
                          </a:solidFill>
                          <a:latin typeface="Calibri"/>
                          <a:cs typeface="Calibri"/>
                        </a:rPr>
                        <a:t>Genentech and Biogen</a:t>
                      </a:r>
                    </a:p>
                  </a:txBody>
                  <a:tcPr marL="45720" marR="45720"/>
                </a:tc>
                <a:tc>
                  <a:txBody>
                    <a:bodyPr/>
                    <a:lstStyle/>
                    <a:p>
                      <a:r>
                        <a:rPr lang="en-US" sz="1200">
                          <a:solidFill>
                            <a:schemeClr val="tx1"/>
                          </a:solidFill>
                          <a:latin typeface="Calibri" panose="020F0502020204030204" pitchFamily="34" charset="0"/>
                          <a:cs typeface="Calibri" panose="020F0502020204030204" pitchFamily="34" charset="0"/>
                        </a:rPr>
                        <a:t>April 2011</a:t>
                      </a:r>
                    </a:p>
                  </a:txBody>
                  <a:tcPr marL="45720" marR="45720"/>
                </a:tc>
                <a:extLst>
                  <a:ext uri="{0D108BD9-81ED-4DB2-BD59-A6C34878D82A}">
                    <a16:rowId xmlns:a16="http://schemas.microsoft.com/office/drawing/2014/main" val="379089839"/>
                  </a:ext>
                </a:extLst>
              </a:tr>
              <a:tr h="0">
                <a:tc>
                  <a:txBody>
                    <a:bodyPr/>
                    <a:lstStyle/>
                    <a:p>
                      <a:r>
                        <a:rPr lang="en-US" sz="1200" b="1">
                          <a:solidFill>
                            <a:schemeClr val="tx1"/>
                          </a:solidFill>
                          <a:latin typeface="Calibri"/>
                          <a:cs typeface="Calibri"/>
                        </a:rPr>
                        <a:t>UCDC</a:t>
                      </a:r>
                    </a:p>
                  </a:txBody>
                  <a:tcPr marL="45720" marR="45720"/>
                </a:tc>
                <a:tc>
                  <a:txBody>
                    <a:bodyPr/>
                    <a:lstStyle/>
                    <a:p>
                      <a:r>
                        <a:rPr lang="en-US" sz="1200" b="0">
                          <a:solidFill>
                            <a:schemeClr val="tx1"/>
                          </a:solidFill>
                          <a:latin typeface="Calibri"/>
                          <a:cs typeface="Calibri"/>
                        </a:rPr>
                        <a:t>RAVICTI® </a:t>
                      </a:r>
                      <a:endParaRPr lang="en-US" sz="1200" b="0">
                        <a:solidFill>
                          <a:schemeClr val="tx1"/>
                        </a:solidFill>
                        <a:latin typeface="Calibri" panose="020F0502020204030204" pitchFamily="34" charset="0"/>
                        <a:cs typeface="Calibri" panose="020F0502020204030204" pitchFamily="34" charset="0"/>
                      </a:endParaRPr>
                    </a:p>
                  </a:txBody>
                  <a:tcPr marL="45720" marR="45720"/>
                </a:tc>
                <a:tc>
                  <a:txBody>
                    <a:bodyPr/>
                    <a:lstStyle/>
                    <a:p>
                      <a:r>
                        <a:rPr lang="en-US" sz="1200">
                          <a:solidFill>
                            <a:schemeClr val="tx1"/>
                          </a:solidFill>
                          <a:latin typeface="Calibri"/>
                          <a:cs typeface="Calibri"/>
                        </a:rPr>
                        <a:t>glycerol phenylbutyrate</a:t>
                      </a:r>
                    </a:p>
                  </a:txBody>
                  <a:tcPr marL="45720" marR="45720"/>
                </a:tc>
                <a:tc>
                  <a:txBody>
                    <a:bodyPr/>
                    <a:lstStyle/>
                    <a:p>
                      <a:r>
                        <a:rPr lang="en-US" sz="1200">
                          <a:solidFill>
                            <a:schemeClr val="tx1"/>
                          </a:solidFill>
                          <a:latin typeface="Calibri" panose="020F0502020204030204" pitchFamily="34" charset="0"/>
                          <a:cs typeface="Calibri" panose="020F0502020204030204" pitchFamily="34" charset="0"/>
                        </a:rPr>
                        <a:t>urea cycle disorders (</a:t>
                      </a:r>
                      <a:r>
                        <a:rPr lang="en-US" sz="1200" b="1">
                          <a:solidFill>
                            <a:schemeClr val="tx1"/>
                          </a:solidFill>
                          <a:latin typeface="Calibri" panose="020F0502020204030204" pitchFamily="34" charset="0"/>
                          <a:cs typeface="Calibri" panose="020F0502020204030204" pitchFamily="34" charset="0"/>
                        </a:rPr>
                        <a:t>UCD</a:t>
                      </a:r>
                      <a:r>
                        <a:rPr lang="en-US" sz="1200">
                          <a:solidFill>
                            <a:schemeClr val="tx1"/>
                          </a:solidFill>
                          <a:latin typeface="Calibri" panose="020F0502020204030204" pitchFamily="34" charset="0"/>
                          <a:cs typeface="Calibri" panose="020F0502020204030204" pitchFamily="34" charset="0"/>
                        </a:rPr>
                        <a:t>) </a:t>
                      </a:r>
                    </a:p>
                  </a:txBody>
                  <a:tcPr marL="45720" marR="45720"/>
                </a:tc>
                <a:tc>
                  <a:txBody>
                    <a:bodyPr/>
                    <a:lstStyle/>
                    <a:p>
                      <a:r>
                        <a:rPr lang="en-US" sz="1200">
                          <a:solidFill>
                            <a:schemeClr val="tx1"/>
                          </a:solidFill>
                          <a:latin typeface="Calibri"/>
                          <a:cs typeface="Calibri"/>
                        </a:rPr>
                        <a:t>Hyperion Therapeutics</a:t>
                      </a:r>
                    </a:p>
                  </a:txBody>
                  <a:tcPr marL="45720" marR="45720"/>
                </a:tc>
                <a:tc>
                  <a:txBody>
                    <a:bodyPr/>
                    <a:lstStyle/>
                    <a:p>
                      <a:r>
                        <a:rPr lang="en-US" sz="1200">
                          <a:solidFill>
                            <a:schemeClr val="tx1"/>
                          </a:solidFill>
                          <a:latin typeface="Calibri" panose="020F0502020204030204" pitchFamily="34" charset="0"/>
                          <a:cs typeface="Calibri" panose="020F0502020204030204" pitchFamily="34" charset="0"/>
                        </a:rPr>
                        <a:t>February 2013</a:t>
                      </a:r>
                    </a:p>
                  </a:txBody>
                  <a:tcPr marL="45720" marR="45720"/>
                </a:tc>
                <a:extLst>
                  <a:ext uri="{0D108BD9-81ED-4DB2-BD59-A6C34878D82A}">
                    <a16:rowId xmlns:a16="http://schemas.microsoft.com/office/drawing/2014/main" val="119179406"/>
                  </a:ext>
                </a:extLst>
              </a:tr>
              <a:tr h="0">
                <a:tc>
                  <a:txBody>
                    <a:bodyPr/>
                    <a:lstStyle/>
                    <a:p>
                      <a:r>
                        <a:rPr lang="en-US" sz="1200" b="1">
                          <a:solidFill>
                            <a:schemeClr val="tx1"/>
                          </a:solidFill>
                          <a:latin typeface="Calibri" panose="020F0502020204030204" pitchFamily="34" charset="0"/>
                          <a:cs typeface="Calibri" panose="020F0502020204030204" pitchFamily="34" charset="0"/>
                        </a:rPr>
                        <a:t>RLDC</a:t>
                      </a:r>
                    </a:p>
                  </a:txBody>
                  <a:tcPr marL="45720" marR="45720"/>
                </a:tc>
                <a:tc>
                  <a:txBody>
                    <a:bodyPr/>
                    <a:lstStyle/>
                    <a:p>
                      <a:r>
                        <a:rPr lang="en-US" sz="1200" b="0">
                          <a:latin typeface="Calibri" panose="020F0502020204030204" pitchFamily="34" charset="0"/>
                          <a:cs typeface="Calibri" panose="020F0502020204030204" pitchFamily="34" charset="0"/>
                        </a:rPr>
                        <a:t>RAPAMUNE® </a:t>
                      </a:r>
                      <a:endParaRPr lang="en-US" sz="1200" b="0">
                        <a:solidFill>
                          <a:schemeClr val="tx1"/>
                        </a:solidFill>
                        <a:latin typeface="Calibri" panose="020F0502020204030204" pitchFamily="34" charset="0"/>
                        <a:cs typeface="Calibri" panose="020F0502020204030204" pitchFamily="34" charset="0"/>
                      </a:endParaRPr>
                    </a:p>
                  </a:txBody>
                  <a:tcPr marL="45720" marR="45720"/>
                </a:tc>
                <a:tc>
                  <a:txBody>
                    <a:bodyPr/>
                    <a:lstStyle/>
                    <a:p>
                      <a:r>
                        <a:rPr lang="en-US" sz="1200">
                          <a:latin typeface="Calibri" panose="020F0502020204030204" pitchFamily="34" charset="0"/>
                          <a:cs typeface="Calibri" panose="020F0502020204030204" pitchFamily="34" charset="0"/>
                        </a:rPr>
                        <a:t>sirolimus</a:t>
                      </a:r>
                      <a:endParaRPr lang="en-US" sz="1200">
                        <a:solidFill>
                          <a:schemeClr val="tx1"/>
                        </a:solidFill>
                        <a:latin typeface="Calibri" panose="020F0502020204030204" pitchFamily="34" charset="0"/>
                        <a:cs typeface="Calibri" panose="020F0502020204030204" pitchFamily="34" charset="0"/>
                      </a:endParaRPr>
                    </a:p>
                  </a:txBody>
                  <a:tcPr marL="45720" marR="45720"/>
                </a:tc>
                <a:tc>
                  <a:txBody>
                    <a:bodyPr/>
                    <a:lstStyle/>
                    <a:p>
                      <a:r>
                        <a:rPr lang="en-US" sz="1200" err="1">
                          <a:latin typeface="Calibri" panose="020F0502020204030204" pitchFamily="34" charset="0"/>
                          <a:cs typeface="Calibri" panose="020F0502020204030204" pitchFamily="34" charset="0"/>
                        </a:rPr>
                        <a:t>lymphangioleiomyomatosis</a:t>
                      </a:r>
                      <a:r>
                        <a:rPr lang="en-US" sz="1200">
                          <a:latin typeface="Calibri" panose="020F0502020204030204" pitchFamily="34" charset="0"/>
                          <a:cs typeface="Calibri" panose="020F0502020204030204" pitchFamily="34" charset="0"/>
                        </a:rPr>
                        <a:t> (</a:t>
                      </a:r>
                      <a:r>
                        <a:rPr lang="en-US" sz="1200" b="1">
                          <a:latin typeface="Calibri" panose="020F0502020204030204" pitchFamily="34" charset="0"/>
                          <a:cs typeface="Calibri" panose="020F0502020204030204" pitchFamily="34" charset="0"/>
                        </a:rPr>
                        <a:t>LAM</a:t>
                      </a:r>
                      <a:r>
                        <a:rPr lang="en-US" sz="1200">
                          <a:latin typeface="Calibri" panose="020F0502020204030204" pitchFamily="34" charset="0"/>
                          <a:cs typeface="Calibri" panose="020F0502020204030204" pitchFamily="34" charset="0"/>
                        </a:rPr>
                        <a:t>) </a:t>
                      </a:r>
                      <a:endParaRPr lang="en-US" sz="1200">
                        <a:solidFill>
                          <a:schemeClr val="tx1"/>
                        </a:solidFill>
                        <a:latin typeface="Calibri" panose="020F0502020204030204" pitchFamily="34" charset="0"/>
                        <a:cs typeface="Calibri" panose="020F0502020204030204" pitchFamily="34" charset="0"/>
                      </a:endParaRPr>
                    </a:p>
                  </a:txBody>
                  <a:tcPr marL="45720" marR="45720"/>
                </a:tc>
                <a:tc>
                  <a:txBody>
                    <a:bodyPr/>
                    <a:lstStyle/>
                    <a:p>
                      <a:r>
                        <a:rPr lang="en-US" sz="1200">
                          <a:latin typeface="Calibri" panose="020F0502020204030204" pitchFamily="34" charset="0"/>
                          <a:cs typeface="Calibri" panose="020F0502020204030204" pitchFamily="34" charset="0"/>
                        </a:rPr>
                        <a:t>Pfizer</a:t>
                      </a:r>
                      <a:endParaRPr lang="en-US" sz="1200">
                        <a:solidFill>
                          <a:schemeClr val="tx1"/>
                        </a:solidFill>
                        <a:latin typeface="Calibri" panose="020F0502020204030204" pitchFamily="34" charset="0"/>
                        <a:cs typeface="Calibri" panose="020F0502020204030204" pitchFamily="34" charset="0"/>
                      </a:endParaRPr>
                    </a:p>
                  </a:txBody>
                  <a:tcPr marL="45720" marR="45720"/>
                </a:tc>
                <a:tc>
                  <a:txBody>
                    <a:bodyPr/>
                    <a:lstStyle/>
                    <a:p>
                      <a:r>
                        <a:rPr lang="en-US" sz="1200">
                          <a:latin typeface="Calibri" panose="020F0502020204030204" pitchFamily="34" charset="0"/>
                          <a:cs typeface="Calibri" panose="020F0502020204030204" pitchFamily="34" charset="0"/>
                        </a:rPr>
                        <a:t>May 2015</a:t>
                      </a:r>
                      <a:endParaRPr lang="en-US" sz="1200">
                        <a:solidFill>
                          <a:schemeClr val="tx1"/>
                        </a:solidFill>
                        <a:latin typeface="Calibri" panose="020F0502020204030204" pitchFamily="34" charset="0"/>
                        <a:cs typeface="Calibri" panose="020F0502020204030204" pitchFamily="34" charset="0"/>
                      </a:endParaRPr>
                    </a:p>
                  </a:txBody>
                  <a:tcPr marL="45720" marR="45720"/>
                </a:tc>
                <a:extLst>
                  <a:ext uri="{0D108BD9-81ED-4DB2-BD59-A6C34878D82A}">
                    <a16:rowId xmlns:a16="http://schemas.microsoft.com/office/drawing/2014/main" val="3839311697"/>
                  </a:ext>
                </a:extLst>
              </a:tr>
              <a:tr h="0">
                <a:tc>
                  <a:txBody>
                    <a:bodyPr/>
                    <a:lstStyle/>
                    <a:p>
                      <a:r>
                        <a:rPr lang="en-US" sz="1200" b="1">
                          <a:solidFill>
                            <a:schemeClr val="tx1"/>
                          </a:solidFill>
                          <a:latin typeface="Calibri"/>
                          <a:cs typeface="Calibri"/>
                        </a:rPr>
                        <a:t>PC</a:t>
                      </a:r>
                    </a:p>
                  </a:txBody>
                  <a:tcPr marL="45720" marR="45720"/>
                </a:tc>
                <a:tc>
                  <a:txBody>
                    <a:bodyPr/>
                    <a:lstStyle/>
                    <a:p>
                      <a:r>
                        <a:rPr lang="en-US" sz="1200" b="0">
                          <a:solidFill>
                            <a:schemeClr val="tx1"/>
                          </a:solidFill>
                          <a:latin typeface="Calibri"/>
                          <a:cs typeface="Calibri"/>
                        </a:rPr>
                        <a:t>SCENESSE® </a:t>
                      </a:r>
                      <a:endParaRPr lang="en-US" sz="1200" b="0">
                        <a:solidFill>
                          <a:schemeClr val="tx1"/>
                        </a:solidFill>
                        <a:latin typeface="Calibri" panose="020F0502020204030204" pitchFamily="34" charset="0"/>
                        <a:cs typeface="Calibri" panose="020F0502020204030204" pitchFamily="34" charset="0"/>
                      </a:endParaRPr>
                    </a:p>
                  </a:txBody>
                  <a:tcPr marL="45720" marR="45720"/>
                </a:tc>
                <a:tc>
                  <a:txBody>
                    <a:bodyPr/>
                    <a:lstStyle/>
                    <a:p>
                      <a:r>
                        <a:rPr lang="en-US" sz="1200" err="1">
                          <a:solidFill>
                            <a:schemeClr val="tx1"/>
                          </a:solidFill>
                          <a:latin typeface="Calibri" panose="020F0502020204030204" pitchFamily="34" charset="0"/>
                          <a:cs typeface="Calibri" panose="020F0502020204030204" pitchFamily="34" charset="0"/>
                        </a:rPr>
                        <a:t>afamelanotide</a:t>
                      </a:r>
                      <a:endParaRPr lang="en-US" sz="1200">
                        <a:solidFill>
                          <a:schemeClr val="tx1"/>
                        </a:solidFill>
                        <a:latin typeface="Calibri" panose="020F0502020204030204" pitchFamily="34" charset="0"/>
                        <a:cs typeface="Calibri" panose="020F0502020204030204" pitchFamily="34" charset="0"/>
                      </a:endParaRPr>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tx1"/>
                          </a:solidFill>
                          <a:latin typeface="Calibri" panose="020F0502020204030204" pitchFamily="34" charset="0"/>
                          <a:cs typeface="Calibri" panose="020F0502020204030204" pitchFamily="34" charset="0"/>
                        </a:rPr>
                        <a:t>erythropoietic protoporphyria (</a:t>
                      </a:r>
                      <a:r>
                        <a:rPr lang="en-US" sz="1200" b="1">
                          <a:solidFill>
                            <a:schemeClr val="tx1"/>
                          </a:solidFill>
                          <a:latin typeface="Calibri" panose="020F0502020204030204" pitchFamily="34" charset="0"/>
                          <a:cs typeface="Calibri" panose="020F0502020204030204" pitchFamily="34" charset="0"/>
                        </a:rPr>
                        <a:t>EPP</a:t>
                      </a:r>
                      <a:r>
                        <a:rPr lang="en-US" sz="1200">
                          <a:solidFill>
                            <a:schemeClr val="tx1"/>
                          </a:solidFill>
                          <a:latin typeface="Calibri" panose="020F0502020204030204" pitchFamily="34" charset="0"/>
                          <a:cs typeface="Calibri" panose="020F0502020204030204" pitchFamily="34" charset="0"/>
                        </a:rPr>
                        <a:t>) </a:t>
                      </a:r>
                    </a:p>
                  </a:txBody>
                  <a:tcPr marL="45720" marR="45720"/>
                </a:tc>
                <a:tc>
                  <a:txBody>
                    <a:bodyPr/>
                    <a:lstStyle/>
                    <a:p>
                      <a:r>
                        <a:rPr lang="en-US" sz="1200" err="1">
                          <a:solidFill>
                            <a:schemeClr val="tx1"/>
                          </a:solidFill>
                          <a:latin typeface="Calibri" panose="020F0502020204030204" pitchFamily="34" charset="0"/>
                          <a:cs typeface="Calibri" panose="020F0502020204030204" pitchFamily="34" charset="0"/>
                        </a:rPr>
                        <a:t>Clinuvel</a:t>
                      </a:r>
                      <a:endParaRPr lang="en-US" sz="1200">
                        <a:solidFill>
                          <a:schemeClr val="tx1"/>
                        </a:solidFill>
                        <a:latin typeface="Calibri" panose="020F0502020204030204" pitchFamily="34" charset="0"/>
                        <a:cs typeface="Calibri" panose="020F0502020204030204" pitchFamily="34" charset="0"/>
                      </a:endParaRPr>
                    </a:p>
                  </a:txBody>
                  <a:tcPr marL="45720" marR="45720"/>
                </a:tc>
                <a:tc>
                  <a:txBody>
                    <a:bodyPr/>
                    <a:lstStyle/>
                    <a:p>
                      <a:r>
                        <a:rPr lang="en-US" sz="1200">
                          <a:solidFill>
                            <a:schemeClr val="tx1"/>
                          </a:solidFill>
                          <a:latin typeface="Calibri" panose="020F0502020204030204" pitchFamily="34" charset="0"/>
                          <a:cs typeface="Calibri" panose="020F0502020204030204" pitchFamily="34" charset="0"/>
                        </a:rPr>
                        <a:t>October 2019</a:t>
                      </a:r>
                    </a:p>
                  </a:txBody>
                  <a:tcPr marL="45720" marR="45720"/>
                </a:tc>
                <a:extLst>
                  <a:ext uri="{0D108BD9-81ED-4DB2-BD59-A6C34878D82A}">
                    <a16:rowId xmlns:a16="http://schemas.microsoft.com/office/drawing/2014/main" val="1090504670"/>
                  </a:ext>
                </a:extLst>
              </a:tr>
              <a:tr h="0">
                <a:tc>
                  <a:txBody>
                    <a:bodyPr/>
                    <a:lstStyle/>
                    <a:p>
                      <a:r>
                        <a:rPr lang="en-US" sz="1200" b="1">
                          <a:solidFill>
                            <a:schemeClr val="tx1"/>
                          </a:solidFill>
                          <a:latin typeface="Calibri"/>
                          <a:cs typeface="Calibri"/>
                        </a:rPr>
                        <a:t>PC</a:t>
                      </a:r>
                    </a:p>
                  </a:txBody>
                  <a:tcPr marL="45720" marR="45720"/>
                </a:tc>
                <a:tc>
                  <a:txBody>
                    <a:bodyPr/>
                    <a:lstStyle/>
                    <a:p>
                      <a:r>
                        <a:rPr lang="en-US" sz="1200" b="0">
                          <a:solidFill>
                            <a:schemeClr val="tx1"/>
                          </a:solidFill>
                          <a:latin typeface="Calibri"/>
                          <a:cs typeface="Calibri"/>
                        </a:rPr>
                        <a:t>GIVLAARI® </a:t>
                      </a:r>
                      <a:endParaRPr lang="en-US" sz="1200" b="0">
                        <a:solidFill>
                          <a:schemeClr val="tx1"/>
                        </a:solidFill>
                        <a:latin typeface="Calibri" panose="020F0502020204030204" pitchFamily="34" charset="0"/>
                        <a:cs typeface="Calibri" panose="020F0502020204030204" pitchFamily="34" charset="0"/>
                      </a:endParaRPr>
                    </a:p>
                  </a:txBody>
                  <a:tcPr marL="45720" marR="45720"/>
                </a:tc>
                <a:tc>
                  <a:txBody>
                    <a:bodyPr/>
                    <a:lstStyle/>
                    <a:p>
                      <a:r>
                        <a:rPr lang="en-US" sz="1200" err="1">
                          <a:solidFill>
                            <a:schemeClr val="tx1"/>
                          </a:solidFill>
                          <a:latin typeface="Calibri" panose="020F0502020204030204" pitchFamily="34" charset="0"/>
                          <a:cs typeface="Calibri" panose="020F0502020204030204" pitchFamily="34" charset="0"/>
                        </a:rPr>
                        <a:t>givosiran</a:t>
                      </a:r>
                      <a:endParaRPr lang="en-US" sz="1200">
                        <a:solidFill>
                          <a:schemeClr val="tx1"/>
                        </a:solidFill>
                        <a:latin typeface="Calibri" panose="020F0502020204030204" pitchFamily="34" charset="0"/>
                        <a:cs typeface="Calibri" panose="020F0502020204030204" pitchFamily="34" charset="0"/>
                      </a:endParaRPr>
                    </a:p>
                  </a:txBody>
                  <a:tcPr marL="45720" marR="45720"/>
                </a:tc>
                <a:tc>
                  <a:txBody>
                    <a:bodyPr/>
                    <a:lstStyle/>
                    <a:p>
                      <a:r>
                        <a:rPr lang="en-US" sz="1200">
                          <a:solidFill>
                            <a:schemeClr val="tx1"/>
                          </a:solidFill>
                          <a:latin typeface="Calibri"/>
                          <a:cs typeface="Calibri"/>
                        </a:rPr>
                        <a:t>acute hepatic porphyria (</a:t>
                      </a:r>
                      <a:r>
                        <a:rPr lang="en-US" sz="1200" b="1">
                          <a:solidFill>
                            <a:schemeClr val="tx1"/>
                          </a:solidFill>
                          <a:latin typeface="Calibri"/>
                          <a:cs typeface="Calibri"/>
                        </a:rPr>
                        <a:t>AHP</a:t>
                      </a:r>
                      <a:r>
                        <a:rPr lang="en-US" sz="1200">
                          <a:solidFill>
                            <a:schemeClr val="tx1"/>
                          </a:solidFill>
                          <a:latin typeface="Calibri"/>
                          <a:cs typeface="Calibri"/>
                        </a:rPr>
                        <a:t>) </a:t>
                      </a:r>
                      <a:endParaRPr lang="en-US" sz="1200">
                        <a:solidFill>
                          <a:schemeClr val="tx1"/>
                        </a:solidFill>
                        <a:latin typeface="Calibri" panose="020F0502020204030204" pitchFamily="34" charset="0"/>
                        <a:cs typeface="Calibri" panose="020F0502020204030204" pitchFamily="34" charset="0"/>
                      </a:endParaRPr>
                    </a:p>
                  </a:txBody>
                  <a:tcPr marL="45720" marR="45720"/>
                </a:tc>
                <a:tc>
                  <a:txBody>
                    <a:bodyPr/>
                    <a:lstStyle/>
                    <a:p>
                      <a:r>
                        <a:rPr lang="en-US" sz="1200">
                          <a:solidFill>
                            <a:schemeClr val="tx1"/>
                          </a:solidFill>
                          <a:latin typeface="Calibri" panose="020F0502020204030204" pitchFamily="34" charset="0"/>
                          <a:cs typeface="Calibri" panose="020F0502020204030204" pitchFamily="34" charset="0"/>
                        </a:rPr>
                        <a:t>Alnylam Pharmaceuticals</a:t>
                      </a:r>
                    </a:p>
                  </a:txBody>
                  <a:tcPr marL="45720" marR="45720"/>
                </a:tc>
                <a:tc>
                  <a:txBody>
                    <a:bodyPr/>
                    <a:lstStyle/>
                    <a:p>
                      <a:r>
                        <a:rPr lang="en-US" sz="1200">
                          <a:solidFill>
                            <a:schemeClr val="tx1"/>
                          </a:solidFill>
                          <a:latin typeface="Calibri" panose="020F0502020204030204" pitchFamily="34" charset="0"/>
                          <a:cs typeface="Calibri" panose="020F0502020204030204" pitchFamily="34" charset="0"/>
                        </a:rPr>
                        <a:t>November 2019</a:t>
                      </a:r>
                    </a:p>
                  </a:txBody>
                  <a:tcPr marL="45720" marR="45720"/>
                </a:tc>
                <a:extLst>
                  <a:ext uri="{0D108BD9-81ED-4DB2-BD59-A6C34878D82A}">
                    <a16:rowId xmlns:a16="http://schemas.microsoft.com/office/drawing/2014/main" val="3693296153"/>
                  </a:ext>
                </a:extLst>
              </a:tr>
              <a:tr h="0">
                <a:tc>
                  <a:txBody>
                    <a:bodyPr/>
                    <a:lstStyle/>
                    <a:p>
                      <a:r>
                        <a:rPr lang="en-US" sz="1200" b="1">
                          <a:solidFill>
                            <a:schemeClr val="tx1"/>
                          </a:solidFill>
                          <a:latin typeface="Calibri" panose="020F0502020204030204" pitchFamily="34" charset="0"/>
                          <a:cs typeface="Calibri" panose="020F0502020204030204" pitchFamily="34" charset="0"/>
                        </a:rPr>
                        <a:t>RKSC</a:t>
                      </a:r>
                    </a:p>
                  </a:txBody>
                  <a:tcPr marL="45720" marR="45720"/>
                </a:tc>
                <a:tc>
                  <a:txBody>
                    <a:bodyPr/>
                    <a:lstStyle/>
                    <a:p>
                      <a:r>
                        <a:rPr lang="en-US" sz="1200" b="0">
                          <a:solidFill>
                            <a:schemeClr val="tx1"/>
                          </a:solidFill>
                          <a:latin typeface="Calibri" panose="020F0502020204030204" pitchFamily="34" charset="0"/>
                          <a:cs typeface="Calibri" panose="020F0502020204030204" pitchFamily="34" charset="0"/>
                        </a:rPr>
                        <a:t>OXLUMO®</a:t>
                      </a:r>
                    </a:p>
                  </a:txBody>
                  <a:tcPr marL="45720" marR="45720"/>
                </a:tc>
                <a:tc>
                  <a:txBody>
                    <a:bodyPr/>
                    <a:lstStyle/>
                    <a:p>
                      <a:r>
                        <a:rPr lang="en-US" sz="1200" err="1">
                          <a:solidFill>
                            <a:schemeClr val="tx1"/>
                          </a:solidFill>
                          <a:latin typeface="Calibri" panose="020F0502020204030204" pitchFamily="34" charset="0"/>
                          <a:cs typeface="Calibri" panose="020F0502020204030204" pitchFamily="34" charset="0"/>
                        </a:rPr>
                        <a:t>lumasiran</a:t>
                      </a:r>
                      <a:endParaRPr lang="en-US" sz="1200">
                        <a:solidFill>
                          <a:schemeClr val="tx1"/>
                        </a:solidFill>
                        <a:latin typeface="Calibri" panose="020F0502020204030204" pitchFamily="34" charset="0"/>
                        <a:cs typeface="Calibri" panose="020F0502020204030204" pitchFamily="34" charset="0"/>
                      </a:endParaRPr>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tx1"/>
                          </a:solidFill>
                          <a:latin typeface="Calibri" panose="020F0502020204030204" pitchFamily="34" charset="0"/>
                          <a:cs typeface="Calibri" panose="020F0502020204030204" pitchFamily="34" charset="0"/>
                        </a:rPr>
                        <a:t>primary hyperoxaluria type 1 (</a:t>
                      </a:r>
                      <a:r>
                        <a:rPr lang="en-US" sz="1200" b="1">
                          <a:solidFill>
                            <a:schemeClr val="tx1"/>
                          </a:solidFill>
                          <a:latin typeface="Calibri" panose="020F0502020204030204" pitchFamily="34" charset="0"/>
                          <a:cs typeface="Calibri" panose="020F0502020204030204" pitchFamily="34" charset="0"/>
                        </a:rPr>
                        <a:t>PH1</a:t>
                      </a:r>
                      <a:r>
                        <a:rPr lang="en-US" sz="1200">
                          <a:solidFill>
                            <a:schemeClr val="tx1"/>
                          </a:solidFill>
                          <a:latin typeface="Calibri" panose="020F0502020204030204" pitchFamily="34" charset="0"/>
                          <a:cs typeface="Calibri" panose="020F0502020204030204" pitchFamily="34" charset="0"/>
                        </a:rPr>
                        <a:t>) </a:t>
                      </a:r>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tx1"/>
                          </a:solidFill>
                          <a:latin typeface="Calibri" panose="020F0502020204030204" pitchFamily="34" charset="0"/>
                          <a:cs typeface="Calibri" panose="020F0502020204030204" pitchFamily="34" charset="0"/>
                        </a:rPr>
                        <a:t>Alnylam Pharmaceuticals</a:t>
                      </a:r>
                    </a:p>
                  </a:txBody>
                  <a:tcPr marL="45720" marR="45720"/>
                </a:tc>
                <a:tc>
                  <a:txBody>
                    <a:bodyPr/>
                    <a:lstStyle/>
                    <a:p>
                      <a:r>
                        <a:rPr lang="en-US" sz="1200">
                          <a:solidFill>
                            <a:schemeClr val="tx1"/>
                          </a:solidFill>
                          <a:latin typeface="Calibri" panose="020F0502020204030204" pitchFamily="34" charset="0"/>
                          <a:cs typeface="Calibri" panose="020F0502020204030204" pitchFamily="34" charset="0"/>
                        </a:rPr>
                        <a:t>November 2020</a:t>
                      </a:r>
                    </a:p>
                  </a:txBody>
                  <a:tcPr marL="45720" marR="45720"/>
                </a:tc>
                <a:extLst>
                  <a:ext uri="{0D108BD9-81ED-4DB2-BD59-A6C34878D82A}">
                    <a16:rowId xmlns:a16="http://schemas.microsoft.com/office/drawing/2014/main" val="1066636993"/>
                  </a:ext>
                </a:extLst>
              </a:tr>
              <a:tr h="0">
                <a:tc>
                  <a:txBody>
                    <a:bodyPr/>
                    <a:lstStyle/>
                    <a:p>
                      <a:r>
                        <a:rPr lang="en-US" sz="1200" b="1">
                          <a:solidFill>
                            <a:schemeClr val="tx1"/>
                          </a:solidFill>
                          <a:latin typeface="Calibri"/>
                          <a:cs typeface="Calibri"/>
                        </a:rPr>
                        <a:t>CEGIR</a:t>
                      </a:r>
                    </a:p>
                  </a:txBody>
                  <a:tcPr marL="45720" marR="45720"/>
                </a:tc>
                <a:tc>
                  <a:txBody>
                    <a:bodyPr/>
                    <a:lstStyle/>
                    <a:p>
                      <a:r>
                        <a:rPr lang="en-US" sz="1200" b="0">
                          <a:solidFill>
                            <a:schemeClr val="tx1"/>
                          </a:solidFill>
                          <a:latin typeface="Calibri"/>
                          <a:cs typeface="Calibri"/>
                        </a:rPr>
                        <a:t>DUPIXENT® </a:t>
                      </a:r>
                      <a:endParaRPr lang="en-US" sz="1200" b="0">
                        <a:solidFill>
                          <a:schemeClr val="tx1"/>
                        </a:solidFill>
                        <a:latin typeface="Calibri" panose="020F0502020204030204" pitchFamily="34" charset="0"/>
                        <a:cs typeface="Calibri" panose="020F0502020204030204" pitchFamily="34" charset="0"/>
                      </a:endParaRPr>
                    </a:p>
                  </a:txBody>
                  <a:tcPr marL="45720" marR="45720"/>
                </a:tc>
                <a:tc>
                  <a:txBody>
                    <a:bodyPr/>
                    <a:lstStyle/>
                    <a:p>
                      <a:r>
                        <a:rPr lang="en-US" sz="1200">
                          <a:solidFill>
                            <a:schemeClr val="tx1"/>
                          </a:solidFill>
                          <a:latin typeface="Calibri"/>
                          <a:cs typeface="Calibri"/>
                        </a:rPr>
                        <a:t>dupilumab</a:t>
                      </a:r>
                    </a:p>
                  </a:txBody>
                  <a:tcPr marL="45720" marR="45720"/>
                </a:tc>
                <a:tc>
                  <a:txBody>
                    <a:bodyPr/>
                    <a:lstStyle/>
                    <a:p>
                      <a:r>
                        <a:rPr lang="en-US" sz="1200">
                          <a:solidFill>
                            <a:schemeClr val="tx1"/>
                          </a:solidFill>
                          <a:latin typeface="Calibri"/>
                          <a:cs typeface="Calibri"/>
                        </a:rPr>
                        <a:t>eosinophilic esophagitis (</a:t>
                      </a:r>
                      <a:r>
                        <a:rPr lang="en-US" sz="1200" b="1" err="1">
                          <a:solidFill>
                            <a:schemeClr val="tx1"/>
                          </a:solidFill>
                          <a:latin typeface="Calibri"/>
                          <a:cs typeface="Calibri"/>
                        </a:rPr>
                        <a:t>EoE</a:t>
                      </a:r>
                      <a:r>
                        <a:rPr lang="en-US" sz="1200">
                          <a:solidFill>
                            <a:schemeClr val="tx1"/>
                          </a:solidFill>
                          <a:latin typeface="Calibri"/>
                          <a:cs typeface="Calibri"/>
                        </a:rPr>
                        <a:t>) </a:t>
                      </a:r>
                      <a:endParaRPr lang="en-US" sz="1200">
                        <a:solidFill>
                          <a:schemeClr val="tx1"/>
                        </a:solidFill>
                        <a:latin typeface="Calibri" panose="020F0502020204030204" pitchFamily="34" charset="0"/>
                        <a:cs typeface="Calibri" panose="020F0502020204030204" pitchFamily="34" charset="0"/>
                      </a:endParaRPr>
                    </a:p>
                  </a:txBody>
                  <a:tcPr marL="45720" marR="45720"/>
                </a:tc>
                <a:tc>
                  <a:txBody>
                    <a:bodyPr/>
                    <a:lstStyle/>
                    <a:p>
                      <a:r>
                        <a:rPr lang="en-US" sz="1200">
                          <a:solidFill>
                            <a:schemeClr val="tx1"/>
                          </a:solidFill>
                          <a:latin typeface="Calibri" panose="020F0502020204030204" pitchFamily="34" charset="0"/>
                          <a:cs typeface="Calibri" panose="020F0502020204030204" pitchFamily="34" charset="0"/>
                        </a:rPr>
                        <a:t>Regeneron</a:t>
                      </a:r>
                    </a:p>
                  </a:txBody>
                  <a:tcPr marL="45720" marR="45720"/>
                </a:tc>
                <a:tc>
                  <a:txBody>
                    <a:bodyPr/>
                    <a:lstStyle/>
                    <a:p>
                      <a:r>
                        <a:rPr lang="en-US" sz="1200">
                          <a:solidFill>
                            <a:schemeClr val="tx1"/>
                          </a:solidFill>
                          <a:latin typeface="Calibri" panose="020F0502020204030204" pitchFamily="34" charset="0"/>
                          <a:cs typeface="Calibri" panose="020F0502020204030204" pitchFamily="34" charset="0"/>
                        </a:rPr>
                        <a:t>May 2022</a:t>
                      </a:r>
                    </a:p>
                    <a:p>
                      <a:r>
                        <a:rPr lang="en-US" sz="1200">
                          <a:solidFill>
                            <a:schemeClr val="tx1"/>
                          </a:solidFill>
                          <a:latin typeface="Calibri" panose="020F0502020204030204" pitchFamily="34" charset="0"/>
                          <a:cs typeface="Calibri" panose="020F0502020204030204" pitchFamily="34" charset="0"/>
                        </a:rPr>
                        <a:t>Jan 2024 (pediatric)</a:t>
                      </a:r>
                    </a:p>
                  </a:txBody>
                  <a:tcPr marL="45720" marR="45720"/>
                </a:tc>
                <a:extLst>
                  <a:ext uri="{0D108BD9-81ED-4DB2-BD59-A6C34878D82A}">
                    <a16:rowId xmlns:a16="http://schemas.microsoft.com/office/drawing/2014/main" val="207715726"/>
                  </a:ext>
                </a:extLst>
              </a:tr>
              <a:tr h="0">
                <a:tc>
                  <a:txBody>
                    <a:bodyPr/>
                    <a:lstStyle/>
                    <a:p>
                      <a:r>
                        <a:rPr lang="en-US" sz="1200" b="1">
                          <a:solidFill>
                            <a:schemeClr val="tx1"/>
                          </a:solidFill>
                          <a:latin typeface="Calibri" panose="020F0502020204030204" pitchFamily="34" charset="0"/>
                          <a:cs typeface="Calibri" panose="020F0502020204030204" pitchFamily="34" charset="0"/>
                        </a:rPr>
                        <a:t>RTT</a:t>
                      </a:r>
                    </a:p>
                  </a:txBody>
                  <a:tcPr marL="45720" marR="45720"/>
                </a:tc>
                <a:tc>
                  <a:txBody>
                    <a:bodyPr/>
                    <a:lstStyle/>
                    <a:p>
                      <a:r>
                        <a:rPr lang="en-US" sz="1200" b="0">
                          <a:solidFill>
                            <a:schemeClr val="tx1"/>
                          </a:solidFill>
                          <a:latin typeface="Calibri" panose="020F0502020204030204" pitchFamily="34" charset="0"/>
                          <a:cs typeface="Calibri" panose="020F0502020204030204" pitchFamily="34" charset="0"/>
                        </a:rPr>
                        <a:t>DAYBUE™ </a:t>
                      </a:r>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err="1">
                          <a:solidFill>
                            <a:schemeClr val="tx1"/>
                          </a:solidFill>
                          <a:latin typeface="Calibri" panose="020F0502020204030204" pitchFamily="34" charset="0"/>
                          <a:cs typeface="Calibri" panose="020F0502020204030204" pitchFamily="34" charset="0"/>
                        </a:rPr>
                        <a:t>trofinetide</a:t>
                      </a:r>
                      <a:endParaRPr lang="en-US" sz="1200">
                        <a:solidFill>
                          <a:schemeClr val="tx1"/>
                        </a:solidFill>
                        <a:latin typeface="Calibri" panose="020F0502020204030204" pitchFamily="34" charset="0"/>
                        <a:cs typeface="Calibri" panose="020F0502020204030204" pitchFamily="34" charset="0"/>
                      </a:endParaRPr>
                    </a:p>
                  </a:txBody>
                  <a:tcPr marL="45720" marR="45720"/>
                </a:tc>
                <a:tc>
                  <a:txBody>
                    <a:bodyPr/>
                    <a:lstStyle/>
                    <a:p>
                      <a:r>
                        <a:rPr lang="en-US" sz="1200" b="1">
                          <a:solidFill>
                            <a:schemeClr val="tx1"/>
                          </a:solidFill>
                          <a:latin typeface="Calibri" panose="020F0502020204030204" pitchFamily="34" charset="0"/>
                          <a:cs typeface="Calibri" panose="020F0502020204030204" pitchFamily="34" charset="0"/>
                        </a:rPr>
                        <a:t>Rett</a:t>
                      </a:r>
                      <a:r>
                        <a:rPr lang="en-US" sz="1200">
                          <a:solidFill>
                            <a:schemeClr val="tx1"/>
                          </a:solidFill>
                          <a:latin typeface="Calibri" panose="020F0502020204030204" pitchFamily="34" charset="0"/>
                          <a:cs typeface="Calibri" panose="020F0502020204030204" pitchFamily="34" charset="0"/>
                        </a:rPr>
                        <a:t> syndrome </a:t>
                      </a:r>
                    </a:p>
                  </a:txBody>
                  <a:tcPr marL="45720" marR="45720"/>
                </a:tc>
                <a:tc>
                  <a:txBody>
                    <a:bodyPr/>
                    <a:lstStyle/>
                    <a:p>
                      <a:r>
                        <a:rPr lang="en-US" sz="1200">
                          <a:solidFill>
                            <a:schemeClr val="tx1"/>
                          </a:solidFill>
                          <a:latin typeface="Calibri" panose="020F0502020204030204" pitchFamily="34" charset="0"/>
                          <a:cs typeface="Calibri" panose="020F0502020204030204" pitchFamily="34" charset="0"/>
                        </a:rPr>
                        <a:t>Acadia Pharmaceuticals</a:t>
                      </a:r>
                    </a:p>
                  </a:txBody>
                  <a:tcPr marL="45720" marR="45720"/>
                </a:tc>
                <a:tc>
                  <a:txBody>
                    <a:bodyPr/>
                    <a:lstStyle/>
                    <a:p>
                      <a:r>
                        <a:rPr lang="en-US" sz="1200">
                          <a:solidFill>
                            <a:schemeClr val="tx1"/>
                          </a:solidFill>
                          <a:latin typeface="Calibri" panose="020F0502020204030204" pitchFamily="34" charset="0"/>
                          <a:cs typeface="Calibri" panose="020F0502020204030204" pitchFamily="34" charset="0"/>
                        </a:rPr>
                        <a:t>March 2023</a:t>
                      </a:r>
                    </a:p>
                  </a:txBody>
                  <a:tcPr marL="45720" marR="45720"/>
                </a:tc>
                <a:extLst>
                  <a:ext uri="{0D108BD9-81ED-4DB2-BD59-A6C34878D82A}">
                    <a16:rowId xmlns:a16="http://schemas.microsoft.com/office/drawing/2014/main" val="1216583466"/>
                  </a:ext>
                </a:extLst>
              </a:tr>
              <a:tr h="0">
                <a:tc>
                  <a:txBody>
                    <a:bodyPr/>
                    <a:lstStyle/>
                    <a:p>
                      <a:r>
                        <a:rPr lang="en-US" sz="1200" b="1" err="1">
                          <a:solidFill>
                            <a:schemeClr val="tx1"/>
                          </a:solidFill>
                          <a:latin typeface="Calibri" panose="020F0502020204030204" pitchFamily="34" charset="0"/>
                          <a:cs typeface="Calibri" panose="020F0502020204030204" pitchFamily="34" charset="0"/>
                        </a:rPr>
                        <a:t>MGNet</a:t>
                      </a:r>
                      <a:endParaRPr lang="en-US" sz="1200" b="1">
                        <a:solidFill>
                          <a:schemeClr val="tx1"/>
                        </a:solidFill>
                        <a:latin typeface="Calibri" panose="020F0502020204030204" pitchFamily="34" charset="0"/>
                        <a:cs typeface="Calibri" panose="020F0502020204030204" pitchFamily="34" charset="0"/>
                      </a:endParaRPr>
                    </a:p>
                  </a:txBody>
                  <a:tcPr marL="45720" marR="45720"/>
                </a:tc>
                <a:tc>
                  <a:txBody>
                    <a:bodyPr/>
                    <a:lstStyle/>
                    <a:p>
                      <a:r>
                        <a:rPr lang="en-US" sz="1200" b="0">
                          <a:solidFill>
                            <a:schemeClr val="tx1"/>
                          </a:solidFill>
                          <a:latin typeface="Calibri" panose="020F0502020204030204" pitchFamily="34" charset="0"/>
                          <a:cs typeface="Calibri" panose="020F0502020204030204" pitchFamily="34" charset="0"/>
                        </a:rPr>
                        <a:t>RYSTIGGO®</a:t>
                      </a:r>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err="1">
                          <a:solidFill>
                            <a:schemeClr val="tx1"/>
                          </a:solidFill>
                          <a:latin typeface="Calibri" panose="020F0502020204030204" pitchFamily="34" charset="0"/>
                          <a:cs typeface="Calibri" panose="020F0502020204030204" pitchFamily="34" charset="0"/>
                        </a:rPr>
                        <a:t>rozanolixizumab-noli</a:t>
                      </a:r>
                      <a:endParaRPr lang="en-US" sz="1200">
                        <a:solidFill>
                          <a:schemeClr val="tx1"/>
                        </a:solidFill>
                        <a:latin typeface="Calibri" panose="020F0502020204030204" pitchFamily="34" charset="0"/>
                        <a:cs typeface="Calibri" panose="020F0502020204030204" pitchFamily="34" charset="0"/>
                      </a:endParaRPr>
                    </a:p>
                  </a:txBody>
                  <a:tcPr marL="45720" marR="45720"/>
                </a:tc>
                <a:tc>
                  <a:txBody>
                    <a:bodyPr/>
                    <a:lstStyle/>
                    <a:p>
                      <a:r>
                        <a:rPr lang="en-US" sz="1200">
                          <a:solidFill>
                            <a:schemeClr val="tx1"/>
                          </a:solidFill>
                          <a:latin typeface="Calibri"/>
                          <a:cs typeface="Calibri"/>
                        </a:rPr>
                        <a:t>generalized myasthenia gravis (</a:t>
                      </a:r>
                      <a:r>
                        <a:rPr lang="en-US" sz="1200" b="1" err="1">
                          <a:solidFill>
                            <a:schemeClr val="tx1"/>
                          </a:solidFill>
                          <a:latin typeface="Calibri"/>
                          <a:cs typeface="Calibri"/>
                        </a:rPr>
                        <a:t>gMG</a:t>
                      </a:r>
                      <a:r>
                        <a:rPr lang="en-US" sz="1200">
                          <a:solidFill>
                            <a:schemeClr val="tx1"/>
                          </a:solidFill>
                          <a:latin typeface="Calibri"/>
                          <a:cs typeface="Calibri"/>
                        </a:rPr>
                        <a:t>)</a:t>
                      </a:r>
                    </a:p>
                  </a:txBody>
                  <a:tcPr marL="45720" marR="45720"/>
                </a:tc>
                <a:tc>
                  <a:txBody>
                    <a:bodyPr/>
                    <a:lstStyle/>
                    <a:p>
                      <a:r>
                        <a:rPr lang="en-US" sz="1200">
                          <a:solidFill>
                            <a:schemeClr val="tx1"/>
                          </a:solidFill>
                          <a:latin typeface="Calibri" panose="020F0502020204030204" pitchFamily="34" charset="0"/>
                          <a:cs typeface="Calibri" panose="020F0502020204030204" pitchFamily="34" charset="0"/>
                        </a:rPr>
                        <a:t>UCB</a:t>
                      </a:r>
                    </a:p>
                  </a:txBody>
                  <a:tcPr marL="45720" marR="45720"/>
                </a:tc>
                <a:tc>
                  <a:txBody>
                    <a:bodyPr/>
                    <a:lstStyle/>
                    <a:p>
                      <a:r>
                        <a:rPr lang="en-US" sz="1200">
                          <a:solidFill>
                            <a:schemeClr val="tx1"/>
                          </a:solidFill>
                          <a:latin typeface="Calibri" panose="020F0502020204030204" pitchFamily="34" charset="0"/>
                          <a:cs typeface="Calibri" panose="020F0502020204030204" pitchFamily="34" charset="0"/>
                        </a:rPr>
                        <a:t>June 2023</a:t>
                      </a:r>
                    </a:p>
                  </a:txBody>
                  <a:tcPr marL="45720" marR="45720"/>
                </a:tc>
                <a:extLst>
                  <a:ext uri="{0D108BD9-81ED-4DB2-BD59-A6C34878D82A}">
                    <a16:rowId xmlns:a16="http://schemas.microsoft.com/office/drawing/2014/main" val="2938169386"/>
                  </a:ext>
                </a:extLst>
              </a:tr>
              <a:tr h="0">
                <a:tc>
                  <a:txBody>
                    <a:bodyPr/>
                    <a:lstStyle/>
                    <a:p>
                      <a:r>
                        <a:rPr lang="en-US" sz="1200" b="1">
                          <a:solidFill>
                            <a:schemeClr val="tx1"/>
                          </a:solidFill>
                          <a:latin typeface="Calibri" panose="020F0502020204030204" pitchFamily="34" charset="0"/>
                          <a:cs typeface="Calibri" panose="020F0502020204030204" pitchFamily="34" charset="0"/>
                        </a:rPr>
                        <a:t>RKSC</a:t>
                      </a:r>
                    </a:p>
                  </a:txBody>
                  <a:tcPr marL="45720" marR="45720"/>
                </a:tc>
                <a:tc>
                  <a:txBody>
                    <a:bodyPr/>
                    <a:lstStyle/>
                    <a:p>
                      <a:r>
                        <a:rPr lang="en-US" sz="1200" b="0">
                          <a:solidFill>
                            <a:schemeClr val="tx1"/>
                          </a:solidFill>
                          <a:latin typeface="Calibri" panose="020F0502020204030204" pitchFamily="34" charset="0"/>
                          <a:cs typeface="Calibri" panose="020F0502020204030204" pitchFamily="34" charset="0"/>
                        </a:rPr>
                        <a:t>RIVFLOZA™ </a:t>
                      </a:r>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err="1">
                          <a:solidFill>
                            <a:schemeClr val="tx1"/>
                          </a:solidFill>
                          <a:latin typeface="Calibri" panose="020F0502020204030204" pitchFamily="34" charset="0"/>
                          <a:cs typeface="Calibri" panose="020F0502020204030204" pitchFamily="34" charset="0"/>
                        </a:rPr>
                        <a:t>nedosiran</a:t>
                      </a:r>
                      <a:endParaRPr lang="en-US" sz="1200">
                        <a:solidFill>
                          <a:schemeClr val="tx1"/>
                        </a:solidFill>
                        <a:latin typeface="Calibri" panose="020F0502020204030204" pitchFamily="34" charset="0"/>
                        <a:cs typeface="Calibri" panose="020F0502020204030204" pitchFamily="34" charset="0"/>
                      </a:endParaRPr>
                    </a:p>
                  </a:txBody>
                  <a:tcPr marL="45720" marR="45720"/>
                </a:tc>
                <a:tc>
                  <a:txBody>
                    <a:bodyPr/>
                    <a:lstStyle/>
                    <a:p>
                      <a:r>
                        <a:rPr lang="en-US" sz="1200">
                          <a:solidFill>
                            <a:schemeClr val="tx1"/>
                          </a:solidFill>
                          <a:latin typeface="Calibri" panose="020F0502020204030204" pitchFamily="34" charset="0"/>
                          <a:cs typeface="Calibri" panose="020F0502020204030204" pitchFamily="34" charset="0"/>
                        </a:rPr>
                        <a:t>primary hyperoxaluria type 1 (</a:t>
                      </a:r>
                      <a:r>
                        <a:rPr lang="en-US" sz="1200" b="1">
                          <a:solidFill>
                            <a:schemeClr val="tx1"/>
                          </a:solidFill>
                          <a:latin typeface="Calibri" panose="020F0502020204030204" pitchFamily="34" charset="0"/>
                          <a:cs typeface="Calibri" panose="020F0502020204030204" pitchFamily="34" charset="0"/>
                        </a:rPr>
                        <a:t>PH1</a:t>
                      </a:r>
                      <a:r>
                        <a:rPr lang="en-US" sz="1200">
                          <a:solidFill>
                            <a:schemeClr val="tx1"/>
                          </a:solidFill>
                          <a:latin typeface="Calibri" panose="020F0502020204030204" pitchFamily="34" charset="0"/>
                          <a:cs typeface="Calibri" panose="020F0502020204030204" pitchFamily="34" charset="0"/>
                        </a:rPr>
                        <a:t>) </a:t>
                      </a:r>
                    </a:p>
                  </a:txBody>
                  <a:tcPr marL="45720" marR="45720"/>
                </a:tc>
                <a:tc>
                  <a:txBody>
                    <a:bodyPr/>
                    <a:lstStyle/>
                    <a:p>
                      <a:r>
                        <a:rPr lang="en-US" sz="1200">
                          <a:solidFill>
                            <a:schemeClr val="tx1"/>
                          </a:solidFill>
                          <a:latin typeface="Calibri" panose="020F0502020204030204" pitchFamily="34" charset="0"/>
                          <a:cs typeface="Calibri" panose="020F0502020204030204" pitchFamily="34" charset="0"/>
                        </a:rPr>
                        <a:t>Novo Nordisk</a:t>
                      </a:r>
                    </a:p>
                  </a:txBody>
                  <a:tcPr marL="45720" marR="45720"/>
                </a:tc>
                <a:tc>
                  <a:txBody>
                    <a:bodyPr/>
                    <a:lstStyle/>
                    <a:p>
                      <a:r>
                        <a:rPr lang="en-US" sz="1200">
                          <a:solidFill>
                            <a:schemeClr val="tx1"/>
                          </a:solidFill>
                          <a:latin typeface="Calibri" panose="020F0502020204030204" pitchFamily="34" charset="0"/>
                          <a:cs typeface="Calibri" panose="020F0502020204030204" pitchFamily="34" charset="0"/>
                        </a:rPr>
                        <a:t>October 2023</a:t>
                      </a:r>
                    </a:p>
                  </a:txBody>
                  <a:tcPr marL="45720" marR="45720"/>
                </a:tc>
                <a:extLst>
                  <a:ext uri="{0D108BD9-81ED-4DB2-BD59-A6C34878D82A}">
                    <a16:rowId xmlns:a16="http://schemas.microsoft.com/office/drawing/2014/main" val="1819130553"/>
                  </a:ext>
                </a:extLst>
              </a:tr>
              <a:tr h="0">
                <a:tc>
                  <a:txBody>
                    <a:bodyPr/>
                    <a:lstStyle/>
                    <a:p>
                      <a:r>
                        <a:rPr lang="en-US" sz="1200" b="1">
                          <a:solidFill>
                            <a:schemeClr val="tx1"/>
                          </a:solidFill>
                          <a:latin typeface="Calibri" panose="020F0502020204030204" pitchFamily="34" charset="0"/>
                          <a:cs typeface="Calibri" panose="020F0502020204030204" pitchFamily="34" charset="0"/>
                        </a:rPr>
                        <a:t>CEGIR</a:t>
                      </a:r>
                    </a:p>
                  </a:txBody>
                  <a:tcPr marL="45720" marR="45720"/>
                </a:tc>
                <a:tc>
                  <a:txBody>
                    <a:bodyPr/>
                    <a:lstStyle/>
                    <a:p>
                      <a:r>
                        <a:rPr lang="en-US" sz="1200" b="0" dirty="0">
                          <a:solidFill>
                            <a:schemeClr val="tx1"/>
                          </a:solidFill>
                          <a:latin typeface="Calibri" panose="020F0502020204030204" pitchFamily="34" charset="0"/>
                          <a:cs typeface="Calibri" panose="020F0502020204030204" pitchFamily="34" charset="0"/>
                        </a:rPr>
                        <a:t>EOHILIA™</a:t>
                      </a:r>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tx1"/>
                          </a:solidFill>
                          <a:latin typeface="Calibri" panose="020F0502020204030204" pitchFamily="34" charset="0"/>
                          <a:cs typeface="Calibri" panose="020F0502020204030204" pitchFamily="34" charset="0"/>
                        </a:rPr>
                        <a:t>budesonide oral suspension</a:t>
                      </a:r>
                    </a:p>
                  </a:txBody>
                  <a:tcPr marL="45720" marR="45720"/>
                </a:tc>
                <a:tc>
                  <a:txBody>
                    <a:bodyPr/>
                    <a:lstStyle/>
                    <a:p>
                      <a:r>
                        <a:rPr lang="en-US" sz="1200">
                          <a:solidFill>
                            <a:schemeClr val="tx1"/>
                          </a:solidFill>
                          <a:latin typeface="Calibri" panose="020F0502020204030204" pitchFamily="34" charset="0"/>
                          <a:cs typeface="Calibri" panose="020F0502020204030204" pitchFamily="34" charset="0"/>
                        </a:rPr>
                        <a:t>eosinophilic esophagitis (</a:t>
                      </a:r>
                      <a:r>
                        <a:rPr lang="en-US" sz="1200" b="1" err="1">
                          <a:solidFill>
                            <a:schemeClr val="tx1"/>
                          </a:solidFill>
                          <a:latin typeface="Calibri" panose="020F0502020204030204" pitchFamily="34" charset="0"/>
                          <a:cs typeface="Calibri" panose="020F0502020204030204" pitchFamily="34" charset="0"/>
                        </a:rPr>
                        <a:t>EoE</a:t>
                      </a:r>
                      <a:r>
                        <a:rPr lang="en-US" sz="1200">
                          <a:solidFill>
                            <a:schemeClr val="tx1"/>
                          </a:solidFill>
                          <a:latin typeface="Calibri" panose="020F0502020204030204" pitchFamily="34" charset="0"/>
                          <a:cs typeface="Calibri" panose="020F0502020204030204" pitchFamily="34" charset="0"/>
                        </a:rPr>
                        <a:t>) </a:t>
                      </a:r>
                    </a:p>
                  </a:txBody>
                  <a:tcPr marL="45720" marR="45720"/>
                </a:tc>
                <a:tc>
                  <a:txBody>
                    <a:bodyPr/>
                    <a:lstStyle/>
                    <a:p>
                      <a:r>
                        <a:rPr lang="en-US" sz="1200">
                          <a:solidFill>
                            <a:schemeClr val="tx1"/>
                          </a:solidFill>
                          <a:latin typeface="Calibri" panose="020F0502020204030204" pitchFamily="34" charset="0"/>
                          <a:cs typeface="Calibri" panose="020F0502020204030204" pitchFamily="34" charset="0"/>
                        </a:rPr>
                        <a:t>Takeda</a:t>
                      </a:r>
                    </a:p>
                  </a:txBody>
                  <a:tcPr marL="45720" marR="45720"/>
                </a:tc>
                <a:tc>
                  <a:txBody>
                    <a:bodyPr/>
                    <a:lstStyle/>
                    <a:p>
                      <a:r>
                        <a:rPr lang="en-US" sz="1200" dirty="0">
                          <a:solidFill>
                            <a:schemeClr val="tx1"/>
                          </a:solidFill>
                          <a:latin typeface="Calibri" panose="020F0502020204030204" pitchFamily="34" charset="0"/>
                          <a:cs typeface="Calibri" panose="020F0502020204030204" pitchFamily="34" charset="0"/>
                        </a:rPr>
                        <a:t>February 2024</a:t>
                      </a:r>
                    </a:p>
                  </a:txBody>
                  <a:tcPr marL="45720" marR="45720"/>
                </a:tc>
                <a:extLst>
                  <a:ext uri="{0D108BD9-81ED-4DB2-BD59-A6C34878D82A}">
                    <a16:rowId xmlns:a16="http://schemas.microsoft.com/office/drawing/2014/main" val="2121459772"/>
                  </a:ext>
                </a:extLst>
              </a:tr>
            </a:tbl>
          </a:graphicData>
        </a:graphic>
      </p:graphicFrame>
      <p:sp>
        <p:nvSpPr>
          <p:cNvPr id="9" name="TextBox 8">
            <a:extLst>
              <a:ext uri="{FF2B5EF4-FFF2-40B4-BE49-F238E27FC236}">
                <a16:creationId xmlns:a16="http://schemas.microsoft.com/office/drawing/2014/main" id="{A8FA08F4-9D0C-30E4-EF57-5ADFEACE3AC1}"/>
              </a:ext>
            </a:extLst>
          </p:cNvPr>
          <p:cNvSpPr txBox="1"/>
          <p:nvPr/>
        </p:nvSpPr>
        <p:spPr>
          <a:xfrm>
            <a:off x="3463576" y="2374011"/>
            <a:ext cx="8368145"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a:ln>
                  <a:noFill/>
                </a:ln>
                <a:solidFill>
                  <a:srgbClr val="C00000"/>
                </a:solidFill>
                <a:effectLst/>
                <a:uLnTx/>
                <a:uFillTx/>
                <a:latin typeface="Arial" panose="020B0604020202020204"/>
                <a:ea typeface="+mn-ea"/>
                <a:cs typeface="+mn-cs"/>
              </a:rPr>
              <a:t>12 FDA-approved treatments for 11 rare diseases</a:t>
            </a:r>
          </a:p>
        </p:txBody>
      </p:sp>
    </p:spTree>
    <p:extLst>
      <p:ext uri="{BB962C8B-B14F-4D97-AF65-F5344CB8AC3E}">
        <p14:creationId xmlns:p14="http://schemas.microsoft.com/office/powerpoint/2010/main" val="1027997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DF622-F7FF-6C7A-7B37-C85287F12771}"/>
              </a:ext>
            </a:extLst>
          </p:cNvPr>
          <p:cNvSpPr>
            <a:spLocks noGrp="1"/>
          </p:cNvSpPr>
          <p:nvPr>
            <p:ph type="title"/>
          </p:nvPr>
        </p:nvSpPr>
        <p:spPr>
          <a:xfrm>
            <a:off x="595993" y="224118"/>
            <a:ext cx="11000014" cy="700367"/>
          </a:xfrm>
        </p:spPr>
        <p:txBody>
          <a:bodyPr/>
          <a:lstStyle/>
          <a:p>
            <a:r>
              <a:rPr lang="en-US" sz="3600" b="0" i="0" u="none" strike="noStrike" dirty="0">
                <a:solidFill>
                  <a:srgbClr val="000000"/>
                </a:solidFill>
                <a:effectLst/>
                <a:latin typeface="Open Sans" panose="020B0606030504020204" pitchFamily="34" charset="0"/>
              </a:rPr>
              <a:t>Ethical, Legal, and Social Implications (ELSI) NOFOs</a:t>
            </a:r>
            <a:endParaRPr lang="en-US" sz="3600" dirty="0"/>
          </a:p>
        </p:txBody>
      </p:sp>
      <p:sp>
        <p:nvSpPr>
          <p:cNvPr id="3" name="Content Placeholder 2">
            <a:extLst>
              <a:ext uri="{FF2B5EF4-FFF2-40B4-BE49-F238E27FC236}">
                <a16:creationId xmlns:a16="http://schemas.microsoft.com/office/drawing/2014/main" id="{2026CE5F-41D0-1B9C-21A9-D47D891E99A9}"/>
              </a:ext>
            </a:extLst>
          </p:cNvPr>
          <p:cNvSpPr>
            <a:spLocks noGrp="1"/>
          </p:cNvSpPr>
          <p:nvPr>
            <p:ph idx="1"/>
          </p:nvPr>
        </p:nvSpPr>
        <p:spPr>
          <a:xfrm>
            <a:off x="838200" y="1069041"/>
            <a:ext cx="10515600" cy="4993341"/>
          </a:xfrm>
        </p:spPr>
        <p:txBody>
          <a:bodyPr>
            <a:normAutofit fontScale="92500" lnSpcReduction="20000"/>
          </a:bodyPr>
          <a:lstStyle/>
          <a:p>
            <a:pPr algn="l">
              <a:lnSpc>
                <a:spcPct val="110000"/>
              </a:lnSpc>
              <a:buFont typeface="Arial" panose="020B0604020202020204" pitchFamily="34" charset="0"/>
              <a:buChar char="•"/>
            </a:pPr>
            <a:r>
              <a:rPr lang="en-US" sz="2400" dirty="0">
                <a:solidFill>
                  <a:srgbClr val="000000"/>
                </a:solidFill>
                <a:latin typeface="Open Sans" panose="020B0606030504020204" pitchFamily="34" charset="0"/>
              </a:rPr>
              <a:t>ELSI Research Grants </a:t>
            </a:r>
            <a:endParaRPr lang="en-US" sz="2400" i="1" dirty="0">
              <a:solidFill>
                <a:srgbClr val="000000"/>
              </a:solidFill>
              <a:latin typeface="Open Sans" panose="020B0606030504020204" pitchFamily="34" charset="0"/>
            </a:endParaRPr>
          </a:p>
          <a:p>
            <a:pPr lvl="1">
              <a:lnSpc>
                <a:spcPct val="110000"/>
              </a:lnSpc>
            </a:pPr>
            <a:r>
              <a:rPr lang="en-US" b="0" i="1" u="none" strike="noStrike" dirty="0">
                <a:solidFill>
                  <a:srgbClr val="000000"/>
                </a:solidFill>
                <a:effectLst/>
                <a:latin typeface="Open Sans" panose="020B0606030504020204" pitchFamily="34" charset="0"/>
              </a:rPr>
              <a:t>“…solicit applications for research projects that identify, examine, and address the ELSI of advances in genomics for individuals, families, communities, groups, institutions, and society.”</a:t>
            </a:r>
          </a:p>
          <a:p>
            <a:pPr lvl="1">
              <a:lnSpc>
                <a:spcPct val="110000"/>
              </a:lnSpc>
            </a:pPr>
            <a:r>
              <a:rPr lang="en-US" sz="2100" b="1" i="0" u="none" strike="noStrike" dirty="0">
                <a:solidFill>
                  <a:srgbClr val="00267E"/>
                </a:solidFill>
                <a:effectLst/>
                <a:latin typeface="Open Sans" panose="020B0606030504020204" pitchFamily="34" charset="0"/>
                <a:hlinkClick r:id="rId3"/>
              </a:rPr>
              <a:t>PAR-23-293</a:t>
            </a:r>
            <a:r>
              <a:rPr lang="en-US" sz="2100" b="0" i="0" u="none" strike="noStrike" dirty="0">
                <a:solidFill>
                  <a:srgbClr val="000000"/>
                </a:solidFill>
                <a:effectLst/>
                <a:latin typeface="Open Sans" panose="020B0606030504020204" pitchFamily="34" charset="0"/>
              </a:rPr>
              <a:t> ELSI Research (R01) </a:t>
            </a:r>
          </a:p>
          <a:p>
            <a:pPr lvl="1">
              <a:lnSpc>
                <a:spcPct val="110000"/>
              </a:lnSpc>
            </a:pPr>
            <a:r>
              <a:rPr lang="en-US" sz="2100" b="1" i="0" u="none" strike="noStrike" dirty="0">
                <a:solidFill>
                  <a:srgbClr val="00267E"/>
                </a:solidFill>
                <a:effectLst/>
                <a:latin typeface="Open Sans" panose="020B0606030504020204" pitchFamily="34" charset="0"/>
                <a:hlinkClick r:id="rId4"/>
              </a:rPr>
              <a:t>PAR-23-294</a:t>
            </a:r>
            <a:r>
              <a:rPr lang="en-US" sz="2100" b="0" i="0" u="none" strike="noStrike" dirty="0">
                <a:solidFill>
                  <a:srgbClr val="000000"/>
                </a:solidFill>
                <a:effectLst/>
                <a:latin typeface="Open Sans" panose="020B0606030504020204" pitchFamily="34" charset="0"/>
              </a:rPr>
              <a:t> ELSI Exploratory/Developmental Research Grant (R21) </a:t>
            </a:r>
          </a:p>
          <a:p>
            <a:pPr lvl="1">
              <a:lnSpc>
                <a:spcPct val="110000"/>
              </a:lnSpc>
            </a:pPr>
            <a:r>
              <a:rPr lang="en-US" sz="2100" b="1" i="0" u="none" strike="noStrike" dirty="0">
                <a:solidFill>
                  <a:srgbClr val="00267E"/>
                </a:solidFill>
                <a:effectLst/>
                <a:latin typeface="Open Sans" panose="020B0606030504020204" pitchFamily="34" charset="0"/>
                <a:hlinkClick r:id="rId5"/>
              </a:rPr>
              <a:t>PAR-23-295</a:t>
            </a:r>
            <a:r>
              <a:rPr lang="en-US" sz="2100" b="0" i="0" u="none" strike="noStrike" dirty="0">
                <a:solidFill>
                  <a:srgbClr val="000000"/>
                </a:solidFill>
                <a:effectLst/>
                <a:latin typeface="Open Sans" panose="020B0606030504020204" pitchFamily="34" charset="0"/>
              </a:rPr>
              <a:t> ELSI Small Research Grant (R03)</a:t>
            </a:r>
            <a:endParaRPr lang="en-US" dirty="0">
              <a:solidFill>
                <a:srgbClr val="000000"/>
              </a:solidFill>
              <a:latin typeface="Open Sans" panose="020B0606030504020204" pitchFamily="34" charset="0"/>
            </a:endParaRPr>
          </a:p>
          <a:p>
            <a:pPr algn="l">
              <a:lnSpc>
                <a:spcPct val="110000"/>
              </a:lnSpc>
              <a:buFont typeface="Arial" panose="020B0604020202020204" pitchFamily="34" charset="0"/>
              <a:buChar char="•"/>
            </a:pPr>
            <a:r>
              <a:rPr lang="en-US" sz="2400" b="0" i="0" u="none" strike="noStrike" dirty="0">
                <a:solidFill>
                  <a:srgbClr val="000000"/>
                </a:solidFill>
                <a:effectLst/>
                <a:latin typeface="Open Sans" panose="020B0606030504020204" pitchFamily="34" charset="0"/>
              </a:rPr>
              <a:t>New Program to Advance ELSI Research</a:t>
            </a:r>
          </a:p>
          <a:p>
            <a:pPr lvl="1">
              <a:lnSpc>
                <a:spcPct val="110000"/>
              </a:lnSpc>
            </a:pPr>
            <a:r>
              <a:rPr lang="en-US" sz="2100" b="0" i="1" u="none" strike="noStrike" dirty="0">
                <a:solidFill>
                  <a:srgbClr val="000000"/>
                </a:solidFill>
                <a:effectLst/>
                <a:latin typeface="Open Sans" panose="020B0606030504020204" pitchFamily="34" charset="0"/>
              </a:rPr>
              <a:t>“…partnerships with relevant communities affected by and with an interest in the proposed research..”</a:t>
            </a:r>
          </a:p>
          <a:p>
            <a:pPr lvl="1">
              <a:lnSpc>
                <a:spcPct val="110000"/>
              </a:lnSpc>
            </a:pPr>
            <a:r>
              <a:rPr lang="en-US" sz="2100" b="1" i="0" u="none" strike="noStrike" dirty="0">
                <a:solidFill>
                  <a:srgbClr val="00267E"/>
                </a:solidFill>
                <a:effectLst/>
                <a:latin typeface="Open Sans" panose="020B0606030504020204" pitchFamily="34" charset="0"/>
                <a:hlinkClick r:id="rId6"/>
              </a:rPr>
              <a:t>RFA-HG-24-026</a:t>
            </a:r>
            <a:r>
              <a:rPr lang="en-US" sz="2100" b="0" i="0" u="none" strike="noStrike" dirty="0">
                <a:solidFill>
                  <a:srgbClr val="000000"/>
                </a:solidFill>
                <a:effectLst/>
                <a:latin typeface="Open Sans" panose="020B0606030504020204" pitchFamily="34" charset="0"/>
              </a:rPr>
              <a:t> Limited Competition: </a:t>
            </a:r>
            <a:r>
              <a:rPr lang="en-US" sz="2100" b="1" i="0" u="sng" strike="noStrike" dirty="0">
                <a:solidFill>
                  <a:srgbClr val="000000"/>
                </a:solidFill>
                <a:effectLst/>
                <a:latin typeface="Open Sans" panose="020B0606030504020204" pitchFamily="34" charset="0"/>
              </a:rPr>
              <a:t>B</a:t>
            </a:r>
            <a:r>
              <a:rPr lang="en-US" sz="2100" b="0" i="0" u="none" strike="noStrike" dirty="0">
                <a:solidFill>
                  <a:srgbClr val="000000"/>
                </a:solidFill>
                <a:effectLst/>
                <a:latin typeface="Open Sans" panose="020B0606030504020204" pitchFamily="34" charset="0"/>
              </a:rPr>
              <a:t>uilding Partnerships and </a:t>
            </a:r>
            <a:r>
              <a:rPr lang="en-US" sz="2100" b="1" i="0" u="sng" strike="noStrike" dirty="0">
                <a:solidFill>
                  <a:srgbClr val="000000"/>
                </a:solidFill>
                <a:effectLst/>
                <a:latin typeface="Open Sans" panose="020B0606030504020204" pitchFamily="34" charset="0"/>
              </a:rPr>
              <a:t>B</a:t>
            </a:r>
            <a:r>
              <a:rPr lang="en-US" sz="2100" b="0" i="0" u="none" strike="noStrike" dirty="0">
                <a:solidFill>
                  <a:srgbClr val="000000"/>
                </a:solidFill>
                <a:effectLst/>
                <a:latin typeface="Open Sans" panose="020B0606030504020204" pitchFamily="34" charset="0"/>
              </a:rPr>
              <a:t>roadening Perspectives to </a:t>
            </a:r>
            <a:r>
              <a:rPr lang="en-US" sz="2100" b="1" i="0" u="sng" strike="noStrike" dirty="0">
                <a:solidFill>
                  <a:srgbClr val="000000"/>
                </a:solidFill>
                <a:effectLst/>
                <a:latin typeface="Open Sans" panose="020B0606030504020204" pitchFamily="34" charset="0"/>
              </a:rPr>
              <a:t>A</a:t>
            </a:r>
            <a:r>
              <a:rPr lang="en-US" sz="2100" b="0" i="0" u="none" strike="noStrike" dirty="0">
                <a:solidFill>
                  <a:srgbClr val="000000"/>
                </a:solidFill>
                <a:effectLst/>
                <a:latin typeface="Open Sans" panose="020B0606030504020204" pitchFamily="34" charset="0"/>
              </a:rPr>
              <a:t>dvance </a:t>
            </a:r>
            <a:r>
              <a:rPr lang="en-US" sz="2100" b="1" i="0" u="sng" strike="noStrike" dirty="0">
                <a:solidFill>
                  <a:srgbClr val="000000"/>
                </a:solidFill>
                <a:effectLst/>
                <a:latin typeface="Open Sans" panose="020B0606030504020204" pitchFamily="34" charset="0"/>
              </a:rPr>
              <a:t>E</a:t>
            </a:r>
            <a:r>
              <a:rPr lang="en-US" sz="2100" b="0" i="0" u="none" strike="noStrike" dirty="0">
                <a:solidFill>
                  <a:srgbClr val="000000"/>
                </a:solidFill>
                <a:effectLst/>
                <a:latin typeface="Open Sans" panose="020B0606030504020204" pitchFamily="34" charset="0"/>
              </a:rPr>
              <a:t>LSI </a:t>
            </a:r>
            <a:r>
              <a:rPr lang="en-US" sz="2100" b="1" i="0" u="sng" strike="noStrike" dirty="0">
                <a:solidFill>
                  <a:srgbClr val="000000"/>
                </a:solidFill>
                <a:effectLst/>
                <a:latin typeface="Open Sans" panose="020B0606030504020204" pitchFamily="34" charset="0"/>
              </a:rPr>
              <a:t>R</a:t>
            </a:r>
            <a:r>
              <a:rPr lang="en-US" sz="2100" b="0" i="0" u="none" strike="noStrike" dirty="0">
                <a:solidFill>
                  <a:srgbClr val="000000"/>
                </a:solidFill>
                <a:effectLst/>
                <a:latin typeface="Open Sans" panose="020B0606030504020204" pitchFamily="34" charset="0"/>
              </a:rPr>
              <a:t>esearch (BBAER) Program (UM1)</a:t>
            </a:r>
            <a:endParaRPr lang="en-US" sz="2100" dirty="0"/>
          </a:p>
        </p:txBody>
      </p:sp>
      <p:sp>
        <p:nvSpPr>
          <p:cNvPr id="5" name="TextBox 4">
            <a:extLst>
              <a:ext uri="{FF2B5EF4-FFF2-40B4-BE49-F238E27FC236}">
                <a16:creationId xmlns:a16="http://schemas.microsoft.com/office/drawing/2014/main" id="{0503BBD5-FF29-4DF5-B9AF-B114A09139B0}"/>
              </a:ext>
            </a:extLst>
          </p:cNvPr>
          <p:cNvSpPr txBox="1"/>
          <p:nvPr/>
        </p:nvSpPr>
        <p:spPr>
          <a:xfrm>
            <a:off x="163286" y="6062382"/>
            <a:ext cx="6106884" cy="628955"/>
          </a:xfrm>
          <a:prstGeom prst="rect">
            <a:avLst/>
          </a:prstGeom>
          <a:noFill/>
        </p:spPr>
        <p:txBody>
          <a:bodyPr wrap="square">
            <a:spAutoFit/>
          </a:bodyPr>
          <a:lstStyle/>
          <a:p>
            <a:pPr marL="228600" marR="0" lvl="0" indent="-228600" algn="l" defTabSz="914400" rtl="0" eaLnBrk="1" fontAlgn="auto" latinLnBrk="0" hangingPunct="1">
              <a:lnSpc>
                <a:spcPct val="120000"/>
              </a:lnSpc>
              <a:spcBef>
                <a:spcPts val="1000"/>
              </a:spcBef>
              <a:spcAft>
                <a:spcPts val="0"/>
              </a:spcAft>
              <a:buClr>
                <a:srgbClr val="21607C"/>
              </a:buClr>
              <a:buSzTx/>
              <a:buFont typeface="Arial" panose="020B0604020202020204" pitchFamily="34" charset="0"/>
              <a:buChar char="•"/>
              <a:tabLst/>
              <a:defRPr/>
            </a:pPr>
            <a:r>
              <a:rPr kumimoji="0" lang="en-US" sz="3200" b="0" i="0" u="none" strike="noStrike" kern="1200" cap="none" spc="0" normalizeH="0" baseline="0" noProof="0" dirty="0">
                <a:ln>
                  <a:noFill/>
                </a:ln>
                <a:solidFill>
                  <a:schemeClr val="bg1"/>
                </a:solidFill>
                <a:effectLst/>
                <a:uLnTx/>
                <a:uFillTx/>
                <a:latin typeface="Arial"/>
                <a:ea typeface="Open Sans" panose="020B0606030504020204" pitchFamily="34" charset="0"/>
                <a:cs typeface="Open Sans" panose="020B0606030504020204" pitchFamily="34" charset="0"/>
              </a:rPr>
              <a:t>Lead Institute: NHGRI</a:t>
            </a:r>
          </a:p>
        </p:txBody>
      </p:sp>
    </p:spTree>
    <p:extLst>
      <p:ext uri="{BB962C8B-B14F-4D97-AF65-F5344CB8AC3E}">
        <p14:creationId xmlns:p14="http://schemas.microsoft.com/office/powerpoint/2010/main" val="16144476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3.1|24.7"/>
</p:tagLst>
</file>

<file path=ppt/tags/tag2.xml><?xml version="1.0" encoding="utf-8"?>
<p:tagLst xmlns:a="http://schemas.openxmlformats.org/drawingml/2006/main" xmlns:r="http://schemas.openxmlformats.org/officeDocument/2006/relationships" xmlns:p="http://schemas.openxmlformats.org/presentationml/2006/main">
  <p:tag name="TIMING" val="|13.6"/>
</p:tagLst>
</file>

<file path=ppt/tags/tag3.xml><?xml version="1.0" encoding="utf-8"?>
<p:tagLst xmlns:a="http://schemas.openxmlformats.org/drawingml/2006/main" xmlns:r="http://schemas.openxmlformats.org/officeDocument/2006/relationships" xmlns:p="http://schemas.openxmlformats.org/presentationml/2006/main">
  <p:tag name="TIMING" val="|16.3"/>
</p:tagLst>
</file>

<file path=ppt/theme/theme1.xml><?xml version="1.0" encoding="utf-8"?>
<a:theme xmlns:a="http://schemas.openxmlformats.org/drawingml/2006/main" name="Office Theme">
  <a:themeElements>
    <a:clrScheme name="Custom 6">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954F71"/>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b">
        <a:noAutofit/>
      </a:bodyPr>
      <a:lstStyle>
        <a:defPPr algn="ctr">
          <a:defRPr sz="2000" dirty="0" smtClean="0"/>
        </a:defPPr>
      </a:lstStyle>
    </a:txDef>
  </a:objectDefaults>
  <a:extraClrSchemeLst/>
  <a:extLst>
    <a:ext uri="{05A4C25C-085E-4340-85A3-A5531E510DB2}">
      <thm15:themeFamily xmlns:thm15="http://schemas.microsoft.com/office/thememl/2012/main" name="Presentation4" id="{EC99A2D4-7C78-5F49-8E46-737D3E7D891F}" vid="{CCB73688-5F0E-3A48-9755-392389872CBC}"/>
    </a:ext>
  </a:extLst>
</a:theme>
</file>

<file path=ppt/theme/theme2.xml><?xml version="1.0" encoding="utf-8"?>
<a:theme xmlns:a="http://schemas.openxmlformats.org/drawingml/2006/main" name="MM_NICHD dark blue widescreen">
  <a:themeElements>
    <a:clrScheme name="Custom 6">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954F71"/>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b">
        <a:noAutofit/>
      </a:bodyPr>
      <a:lstStyle>
        <a:defPPr algn="ctr">
          <a:defRPr sz="2000" dirty="0" smtClean="0"/>
        </a:defPPr>
      </a:lstStyle>
    </a:txDef>
  </a:objectDefaults>
  <a:extraClrSchemeLst/>
  <a:extLst>
    <a:ext uri="{05A4C25C-085E-4340-85A3-A5531E510DB2}">
      <thm15:themeFamily xmlns:thm15="http://schemas.microsoft.com/office/thememl/2012/main" name="MM_NICHD dark blue widescreen" id="{C3FBEC8D-6B75-415D-961C-867FAF0497DA}" vid="{2B8D9223-7C99-499C-A9F5-01C3F5C0FD0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customXsn xmlns="http://schemas.microsoft.com/office/2006/metadata/customXsn">
  <xsnLocation/>
  <cached>True</cached>
  <openByDefault>False</openByDefault>
  <xsnScope/>
</customXsn>
</file>

<file path=customXml/item4.xml><?xml version="1.0" encoding="utf-8"?>
<ct:contentTypeSchema xmlns:ct="http://schemas.microsoft.com/office/2006/metadata/contentType" xmlns:ma="http://schemas.microsoft.com/office/2006/metadata/properties/metaAttributes" ct:_="" ma:_="" ma:contentTypeName="Document" ma:contentTypeID="0x010100D6AA43F6A8B26A40A510EA02FEB8EE42" ma:contentTypeVersion="2" ma:contentTypeDescription="Create a new document." ma:contentTypeScope="" ma:versionID="5c6edc9fb24f68d488900f4450836cda">
  <xsd:schema xmlns:xsd="http://www.w3.org/2001/XMLSchema" xmlns:xs="http://www.w3.org/2001/XMLSchema" xmlns:p="http://schemas.microsoft.com/office/2006/metadata/properties" xmlns:ns1="http://schemas.microsoft.com/sharepoint/v3" targetNamespace="http://schemas.microsoft.com/office/2006/metadata/properties" ma:root="true" ma:fieldsID="881c7d33ce25a6418ff30fbd01e011dd"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description=""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CB0ABAA-2AA2-4B36-99FF-AFF3DECD0CB6}">
  <ds:schemaRefs>
    <ds:schemaRef ds:uri="http://schemas.microsoft.com/sharepoint/v3/contenttype/forms"/>
  </ds:schemaRefs>
</ds:datastoreItem>
</file>

<file path=customXml/itemProps2.xml><?xml version="1.0" encoding="utf-8"?>
<ds:datastoreItem xmlns:ds="http://schemas.openxmlformats.org/officeDocument/2006/customXml" ds:itemID="{FFCBF120-253A-465F-AC93-BC6FF39A45EF}">
  <ds:schemaRefs>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77E08D68-C295-432B-AFC5-B17063FB4E4E}">
  <ds:schemaRefs>
    <ds:schemaRef ds:uri="http://schemas.microsoft.com/office/2006/metadata/customXsn"/>
  </ds:schemaRefs>
</ds:datastoreItem>
</file>

<file path=customXml/itemProps4.xml><?xml version="1.0" encoding="utf-8"?>
<ds:datastoreItem xmlns:ds="http://schemas.openxmlformats.org/officeDocument/2006/customXml" ds:itemID="{EBF043CA-C33B-46E5-9982-AE4CB3024A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14b77578-9773-42d5-8507-251ca2dc2b06}" enabled="0" method="" siteId="{14b77578-9773-42d5-8507-251ca2dc2b06}" removed="1"/>
</clbl:labelList>
</file>

<file path=docProps/app.xml><?xml version="1.0" encoding="utf-8"?>
<Properties xmlns="http://schemas.openxmlformats.org/officeDocument/2006/extended-properties" xmlns:vt="http://schemas.openxmlformats.org/officeDocument/2006/docPropsVTypes">
  <Template>{773AD03A-FE31-DF4B-B0CD-71A8775EFDB6}tf16401378</Template>
  <TotalTime>4548</TotalTime>
  <Words>2379</Words>
  <Application>Microsoft Office PowerPoint</Application>
  <PresentationFormat>Widescreen</PresentationFormat>
  <Paragraphs>376</Paragraphs>
  <Slides>12</Slides>
  <Notes>12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12</vt:i4>
      </vt:variant>
    </vt:vector>
  </HeadingPairs>
  <TitlesOfParts>
    <vt:vector size="23" baseType="lpstr">
      <vt:lpstr>Arial</vt:lpstr>
      <vt:lpstr>Arial Narrow</vt:lpstr>
      <vt:lpstr>Calibri</vt:lpstr>
      <vt:lpstr>Century Gothic</vt:lpstr>
      <vt:lpstr>Courier New</vt:lpstr>
      <vt:lpstr>Helvetica</vt:lpstr>
      <vt:lpstr>Open Sans</vt:lpstr>
      <vt:lpstr>Source Sans Pro Web</vt:lpstr>
      <vt:lpstr>Wingdings</vt:lpstr>
      <vt:lpstr>Office Theme</vt:lpstr>
      <vt:lpstr>MM_NICHD dark blue widescreen</vt:lpstr>
      <vt:lpstr>NIH Research Funding Opportunities to Document Lived Experience of Patients and Families</vt:lpstr>
      <vt:lpstr>NICHD’s Hunter Kelly NBS Research Program Legislatively mandated by the Newborn Screening Saves Lives Act of 2007  and its 2014 reauthorization to carry out, coordinate, and expand research in NBS</vt:lpstr>
      <vt:lpstr>NBS research supported by NICHD</vt:lpstr>
      <vt:lpstr>Contract support for NBS pilot studies</vt:lpstr>
      <vt:lpstr>NICHD-supported pilot studies</vt:lpstr>
      <vt:lpstr>PowerPoint Presentation</vt:lpstr>
      <vt:lpstr>PowerPoint Presentation</vt:lpstr>
      <vt:lpstr>PowerPoint Presentation</vt:lpstr>
      <vt:lpstr>Ethical, Legal, and Social Implications (ELSI) NOFOs</vt:lpstr>
      <vt:lpstr>The Clinical Genome Resource (ClinGen)</vt:lpstr>
      <vt:lpstr>PowerPoint Presentation</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NICHD NIH Blue Widescreen PowerPoint Template</dc:title>
  <dc:subject>NICHD widescreen NIH blue template with accessibility notes.</dc:subject>
  <dc:creator>Eunice Kennedy Shriver National Institute of Child Health and Human Development</dc:creator>
  <cp:keywords/>
  <dc:description/>
  <cp:lastModifiedBy>Parisi, Melissa (NIH/NICHD) [E]</cp:lastModifiedBy>
  <cp:revision>250</cp:revision>
  <cp:lastPrinted>2019-08-01T15:29:10Z</cp:lastPrinted>
  <dcterms:created xsi:type="dcterms:W3CDTF">2019-07-02T20:07:33Z</dcterms:created>
  <dcterms:modified xsi:type="dcterms:W3CDTF">2024-11-14T05:56:01Z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Copyright">
    <vt:lpwstr>Public domain</vt:lpwstr>
  </property>
  <property fmtid="{D5CDD505-2E9C-101B-9397-08002B2CF9AE}" pid="4" name="MediaServiceImageTags">
    <vt:lpwstr/>
  </property>
  <property fmtid="{D5CDD505-2E9C-101B-9397-08002B2CF9AE}" pid="5" name="ContentTypeId">
    <vt:lpwstr>0x010100D6AA43F6A8B26A40A510EA02FEB8EE42</vt:lpwstr>
  </property>
</Properties>
</file>