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"/>
  </p:notesMasterIdLst>
  <p:sldIdLst>
    <p:sldId id="256" r:id="rId2"/>
    <p:sldId id="274" r:id="rId3"/>
    <p:sldId id="275" r:id="rId4"/>
    <p:sldId id="276" r:id="rId5"/>
    <p:sldId id="273" r:id="rId6"/>
    <p:sldId id="257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BE606-5332-4F66-A51C-BDB823A7F5D2}" v="12" dt="2024-11-11T04:27: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4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zhi Hu" userId="b0ccda0f27655794" providerId="LiveId" clId="{01F29441-88BA-40F9-AB26-1F31A2BD3AFB}"/>
    <pc:docChg chg="undo redo custSel addSld modSld">
      <pc:chgData name="Zhanzhi Hu" userId="b0ccda0f27655794" providerId="LiveId" clId="{01F29441-88BA-40F9-AB26-1F31A2BD3AFB}" dt="2024-10-22T18:59:16.684" v="1161" actId="20577"/>
      <pc:docMkLst>
        <pc:docMk/>
      </pc:docMkLst>
      <pc:sldChg chg="addSp delSp modSp new mod modClrScheme chgLayout">
        <pc:chgData name="Zhanzhi Hu" userId="b0ccda0f27655794" providerId="LiveId" clId="{01F29441-88BA-40F9-AB26-1F31A2BD3AFB}" dt="2024-10-22T18:05:46.034" v="140" actId="20577"/>
        <pc:sldMkLst>
          <pc:docMk/>
          <pc:sldMk cId="3932039454" sldId="256"/>
        </pc:sldMkLst>
        <pc:spChg chg="mod ord">
          <ac:chgData name="Zhanzhi Hu" userId="b0ccda0f27655794" providerId="LiveId" clId="{01F29441-88BA-40F9-AB26-1F31A2BD3AFB}" dt="2024-10-22T17:52:05.930" v="89" actId="27636"/>
          <ac:spMkLst>
            <pc:docMk/>
            <pc:sldMk cId="3932039454" sldId="256"/>
            <ac:spMk id="2" creationId="{EA99795D-A323-DF57-74F6-632C90B75076}"/>
          </ac:spMkLst>
        </pc:spChg>
        <pc:spChg chg="del mod">
          <ac:chgData name="Zhanzhi Hu" userId="b0ccda0f27655794" providerId="LiveId" clId="{01F29441-88BA-40F9-AB26-1F31A2BD3AFB}" dt="2024-10-22T17:51:45.230" v="85" actId="700"/>
          <ac:spMkLst>
            <pc:docMk/>
            <pc:sldMk cId="3932039454" sldId="256"/>
            <ac:spMk id="3" creationId="{FE4D9BB8-CBD8-06B3-D83A-6708AEAC51C3}"/>
          </ac:spMkLst>
        </pc:spChg>
        <pc:spChg chg="add del mod ord">
          <ac:chgData name="Zhanzhi Hu" userId="b0ccda0f27655794" providerId="LiveId" clId="{01F29441-88BA-40F9-AB26-1F31A2BD3AFB}" dt="2024-10-22T17:51:55.349" v="86" actId="700"/>
          <ac:spMkLst>
            <pc:docMk/>
            <pc:sldMk cId="3932039454" sldId="256"/>
            <ac:spMk id="4" creationId="{24EA14D9-CD9E-6CF7-900D-93595589A305}"/>
          </ac:spMkLst>
        </pc:spChg>
        <pc:spChg chg="add del mod ord">
          <ac:chgData name="Zhanzhi Hu" userId="b0ccda0f27655794" providerId="LiveId" clId="{01F29441-88BA-40F9-AB26-1F31A2BD3AFB}" dt="2024-10-22T17:52:05.927" v="88" actId="700"/>
          <ac:spMkLst>
            <pc:docMk/>
            <pc:sldMk cId="3932039454" sldId="256"/>
            <ac:spMk id="5" creationId="{9B193358-AF03-4664-51C8-AE314F2CA1CA}"/>
          </ac:spMkLst>
        </pc:spChg>
        <pc:spChg chg="add mod ord">
          <ac:chgData name="Zhanzhi Hu" userId="b0ccda0f27655794" providerId="LiveId" clId="{01F29441-88BA-40F9-AB26-1F31A2BD3AFB}" dt="2024-10-22T18:05:46.034" v="140" actId="20577"/>
          <ac:spMkLst>
            <pc:docMk/>
            <pc:sldMk cId="3932039454" sldId="256"/>
            <ac:spMk id="6" creationId="{1887D446-0511-B75F-7AC8-5F9DB5A0FF94}"/>
          </ac:spMkLst>
        </pc:spChg>
      </pc:sldChg>
      <pc:sldChg chg="addSp delSp modSp new mod modClrScheme chgLayout">
        <pc:chgData name="Zhanzhi Hu" userId="b0ccda0f27655794" providerId="LiveId" clId="{01F29441-88BA-40F9-AB26-1F31A2BD3AFB}" dt="2024-10-22T18:41:03.785" v="540" actId="20577"/>
        <pc:sldMkLst>
          <pc:docMk/>
          <pc:sldMk cId="2427113202" sldId="257"/>
        </pc:sldMkLst>
        <pc:spChg chg="del mod ord">
          <ac:chgData name="Zhanzhi Hu" userId="b0ccda0f27655794" providerId="LiveId" clId="{01F29441-88BA-40F9-AB26-1F31A2BD3AFB}" dt="2024-10-22T18:06:06.679" v="142" actId="700"/>
          <ac:spMkLst>
            <pc:docMk/>
            <pc:sldMk cId="2427113202" sldId="257"/>
            <ac:spMk id="2" creationId="{CAC2997D-6A7B-DE83-E305-4B6AF5ACA73D}"/>
          </ac:spMkLst>
        </pc:spChg>
        <pc:spChg chg="del mod ord">
          <ac:chgData name="Zhanzhi Hu" userId="b0ccda0f27655794" providerId="LiveId" clId="{01F29441-88BA-40F9-AB26-1F31A2BD3AFB}" dt="2024-10-22T18:06:06.679" v="142" actId="700"/>
          <ac:spMkLst>
            <pc:docMk/>
            <pc:sldMk cId="2427113202" sldId="257"/>
            <ac:spMk id="3" creationId="{4A1AB2ED-945A-3584-3312-0EE95D5A58C8}"/>
          </ac:spMkLst>
        </pc:spChg>
        <pc:spChg chg="add mod ord">
          <ac:chgData name="Zhanzhi Hu" userId="b0ccda0f27655794" providerId="LiveId" clId="{01F29441-88BA-40F9-AB26-1F31A2BD3AFB}" dt="2024-10-22T18:17:29.226" v="174" actId="20577"/>
          <ac:spMkLst>
            <pc:docMk/>
            <pc:sldMk cId="2427113202" sldId="257"/>
            <ac:spMk id="4" creationId="{57BF734B-369E-9193-E6A1-B12344080669}"/>
          </ac:spMkLst>
        </pc:spChg>
        <pc:spChg chg="add mod ord">
          <ac:chgData name="Zhanzhi Hu" userId="b0ccda0f27655794" providerId="LiveId" clId="{01F29441-88BA-40F9-AB26-1F31A2BD3AFB}" dt="2024-10-22T18:41:03.785" v="540" actId="20577"/>
          <ac:spMkLst>
            <pc:docMk/>
            <pc:sldMk cId="2427113202" sldId="257"/>
            <ac:spMk id="5" creationId="{96AF19E1-7519-253D-0385-A3ECFA2AC299}"/>
          </ac:spMkLst>
        </pc:spChg>
      </pc:sldChg>
      <pc:sldChg chg="addSp delSp modSp add mod modNotesTx">
        <pc:chgData name="Zhanzhi Hu" userId="b0ccda0f27655794" providerId="LiveId" clId="{01F29441-88BA-40F9-AB26-1F31A2BD3AFB}" dt="2024-10-22T18:34:34.141" v="331" actId="14100"/>
        <pc:sldMkLst>
          <pc:docMk/>
          <pc:sldMk cId="0" sldId="272"/>
        </pc:sldMkLst>
        <pc:spChg chg="mod">
          <ac:chgData name="Zhanzhi Hu" userId="b0ccda0f27655794" providerId="LiveId" clId="{01F29441-88BA-40F9-AB26-1F31A2BD3AFB}" dt="2024-10-22T18:21:45.168" v="284" actId="1076"/>
          <ac:spMkLst>
            <pc:docMk/>
            <pc:sldMk cId="0" sldId="272"/>
            <ac:spMk id="250" creationId="{00000000-0000-0000-0000-000000000000}"/>
          </ac:spMkLst>
        </pc:spChg>
        <pc:picChg chg="add mod">
          <ac:chgData name="Zhanzhi Hu" userId="b0ccda0f27655794" providerId="LiveId" clId="{01F29441-88BA-40F9-AB26-1F31A2BD3AFB}" dt="2024-10-22T18:31:58.486" v="305" actId="207"/>
          <ac:picMkLst>
            <pc:docMk/>
            <pc:sldMk cId="0" sldId="272"/>
            <ac:picMk id="3" creationId="{B2E7AA13-DC75-9A8A-8180-09F2B280A294}"/>
          </ac:picMkLst>
        </pc:picChg>
        <pc:picChg chg="add mod">
          <ac:chgData name="Zhanzhi Hu" userId="b0ccda0f27655794" providerId="LiveId" clId="{01F29441-88BA-40F9-AB26-1F31A2BD3AFB}" dt="2024-10-22T18:33:45.900" v="320" actId="1076"/>
          <ac:picMkLst>
            <pc:docMk/>
            <pc:sldMk cId="0" sldId="272"/>
            <ac:picMk id="5" creationId="{1B4CE3E6-1C04-89E7-9F8C-4C97A730A636}"/>
          </ac:picMkLst>
        </pc:picChg>
        <pc:picChg chg="add mod">
          <ac:chgData name="Zhanzhi Hu" userId="b0ccda0f27655794" providerId="LiveId" clId="{01F29441-88BA-40F9-AB26-1F31A2BD3AFB}" dt="2024-10-22T18:34:16.597" v="330" actId="1076"/>
          <ac:picMkLst>
            <pc:docMk/>
            <pc:sldMk cId="0" sldId="272"/>
            <ac:picMk id="7" creationId="{B6DFB3BF-8A6C-0F60-2E51-2ADBEB0B1BF4}"/>
          </ac:picMkLst>
        </pc:picChg>
        <pc:picChg chg="mod">
          <ac:chgData name="Zhanzhi Hu" userId="b0ccda0f27655794" providerId="LiveId" clId="{01F29441-88BA-40F9-AB26-1F31A2BD3AFB}" dt="2024-10-22T18:34:34.141" v="331" actId="14100"/>
          <ac:picMkLst>
            <pc:docMk/>
            <pc:sldMk cId="0" sldId="272"/>
            <ac:picMk id="242" creationId="{00000000-0000-0000-0000-000000000000}"/>
          </ac:picMkLst>
        </pc:picChg>
        <pc:picChg chg="del mod">
          <ac:chgData name="Zhanzhi Hu" userId="b0ccda0f27655794" providerId="LiveId" clId="{01F29441-88BA-40F9-AB26-1F31A2BD3AFB}" dt="2024-10-22T18:33:02.135" v="310" actId="478"/>
          <ac:picMkLst>
            <pc:docMk/>
            <pc:sldMk cId="0" sldId="272"/>
            <ac:picMk id="244" creationId="{00000000-0000-0000-0000-000000000000}"/>
          </ac:picMkLst>
        </pc:picChg>
        <pc:picChg chg="mod">
          <ac:chgData name="Zhanzhi Hu" userId="b0ccda0f27655794" providerId="LiveId" clId="{01F29441-88BA-40F9-AB26-1F31A2BD3AFB}" dt="2024-10-22T18:30:18.230" v="291" actId="1076"/>
          <ac:picMkLst>
            <pc:docMk/>
            <pc:sldMk cId="0" sldId="272"/>
            <ac:picMk id="245" creationId="{00000000-0000-0000-0000-000000000000}"/>
          </ac:picMkLst>
        </pc:picChg>
        <pc:picChg chg="del mod">
          <ac:chgData name="Zhanzhi Hu" userId="b0ccda0f27655794" providerId="LiveId" clId="{01F29441-88BA-40F9-AB26-1F31A2BD3AFB}" dt="2024-10-22T18:21:58.190" v="286" actId="478"/>
          <ac:picMkLst>
            <pc:docMk/>
            <pc:sldMk cId="0" sldId="272"/>
            <ac:picMk id="246" creationId="{00000000-0000-0000-0000-000000000000}"/>
          </ac:picMkLst>
        </pc:picChg>
        <pc:picChg chg="mod">
          <ac:chgData name="Zhanzhi Hu" userId="b0ccda0f27655794" providerId="LiveId" clId="{01F29441-88BA-40F9-AB26-1F31A2BD3AFB}" dt="2024-10-22T18:32:10.251" v="306" actId="1076"/>
          <ac:picMkLst>
            <pc:docMk/>
            <pc:sldMk cId="0" sldId="272"/>
            <ac:picMk id="247" creationId="{00000000-0000-0000-0000-000000000000}"/>
          </ac:picMkLst>
        </pc:picChg>
        <pc:picChg chg="mod">
          <ac:chgData name="Zhanzhi Hu" userId="b0ccda0f27655794" providerId="LiveId" clId="{01F29441-88BA-40F9-AB26-1F31A2BD3AFB}" dt="2024-10-22T18:30:35.945" v="295" actId="1076"/>
          <ac:picMkLst>
            <pc:docMk/>
            <pc:sldMk cId="0" sldId="272"/>
            <ac:picMk id="248" creationId="{00000000-0000-0000-0000-000000000000}"/>
          </ac:picMkLst>
        </pc:picChg>
        <pc:picChg chg="mod">
          <ac:chgData name="Zhanzhi Hu" userId="b0ccda0f27655794" providerId="LiveId" clId="{01F29441-88BA-40F9-AB26-1F31A2BD3AFB}" dt="2024-10-22T18:33:43.657" v="319" actId="1076"/>
          <ac:picMkLst>
            <pc:docMk/>
            <pc:sldMk cId="0" sldId="272"/>
            <ac:picMk id="249" creationId="{00000000-0000-0000-0000-000000000000}"/>
          </ac:picMkLst>
        </pc:picChg>
      </pc:sldChg>
      <pc:sldChg chg="modSp new mod modNotesTx">
        <pc:chgData name="Zhanzhi Hu" userId="b0ccda0f27655794" providerId="LiveId" clId="{01F29441-88BA-40F9-AB26-1F31A2BD3AFB}" dt="2024-10-22T18:59:16.684" v="1161" actId="20577"/>
        <pc:sldMkLst>
          <pc:docMk/>
          <pc:sldMk cId="949494987" sldId="273"/>
        </pc:sldMkLst>
        <pc:spChg chg="mod">
          <ac:chgData name="Zhanzhi Hu" userId="b0ccda0f27655794" providerId="LiveId" clId="{01F29441-88BA-40F9-AB26-1F31A2BD3AFB}" dt="2024-10-22T18:43:06.518" v="611" actId="20577"/>
          <ac:spMkLst>
            <pc:docMk/>
            <pc:sldMk cId="949494987" sldId="273"/>
            <ac:spMk id="2" creationId="{E3F171BC-1EBF-800D-89B9-AEB3733FF397}"/>
          </ac:spMkLst>
        </pc:spChg>
        <pc:spChg chg="mod">
          <ac:chgData name="Zhanzhi Hu" userId="b0ccda0f27655794" providerId="LiveId" clId="{01F29441-88BA-40F9-AB26-1F31A2BD3AFB}" dt="2024-10-22T18:59:16.684" v="1161" actId="20577"/>
          <ac:spMkLst>
            <pc:docMk/>
            <pc:sldMk cId="949494987" sldId="273"/>
            <ac:spMk id="3" creationId="{3B5BF868-F570-6D5C-6F9B-2DE06165A29B}"/>
          </ac:spMkLst>
        </pc:spChg>
      </pc:sldChg>
      <pc:sldMasterChg chg="addSldLayout">
        <pc:chgData name="Zhanzhi Hu" userId="b0ccda0f27655794" providerId="LiveId" clId="{01F29441-88BA-40F9-AB26-1F31A2BD3AFB}" dt="2024-10-22T17:48:30.359" v="0" actId="680"/>
        <pc:sldMasterMkLst>
          <pc:docMk/>
          <pc:sldMasterMk cId="3607306072" sldId="2147483648"/>
        </pc:sldMasterMkLst>
        <pc:sldLayoutChg chg="add">
          <pc:chgData name="Zhanzhi Hu" userId="b0ccda0f27655794" providerId="LiveId" clId="{01F29441-88BA-40F9-AB26-1F31A2BD3AFB}" dt="2024-10-22T17:48:30.359" v="0" actId="680"/>
          <pc:sldLayoutMkLst>
            <pc:docMk/>
            <pc:sldMasterMk cId="3607306072" sldId="2147483648"/>
            <pc:sldLayoutMk cId="2425191751" sldId="2147483649"/>
          </pc:sldLayoutMkLst>
        </pc:sldLayoutChg>
      </pc:sldMasterChg>
    </pc:docChg>
  </pc:docChgLst>
  <pc:docChgLst>
    <pc:chgData name="Zhanzhi Hu" userId="b0ccda0f27655794" providerId="LiveId" clId="{6C2BE606-5332-4F66-A51C-BDB823A7F5D2}"/>
    <pc:docChg chg="undo custSel addSld delSld modSld sldOrd modMainMaster">
      <pc:chgData name="Zhanzhi Hu" userId="b0ccda0f27655794" providerId="LiveId" clId="{6C2BE606-5332-4F66-A51C-BDB823A7F5D2}" dt="2024-11-11T04:56:38.253" v="1640" actId="6549"/>
      <pc:docMkLst>
        <pc:docMk/>
      </pc:docMkLst>
      <pc:sldChg chg="addSp delSp modSp mod">
        <pc:chgData name="Zhanzhi Hu" userId="b0ccda0f27655794" providerId="LiveId" clId="{6C2BE606-5332-4F66-A51C-BDB823A7F5D2}" dt="2024-11-11T04:28:02.596" v="809" actId="6549"/>
        <pc:sldMkLst>
          <pc:docMk/>
          <pc:sldMk cId="2427113202" sldId="257"/>
        </pc:sldMkLst>
        <pc:spChg chg="add mod">
          <ac:chgData name="Zhanzhi Hu" userId="b0ccda0f27655794" providerId="LiveId" clId="{6C2BE606-5332-4F66-A51C-BDB823A7F5D2}" dt="2024-11-11T04:28:02.596" v="809" actId="6549"/>
          <ac:spMkLst>
            <pc:docMk/>
            <pc:sldMk cId="2427113202" sldId="257"/>
            <ac:spMk id="2" creationId="{7DBFCB19-C8CD-BC02-2D58-F3E9B14D4F1A}"/>
          </ac:spMkLst>
        </pc:spChg>
        <pc:spChg chg="mod">
          <ac:chgData name="Zhanzhi Hu" userId="b0ccda0f27655794" providerId="LiveId" clId="{6C2BE606-5332-4F66-A51C-BDB823A7F5D2}" dt="2024-10-25T18:09:13.392" v="313"/>
          <ac:spMkLst>
            <pc:docMk/>
            <pc:sldMk cId="2427113202" sldId="257"/>
            <ac:spMk id="5" creationId="{96AF19E1-7519-253D-0385-A3ECFA2AC299}"/>
          </ac:spMkLst>
        </pc:spChg>
        <pc:picChg chg="add del mod">
          <ac:chgData name="Zhanzhi Hu" userId="b0ccda0f27655794" providerId="LiveId" clId="{6C2BE606-5332-4F66-A51C-BDB823A7F5D2}" dt="2024-11-11T03:56:35.103" v="480" actId="478"/>
          <ac:picMkLst>
            <pc:docMk/>
            <pc:sldMk cId="2427113202" sldId="257"/>
            <ac:picMk id="6" creationId="{18268E8E-07C9-34A1-0F77-4651D9607289}"/>
          </ac:picMkLst>
        </pc:picChg>
        <pc:picChg chg="add del mod">
          <ac:chgData name="Zhanzhi Hu" userId="b0ccda0f27655794" providerId="LiveId" clId="{6C2BE606-5332-4F66-A51C-BDB823A7F5D2}" dt="2024-11-10T19:15:51.552" v="478" actId="478"/>
          <ac:picMkLst>
            <pc:docMk/>
            <pc:sldMk cId="2427113202" sldId="257"/>
            <ac:picMk id="8" creationId="{3DD12381-90B7-787E-B690-993CDA17768B}"/>
          </ac:picMkLst>
        </pc:picChg>
      </pc:sldChg>
      <pc:sldChg chg="add del">
        <pc:chgData name="Zhanzhi Hu" userId="b0ccda0f27655794" providerId="LiveId" clId="{6C2BE606-5332-4F66-A51C-BDB823A7F5D2}" dt="2024-10-25T17:44:36.749" v="6" actId="2696"/>
        <pc:sldMkLst>
          <pc:docMk/>
          <pc:sldMk cId="0" sldId="272"/>
        </pc:sldMkLst>
      </pc:sldChg>
      <pc:sldChg chg="modSp mod ord">
        <pc:chgData name="Zhanzhi Hu" userId="b0ccda0f27655794" providerId="LiveId" clId="{6C2BE606-5332-4F66-A51C-BDB823A7F5D2}" dt="2024-11-11T04:56:38.253" v="1640" actId="6549"/>
        <pc:sldMkLst>
          <pc:docMk/>
          <pc:sldMk cId="949494987" sldId="273"/>
        </pc:sldMkLst>
        <pc:spChg chg="mod">
          <ac:chgData name="Zhanzhi Hu" userId="b0ccda0f27655794" providerId="LiveId" clId="{6C2BE606-5332-4F66-A51C-BDB823A7F5D2}" dt="2024-11-11T04:56:38.253" v="1640" actId="6549"/>
          <ac:spMkLst>
            <pc:docMk/>
            <pc:sldMk cId="949494987" sldId="273"/>
            <ac:spMk id="2" creationId="{E3F171BC-1EBF-800D-89B9-AEB3733FF397}"/>
          </ac:spMkLst>
        </pc:spChg>
        <pc:spChg chg="mod">
          <ac:chgData name="Zhanzhi Hu" userId="b0ccda0f27655794" providerId="LiveId" clId="{6C2BE606-5332-4F66-A51C-BDB823A7F5D2}" dt="2024-11-11T04:56:01.963" v="1637" actId="20577"/>
          <ac:spMkLst>
            <pc:docMk/>
            <pc:sldMk cId="949494987" sldId="273"/>
            <ac:spMk id="3" creationId="{3B5BF868-F570-6D5C-6F9B-2DE06165A29B}"/>
          </ac:spMkLst>
        </pc:spChg>
      </pc:sldChg>
      <pc:sldChg chg="addSp delSp modSp new mod modClrScheme chgLayout">
        <pc:chgData name="Zhanzhi Hu" userId="b0ccda0f27655794" providerId="LiveId" clId="{6C2BE606-5332-4F66-A51C-BDB823A7F5D2}" dt="2024-11-11T04:34:53.581" v="1178" actId="20577"/>
        <pc:sldMkLst>
          <pc:docMk/>
          <pc:sldMk cId="236884210" sldId="274"/>
        </pc:sldMkLst>
        <pc:spChg chg="del mod ord">
          <ac:chgData name="Zhanzhi Hu" userId="b0ccda0f27655794" providerId="LiveId" clId="{6C2BE606-5332-4F66-A51C-BDB823A7F5D2}" dt="2024-11-11T03:57:17.431" v="482" actId="700"/>
          <ac:spMkLst>
            <pc:docMk/>
            <pc:sldMk cId="236884210" sldId="274"/>
            <ac:spMk id="2" creationId="{4FF0E385-82A3-4679-5684-E9233BC3BFC5}"/>
          </ac:spMkLst>
        </pc:spChg>
        <pc:spChg chg="del mod ord">
          <ac:chgData name="Zhanzhi Hu" userId="b0ccda0f27655794" providerId="LiveId" clId="{6C2BE606-5332-4F66-A51C-BDB823A7F5D2}" dt="2024-11-11T03:57:17.431" v="482" actId="700"/>
          <ac:spMkLst>
            <pc:docMk/>
            <pc:sldMk cId="236884210" sldId="274"/>
            <ac:spMk id="3" creationId="{C40A2812-801E-905D-CFA1-F5A8CD17EE04}"/>
          </ac:spMkLst>
        </pc:spChg>
        <pc:spChg chg="add mod ord">
          <ac:chgData name="Zhanzhi Hu" userId="b0ccda0f27655794" providerId="LiveId" clId="{6C2BE606-5332-4F66-A51C-BDB823A7F5D2}" dt="2024-11-11T04:20:31.268" v="679" actId="6549"/>
          <ac:spMkLst>
            <pc:docMk/>
            <pc:sldMk cId="236884210" sldId="274"/>
            <ac:spMk id="4" creationId="{9185FC66-C42C-8FD3-C2CA-FEC2602A1923}"/>
          </ac:spMkLst>
        </pc:spChg>
        <pc:spChg chg="add mod ord">
          <ac:chgData name="Zhanzhi Hu" userId="b0ccda0f27655794" providerId="LiveId" clId="{6C2BE606-5332-4F66-A51C-BDB823A7F5D2}" dt="2024-11-11T04:34:53.581" v="1178" actId="20577"/>
          <ac:spMkLst>
            <pc:docMk/>
            <pc:sldMk cId="236884210" sldId="274"/>
            <ac:spMk id="5" creationId="{151F84EB-6ADE-3A56-8144-37AE222492F3}"/>
          </ac:spMkLst>
        </pc:spChg>
        <pc:picChg chg="add del">
          <ac:chgData name="Zhanzhi Hu" userId="b0ccda0f27655794" providerId="LiveId" clId="{6C2BE606-5332-4F66-A51C-BDB823A7F5D2}" dt="2024-11-11T04:04:56.560" v="617" actId="478"/>
          <ac:picMkLst>
            <pc:docMk/>
            <pc:sldMk cId="236884210" sldId="274"/>
            <ac:picMk id="7" creationId="{7FDC47AC-40A7-61F6-AF29-6F1F91C6251C}"/>
          </ac:picMkLst>
        </pc:picChg>
        <pc:picChg chg="add mod">
          <ac:chgData name="Zhanzhi Hu" userId="b0ccda0f27655794" providerId="LiveId" clId="{6C2BE606-5332-4F66-A51C-BDB823A7F5D2}" dt="2024-11-11T04:30:46.174" v="961" actId="14100"/>
          <ac:picMkLst>
            <pc:docMk/>
            <pc:sldMk cId="236884210" sldId="274"/>
            <ac:picMk id="9" creationId="{1B7C41C6-03C4-CFC6-C6C3-E1D9DD435F43}"/>
          </ac:picMkLst>
        </pc:picChg>
      </pc:sldChg>
      <pc:sldChg chg="addSp modSp new mod">
        <pc:chgData name="Zhanzhi Hu" userId="b0ccda0f27655794" providerId="LiveId" clId="{6C2BE606-5332-4F66-A51C-BDB823A7F5D2}" dt="2024-11-11T04:38:25.893" v="1329" actId="20577"/>
        <pc:sldMkLst>
          <pc:docMk/>
          <pc:sldMk cId="782657608" sldId="275"/>
        </pc:sldMkLst>
        <pc:spChg chg="mod">
          <ac:chgData name="Zhanzhi Hu" userId="b0ccda0f27655794" providerId="LiveId" clId="{6C2BE606-5332-4F66-A51C-BDB823A7F5D2}" dt="2024-11-11T04:38:21.026" v="1321" actId="20577"/>
          <ac:spMkLst>
            <pc:docMk/>
            <pc:sldMk cId="782657608" sldId="275"/>
            <ac:spMk id="2" creationId="{DB824794-50E1-0163-6B9D-891793C42743}"/>
          </ac:spMkLst>
        </pc:spChg>
        <pc:spChg chg="mod">
          <ac:chgData name="Zhanzhi Hu" userId="b0ccda0f27655794" providerId="LiveId" clId="{6C2BE606-5332-4F66-A51C-BDB823A7F5D2}" dt="2024-11-11T04:38:25.893" v="1329" actId="20577"/>
          <ac:spMkLst>
            <pc:docMk/>
            <pc:sldMk cId="782657608" sldId="275"/>
            <ac:spMk id="3" creationId="{A3EEDFE0-D330-DF53-5733-F8720E1D13E7}"/>
          </ac:spMkLst>
        </pc:spChg>
        <pc:picChg chg="add mod">
          <ac:chgData name="Zhanzhi Hu" userId="b0ccda0f27655794" providerId="LiveId" clId="{6C2BE606-5332-4F66-A51C-BDB823A7F5D2}" dt="2024-11-11T04:35:30.621" v="1182" actId="1076"/>
          <ac:picMkLst>
            <pc:docMk/>
            <pc:sldMk cId="782657608" sldId="275"/>
            <ac:picMk id="5" creationId="{A64FF106-86F3-AA35-551F-3B5BF051E923}"/>
          </ac:picMkLst>
        </pc:picChg>
        <pc:picChg chg="add mod">
          <ac:chgData name="Zhanzhi Hu" userId="b0ccda0f27655794" providerId="LiveId" clId="{6C2BE606-5332-4F66-A51C-BDB823A7F5D2}" dt="2024-11-11T04:35:23.188" v="1179" actId="14100"/>
          <ac:picMkLst>
            <pc:docMk/>
            <pc:sldMk cId="782657608" sldId="275"/>
            <ac:picMk id="7" creationId="{39E7C579-D61F-BD2F-A963-C906F3D11B74}"/>
          </ac:picMkLst>
        </pc:picChg>
      </pc:sldChg>
      <pc:sldChg chg="addSp modSp new mod">
        <pc:chgData name="Zhanzhi Hu" userId="b0ccda0f27655794" providerId="LiveId" clId="{6C2BE606-5332-4F66-A51C-BDB823A7F5D2}" dt="2024-11-11T04:43:47.506" v="1559" actId="6549"/>
        <pc:sldMkLst>
          <pc:docMk/>
          <pc:sldMk cId="2326954622" sldId="276"/>
        </pc:sldMkLst>
        <pc:spChg chg="mod">
          <ac:chgData name="Zhanzhi Hu" userId="b0ccda0f27655794" providerId="LiveId" clId="{6C2BE606-5332-4F66-A51C-BDB823A7F5D2}" dt="2024-11-11T04:21:32.100" v="719" actId="20577"/>
          <ac:spMkLst>
            <pc:docMk/>
            <pc:sldMk cId="2326954622" sldId="276"/>
            <ac:spMk id="2" creationId="{E97584E7-4C4F-BE54-2D8F-19BBE02D5B05}"/>
          </ac:spMkLst>
        </pc:spChg>
        <pc:spChg chg="mod">
          <ac:chgData name="Zhanzhi Hu" userId="b0ccda0f27655794" providerId="LiveId" clId="{6C2BE606-5332-4F66-A51C-BDB823A7F5D2}" dt="2024-11-11T04:43:47.506" v="1559" actId="6549"/>
          <ac:spMkLst>
            <pc:docMk/>
            <pc:sldMk cId="2326954622" sldId="276"/>
            <ac:spMk id="3" creationId="{BA91B510-C362-19E5-7E12-9E098A63B02E}"/>
          </ac:spMkLst>
        </pc:spChg>
        <pc:picChg chg="add mod">
          <ac:chgData name="Zhanzhi Hu" userId="b0ccda0f27655794" providerId="LiveId" clId="{6C2BE606-5332-4F66-A51C-BDB823A7F5D2}" dt="2024-11-11T04:39:02.053" v="1331" actId="14100"/>
          <ac:picMkLst>
            <pc:docMk/>
            <pc:sldMk cId="2326954622" sldId="276"/>
            <ac:picMk id="5" creationId="{DA79818F-9BD2-FDFF-F807-B35DB2B7782A}"/>
          </ac:picMkLst>
        </pc:picChg>
        <pc:picChg chg="add mod">
          <ac:chgData name="Zhanzhi Hu" userId="b0ccda0f27655794" providerId="LiveId" clId="{6C2BE606-5332-4F66-A51C-BDB823A7F5D2}" dt="2024-11-11T04:39:12.066" v="1333" actId="14100"/>
          <ac:picMkLst>
            <pc:docMk/>
            <pc:sldMk cId="2326954622" sldId="276"/>
            <ac:picMk id="7" creationId="{99E70669-2CEA-6497-2000-1E674ECECEE6}"/>
          </ac:picMkLst>
        </pc:picChg>
      </pc:sldChg>
      <pc:sldMasterChg chg="addSldLayout delSldLayout modSldLayout">
        <pc:chgData name="Zhanzhi Hu" userId="b0ccda0f27655794" providerId="LiveId" clId="{6C2BE606-5332-4F66-A51C-BDB823A7F5D2}" dt="2024-11-10T19:14:09.575" v="462" actId="478"/>
        <pc:sldMasterMkLst>
          <pc:docMk/>
          <pc:sldMasterMk cId="357157294" sldId="2147483650"/>
        </pc:sldMasterMkLst>
        <pc:sldLayoutChg chg="add del">
          <pc:chgData name="Zhanzhi Hu" userId="b0ccda0f27655794" providerId="LiveId" clId="{6C2BE606-5332-4F66-A51C-BDB823A7F5D2}" dt="2024-10-25T17:44:36.749" v="6" actId="2696"/>
          <pc:sldLayoutMkLst>
            <pc:docMk/>
            <pc:sldMasterMk cId="357157294" sldId="2147483650"/>
            <pc:sldLayoutMk cId="3860155823" sldId="2147483653"/>
          </pc:sldLayoutMkLst>
        </pc:sldLayoutChg>
        <pc:sldLayoutChg chg="addSp delSp modSp mod">
          <pc:chgData name="Zhanzhi Hu" userId="b0ccda0f27655794" providerId="LiveId" clId="{6C2BE606-5332-4F66-A51C-BDB823A7F5D2}" dt="2024-11-10T19:14:09.575" v="462" actId="478"/>
          <pc:sldLayoutMkLst>
            <pc:docMk/>
            <pc:sldMasterMk cId="357157294" sldId="2147483650"/>
            <pc:sldLayoutMk cId="3864955726" sldId="2147483655"/>
          </pc:sldLayoutMkLst>
          <pc:picChg chg="add del mod">
            <ac:chgData name="Zhanzhi Hu" userId="b0ccda0f27655794" providerId="LiveId" clId="{6C2BE606-5332-4F66-A51C-BDB823A7F5D2}" dt="2024-11-10T18:56:18.949" v="362" actId="478"/>
            <ac:picMkLst>
              <pc:docMk/>
              <pc:sldMasterMk cId="357157294" sldId="2147483650"/>
              <pc:sldLayoutMk cId="3864955726" sldId="2147483655"/>
              <ac:picMk id="3" creationId="{EBA024C4-EC3E-FF96-406D-BB1310DFBA43}"/>
            </ac:picMkLst>
          </pc:picChg>
          <pc:picChg chg="add del mod">
            <ac:chgData name="Zhanzhi Hu" userId="b0ccda0f27655794" providerId="LiveId" clId="{6C2BE606-5332-4F66-A51C-BDB823A7F5D2}" dt="2024-11-10T18:57:58.179" v="441" actId="478"/>
            <ac:picMkLst>
              <pc:docMk/>
              <pc:sldMasterMk cId="357157294" sldId="2147483650"/>
              <pc:sldLayoutMk cId="3864955726" sldId="2147483655"/>
              <ac:picMk id="5" creationId="{D1F324AF-D78C-3CA3-E4A7-ED3758C22950}"/>
            </ac:picMkLst>
          </pc:picChg>
          <pc:picChg chg="add del mod">
            <ac:chgData name="Zhanzhi Hu" userId="b0ccda0f27655794" providerId="LiveId" clId="{6C2BE606-5332-4F66-A51C-BDB823A7F5D2}" dt="2024-11-10T19:10:14.200" v="445" actId="478"/>
            <ac:picMkLst>
              <pc:docMk/>
              <pc:sldMasterMk cId="357157294" sldId="2147483650"/>
              <pc:sldLayoutMk cId="3864955726" sldId="2147483655"/>
              <ac:picMk id="7" creationId="{3D4F0787-A4D7-FF7E-291B-031C94B8D20C}"/>
            </ac:picMkLst>
          </pc:picChg>
          <pc:picChg chg="add del mod">
            <ac:chgData name="Zhanzhi Hu" userId="b0ccda0f27655794" providerId="LiveId" clId="{6C2BE606-5332-4F66-A51C-BDB823A7F5D2}" dt="2024-11-10T19:14:09.575" v="462" actId="478"/>
            <ac:picMkLst>
              <pc:docMk/>
              <pc:sldMasterMk cId="357157294" sldId="2147483650"/>
              <pc:sldLayoutMk cId="3864955726" sldId="2147483655"/>
              <ac:picMk id="9" creationId="{E7EF7B16-3530-947D-CB74-45BE93DE1F93}"/>
            </ac:picMkLst>
          </pc:picChg>
          <pc:picChg chg="add del mod">
            <ac:chgData name="Zhanzhi Hu" userId="b0ccda0f27655794" providerId="LiveId" clId="{6C2BE606-5332-4F66-A51C-BDB823A7F5D2}" dt="2024-11-10T19:14:08.159" v="461" actId="478"/>
            <ac:picMkLst>
              <pc:docMk/>
              <pc:sldMasterMk cId="357157294" sldId="2147483650"/>
              <pc:sldLayoutMk cId="3864955726" sldId="2147483655"/>
              <ac:picMk id="11" creationId="{785B3FCB-21C5-FC3C-4551-B6913D47E29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AF8A-EF0C-468A-834A-33341C96687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7F9AE-3BB0-40E7-AC5E-DD71D78C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3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 directed survey/interview with professional guidance (</a:t>
            </a:r>
            <a:r>
              <a:rPr lang="en-US" dirty="0" err="1"/>
              <a:t>ie</a:t>
            </a:r>
            <a:r>
              <a:rPr lang="en-US" dirty="0"/>
              <a:t> consultants), manuscript drafting &amp; peer-reviewed journal publishing, not a huge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7F9AE-3BB0-40E7-AC5E-DD71D78CEB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94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Google Shape;8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30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Google Shape;8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17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19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0" name="Google Shape;40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495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02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269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32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86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Google Shape;7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0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30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57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ardian-study.org/" TargetMode="External"/><Relationship Id="rId2" Type="http://schemas.openxmlformats.org/officeDocument/2006/relationships/hyperlink" Target="https://project-guardian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795D-A323-DF57-74F6-632C90B750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Funding Opportunities for Newborn Screening Research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887D446-0511-B75F-7AC8-5F9DB5A0FF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Zhanzhi Hu (Mike)</a:t>
            </a:r>
          </a:p>
          <a:p>
            <a:r>
              <a:rPr lang="en-US" dirty="0"/>
              <a:t>Co-founder, Project GUARDIAN</a:t>
            </a:r>
          </a:p>
        </p:txBody>
      </p:sp>
    </p:spTree>
    <p:extLst>
      <p:ext uri="{BB962C8B-B14F-4D97-AF65-F5344CB8AC3E}">
        <p14:creationId xmlns:p14="http://schemas.microsoft.com/office/powerpoint/2010/main" val="393203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85FC66-C42C-8FD3-C2CA-FEC2602A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Funding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F84EB-6ADE-3A56-8144-37AE2224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732" y="1690688"/>
            <a:ext cx="6097858" cy="4419058"/>
          </a:xfrm>
        </p:spPr>
        <p:txBody>
          <a:bodyPr/>
          <a:lstStyle/>
          <a:p>
            <a:r>
              <a:rPr lang="en-US" dirty="0"/>
              <a:t>Many biopharmaceutical companies provides funding to the patient community via grants</a:t>
            </a:r>
          </a:p>
          <a:p>
            <a:r>
              <a:rPr lang="en-US" dirty="0"/>
              <a:t>For smaller companies without established grants channel, contact someone in Patient Advocacy roles via web contact or LinkedIn search</a:t>
            </a:r>
          </a:p>
          <a:p>
            <a:r>
              <a:rPr lang="en-US" dirty="0"/>
              <a:t>Identify an internal champion!</a:t>
            </a:r>
          </a:p>
        </p:txBody>
      </p:sp>
      <p:pic>
        <p:nvPicPr>
          <p:cNvPr id="9" name="Picture 8" descr="A screenshot of a computer">
            <a:extLst>
              <a:ext uri="{FF2B5EF4-FFF2-40B4-BE49-F238E27FC236}">
                <a16:creationId xmlns:a16="http://schemas.microsoft.com/office/drawing/2014/main" id="{1B7C41C6-03C4-CFC6-C6C3-E1D9DD435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21" y="2114758"/>
            <a:ext cx="6032374" cy="31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4794-50E1-0163-6B9D-891793C4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Organization 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EDFE0-D330-DF53-5733-F8720E1D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761" y="1825625"/>
            <a:ext cx="5257525" cy="4351338"/>
          </a:xfrm>
        </p:spPr>
        <p:txBody>
          <a:bodyPr/>
          <a:lstStyle/>
          <a:p>
            <a:r>
              <a:rPr lang="en-US" dirty="0"/>
              <a:t>Large pan-disease advocacy organizations may provide funding or useful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FF106-86F3-AA35-551F-3B5BF051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136" y="1484744"/>
            <a:ext cx="6681713" cy="2686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E7C579-D61F-BD2F-A963-C906F3D11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136" y="4171372"/>
            <a:ext cx="6675863" cy="26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5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84E7-4C4F-BE54-2D8F-19BBE02D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Philanthropic Foundation 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1B510-C362-19E5-7E12-9E098A63B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49" y="1825625"/>
            <a:ext cx="6839415" cy="4351338"/>
          </a:xfrm>
        </p:spPr>
        <p:txBody>
          <a:bodyPr/>
          <a:lstStyle/>
          <a:p>
            <a:r>
              <a:rPr lang="en-US" dirty="0"/>
              <a:t>Philanthropic private foundations may be a great resource</a:t>
            </a:r>
          </a:p>
          <a:p>
            <a:r>
              <a:rPr lang="en-US" dirty="0"/>
              <a:t>In addition to established funding programs, private foundations may be flexible in funding projects related to their 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9818F-9BD2-FDFF-F807-B35DB2B7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371" y="1360956"/>
            <a:ext cx="4839629" cy="2639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E70669-2CEA-6497-2000-1E674ECEC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371" y="4000754"/>
            <a:ext cx="4839629" cy="28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5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71BC-1EBF-800D-89B9-AEB3733F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7761" cy="1325563"/>
          </a:xfrm>
        </p:spPr>
        <p:txBody>
          <a:bodyPr/>
          <a:lstStyle/>
          <a:p>
            <a:r>
              <a:rPr lang="en-US" dirty="0"/>
              <a:t>Additional Funding Opportunities:</a:t>
            </a:r>
            <a:br>
              <a:rPr lang="en-US" dirty="0"/>
            </a:br>
            <a:r>
              <a:rPr lang="en-US" dirty="0"/>
              <a:t>Lived Experiences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BF868-F570-6D5C-6F9B-2DE06165A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Targeted fundraising – Facebook group, GoFundMe campaign, fundraising events</a:t>
            </a:r>
          </a:p>
          <a:p>
            <a:r>
              <a:rPr lang="en-US" dirty="0"/>
              <a:t>Identify talents in NBS related programs – thesis work for programs such as genetic counselor, MPH, MS/PhD in areas such as bioethics, neurobehavior, development,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Do-It-Yourself</a:t>
            </a:r>
          </a:p>
          <a:p>
            <a:endParaRPr lang="en-US" dirty="0"/>
          </a:p>
          <a:p>
            <a:r>
              <a:rPr lang="en-US" dirty="0"/>
              <a:t>Systemic improvements for lived experiences research: tool kit development for capturing lived experiences, connecting researchers with advocates</a:t>
            </a:r>
          </a:p>
        </p:txBody>
      </p:sp>
    </p:spTree>
    <p:extLst>
      <p:ext uri="{BB962C8B-B14F-4D97-AF65-F5344CB8AC3E}">
        <p14:creationId xmlns:p14="http://schemas.microsoft.com/office/powerpoint/2010/main" val="94949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BF734B-369E-9193-E6A1-B1234408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Mix for Project GUARDIAN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F19E1-7519-253D-0385-A3ECFA2AC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agency – NIH grants</a:t>
            </a:r>
          </a:p>
          <a:p>
            <a:r>
              <a:rPr lang="en-US" dirty="0"/>
              <a:t>Biotech companies – in-kind contributions</a:t>
            </a:r>
          </a:p>
          <a:p>
            <a:r>
              <a:rPr lang="en-US" dirty="0"/>
              <a:t>Biopharmaceutical companies – research grants</a:t>
            </a:r>
          </a:p>
          <a:p>
            <a:r>
              <a:rPr lang="en-US" dirty="0"/>
              <a:t>Philanthropic grants and donations</a:t>
            </a:r>
          </a:p>
          <a:p>
            <a:r>
              <a:rPr lang="en-US" dirty="0"/>
              <a:t>Public fundraising</a:t>
            </a:r>
          </a:p>
        </p:txBody>
      </p:sp>
      <p:sp>
        <p:nvSpPr>
          <p:cNvPr id="2" name="Google Shape;250;p16">
            <a:extLst>
              <a:ext uri="{FF2B5EF4-FFF2-40B4-BE49-F238E27FC236}">
                <a16:creationId xmlns:a16="http://schemas.microsoft.com/office/drawing/2014/main" id="{7DBFCB19-C8CD-BC02-2D58-F3E9B14D4F1A}"/>
              </a:ext>
            </a:extLst>
          </p:cNvPr>
          <p:cNvSpPr txBox="1"/>
          <p:nvPr/>
        </p:nvSpPr>
        <p:spPr>
          <a:xfrm>
            <a:off x="390864" y="5476065"/>
            <a:ext cx="43967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https://project-guardian.org/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  <a:hlinkClick r:id="rId3"/>
              </a:rPr>
              <a:t>https://guardian-study.org/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13202"/>
      </p:ext>
    </p:extLst>
  </p:cSld>
  <p:clrMapOvr>
    <a:masterClrMapping/>
  </p:clrMapOvr>
</p:sld>
</file>

<file path=ppt/theme/theme1.xml><?xml version="1.0" encoding="utf-8"?>
<a:theme xmlns:a="http://schemas.openxmlformats.org/drawingml/2006/main" name="NBS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S Theme" id="{4A892532-250A-4DD8-9492-D462BD7CE409}" vid="{37DBCAD7-F9B3-41CD-88E7-5D0AE23131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NBS Theme</Template>
  <TotalTime>703</TotalTime>
  <Words>230</Words>
  <Application>Microsoft Office PowerPoint</Application>
  <PresentationFormat>Widescreen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Calibri</vt:lpstr>
      <vt:lpstr>NBS Theme</vt:lpstr>
      <vt:lpstr>Alternative Funding Opportunities for Newborn Screening Research</vt:lpstr>
      <vt:lpstr>Commercial Funding</vt:lpstr>
      <vt:lpstr>Advocacy Organization Grants</vt:lpstr>
      <vt:lpstr>Philanthropic Foundation Grants</vt:lpstr>
      <vt:lpstr>Additional Funding Opportunities: Lived Experiences Research</vt:lpstr>
      <vt:lpstr>Funding Mix for Project GUARDIAN</vt:lpstr>
    </vt:vector>
  </TitlesOfParts>
  <Company>CUIMC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Zhanzhi Hu</dc:creator>
  <cp:lastModifiedBy>Zhanzhi Hu</cp:lastModifiedBy>
  <cp:revision>1</cp:revision>
  <dcterms:created xsi:type="dcterms:W3CDTF">2024-10-22T17:48:28Z</dcterms:created>
  <dcterms:modified xsi:type="dcterms:W3CDTF">2024-11-11T04:56:41Z</dcterms:modified>
</cp:coreProperties>
</file>