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4"/>
    <p:sldMasterId id="2147483864" r:id="rId5"/>
  </p:sldMasterIdLst>
  <p:notesMasterIdLst>
    <p:notesMasterId r:id="rId14"/>
  </p:notesMasterIdLst>
  <p:handoutMasterIdLst>
    <p:handoutMasterId r:id="rId15"/>
  </p:handoutMasterIdLst>
  <p:sldIdLst>
    <p:sldId id="731" r:id="rId6"/>
    <p:sldId id="799" r:id="rId7"/>
    <p:sldId id="818" r:id="rId8"/>
    <p:sldId id="814" r:id="rId9"/>
    <p:sldId id="816" r:id="rId10"/>
    <p:sldId id="817" r:id="rId11"/>
    <p:sldId id="794" r:id="rId12"/>
    <p:sldId id="558" r:id="rId13"/>
  </p:sldIdLst>
  <p:sldSz cx="9144000" cy="6858000" type="screen4x3"/>
  <p:notesSz cx="7026275" cy="9312275"/>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1C1C1C"/>
    <a:srgbClr val="333333"/>
    <a:srgbClr val="101426"/>
    <a:srgbClr val="0D1939"/>
    <a:srgbClr val="00CCFF"/>
    <a:srgbClr val="00FF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6CB6A-703C-453B-B822-857A5A9FD1E5}" v="3" dt="2024-07-02T16:09:56.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86433" autoAdjust="0"/>
  </p:normalViewPr>
  <p:slideViewPr>
    <p:cSldViewPr snapToGrid="0">
      <p:cViewPr varScale="1">
        <p:scale>
          <a:sx n="94" d="100"/>
          <a:sy n="94" d="100"/>
        </p:scale>
        <p:origin x="557" y="82"/>
      </p:cViewPr>
      <p:guideLst>
        <p:guide orient="horz" pos="2160"/>
        <p:guide pos="2880"/>
      </p:guideLst>
    </p:cSldViewPr>
  </p:slideViewPr>
  <p:outlineViewPr>
    <p:cViewPr>
      <p:scale>
        <a:sx n="33" d="100"/>
        <a:sy n="33" d="100"/>
      </p:scale>
      <p:origin x="0" y="6547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504" y="-1124"/>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ater, Jay" userId="dcc2e538-fc91-4b5c-9dce-cde0731172ea" providerId="ADAL" clId="{11D6CB6A-703C-453B-B822-857A5A9FD1E5}"/>
    <pc:docChg chg="undo redo custSel addSld modSld">
      <pc:chgData name="Slater, Jay" userId="dcc2e538-fc91-4b5c-9dce-cde0731172ea" providerId="ADAL" clId="{11D6CB6A-703C-453B-B822-857A5A9FD1E5}" dt="2024-07-02T16:10:33.907" v="182" actId="20577"/>
      <pc:docMkLst>
        <pc:docMk/>
      </pc:docMkLst>
      <pc:sldChg chg="modSp mod">
        <pc:chgData name="Slater, Jay" userId="dcc2e538-fc91-4b5c-9dce-cde0731172ea" providerId="ADAL" clId="{11D6CB6A-703C-453B-B822-857A5A9FD1E5}" dt="2024-07-02T16:10:33.907" v="182" actId="20577"/>
        <pc:sldMkLst>
          <pc:docMk/>
          <pc:sldMk cId="0" sldId="731"/>
        </pc:sldMkLst>
        <pc:spChg chg="mod">
          <ac:chgData name="Slater, Jay" userId="dcc2e538-fc91-4b5c-9dce-cde0731172ea" providerId="ADAL" clId="{11D6CB6A-703C-453B-B822-857A5A9FD1E5}" dt="2024-07-02T16:10:33.907" v="182" actId="20577"/>
          <ac:spMkLst>
            <pc:docMk/>
            <pc:sldMk cId="0" sldId="731"/>
            <ac:spMk id="3076" creationId="{00000000-0000-0000-0000-000000000000}"/>
          </ac:spMkLst>
        </pc:spChg>
      </pc:sldChg>
      <pc:sldChg chg="modSp mod">
        <pc:chgData name="Slater, Jay" userId="dcc2e538-fc91-4b5c-9dce-cde0731172ea" providerId="ADAL" clId="{11D6CB6A-703C-453B-B822-857A5A9FD1E5}" dt="2024-07-01T15:48:46.025" v="62" actId="113"/>
        <pc:sldMkLst>
          <pc:docMk/>
          <pc:sldMk cId="1459966125" sldId="799"/>
        </pc:sldMkLst>
        <pc:spChg chg="mod">
          <ac:chgData name="Slater, Jay" userId="dcc2e538-fc91-4b5c-9dce-cde0731172ea" providerId="ADAL" clId="{11D6CB6A-703C-453B-B822-857A5A9FD1E5}" dt="2024-07-01T15:48:32.728" v="53" actId="20577"/>
          <ac:spMkLst>
            <pc:docMk/>
            <pc:sldMk cId="1459966125" sldId="799"/>
            <ac:spMk id="2" creationId="{25EBF57E-4D07-410C-A088-B7ABA94C32F4}"/>
          </ac:spMkLst>
        </pc:spChg>
        <pc:spChg chg="mod">
          <ac:chgData name="Slater, Jay" userId="dcc2e538-fc91-4b5c-9dce-cde0731172ea" providerId="ADAL" clId="{11D6CB6A-703C-453B-B822-857A5A9FD1E5}" dt="2024-07-01T15:48:46.025" v="62" actId="113"/>
          <ac:spMkLst>
            <pc:docMk/>
            <pc:sldMk cId="1459966125" sldId="799"/>
            <ac:spMk id="3" creationId="{5244C26D-D1EF-48D8-815F-0C624B0548F3}"/>
          </ac:spMkLst>
        </pc:spChg>
      </pc:sldChg>
      <pc:sldChg chg="modSp mod">
        <pc:chgData name="Slater, Jay" userId="dcc2e538-fc91-4b5c-9dce-cde0731172ea" providerId="ADAL" clId="{11D6CB6A-703C-453B-B822-857A5A9FD1E5}" dt="2024-07-02T16:08:44.232" v="172" actId="1076"/>
        <pc:sldMkLst>
          <pc:docMk/>
          <pc:sldMk cId="3976869799" sldId="814"/>
        </pc:sldMkLst>
        <pc:spChg chg="mod">
          <ac:chgData name="Slater, Jay" userId="dcc2e538-fc91-4b5c-9dce-cde0731172ea" providerId="ADAL" clId="{11D6CB6A-703C-453B-B822-857A5A9FD1E5}" dt="2024-07-01T15:49:18.777" v="69" actId="20577"/>
          <ac:spMkLst>
            <pc:docMk/>
            <pc:sldMk cId="3976869799" sldId="814"/>
            <ac:spMk id="2" creationId="{25EBF57E-4D07-410C-A088-B7ABA94C32F4}"/>
          </ac:spMkLst>
        </pc:spChg>
        <pc:spChg chg="mod">
          <ac:chgData name="Slater, Jay" userId="dcc2e538-fc91-4b5c-9dce-cde0731172ea" providerId="ADAL" clId="{11D6CB6A-703C-453B-B822-857A5A9FD1E5}" dt="2024-07-02T16:08:44.232" v="172" actId="1076"/>
          <ac:spMkLst>
            <pc:docMk/>
            <pc:sldMk cId="3976869799" sldId="814"/>
            <ac:spMk id="3" creationId="{5244C26D-D1EF-48D8-815F-0C624B0548F3}"/>
          </ac:spMkLst>
        </pc:spChg>
      </pc:sldChg>
      <pc:sldChg chg="modSp mod">
        <pc:chgData name="Slater, Jay" userId="dcc2e538-fc91-4b5c-9dce-cde0731172ea" providerId="ADAL" clId="{11D6CB6A-703C-453B-B822-857A5A9FD1E5}" dt="2024-07-02T16:09:56.995" v="175" actId="1076"/>
        <pc:sldMkLst>
          <pc:docMk/>
          <pc:sldMk cId="822208520" sldId="816"/>
        </pc:sldMkLst>
        <pc:spChg chg="mod">
          <ac:chgData name="Slater, Jay" userId="dcc2e538-fc91-4b5c-9dce-cde0731172ea" providerId="ADAL" clId="{11D6CB6A-703C-453B-B822-857A5A9FD1E5}" dt="2024-07-01T15:52:53.167" v="103" actId="20577"/>
          <ac:spMkLst>
            <pc:docMk/>
            <pc:sldMk cId="822208520" sldId="816"/>
            <ac:spMk id="2" creationId="{D2027C10-7634-4845-A697-BAEB101EC3C4}"/>
          </ac:spMkLst>
        </pc:spChg>
        <pc:spChg chg="mod">
          <ac:chgData name="Slater, Jay" userId="dcc2e538-fc91-4b5c-9dce-cde0731172ea" providerId="ADAL" clId="{11D6CB6A-703C-453B-B822-857A5A9FD1E5}" dt="2024-07-02T16:09:56.995" v="175" actId="1076"/>
          <ac:spMkLst>
            <pc:docMk/>
            <pc:sldMk cId="822208520" sldId="816"/>
            <ac:spMk id="3" creationId="{F8C099FF-A98F-472D-961F-A614E5DC9FA2}"/>
          </ac:spMkLst>
        </pc:spChg>
      </pc:sldChg>
      <pc:sldChg chg="modSp mod">
        <pc:chgData name="Slater, Jay" userId="dcc2e538-fc91-4b5c-9dce-cde0731172ea" providerId="ADAL" clId="{11D6CB6A-703C-453B-B822-857A5A9FD1E5}" dt="2024-07-02T16:09:28.642" v="174" actId="20577"/>
        <pc:sldMkLst>
          <pc:docMk/>
          <pc:sldMk cId="2179420194" sldId="817"/>
        </pc:sldMkLst>
        <pc:spChg chg="mod">
          <ac:chgData name="Slater, Jay" userId="dcc2e538-fc91-4b5c-9dce-cde0731172ea" providerId="ADAL" clId="{11D6CB6A-703C-453B-B822-857A5A9FD1E5}" dt="2024-07-01T15:53:59.220" v="121" actId="20577"/>
          <ac:spMkLst>
            <pc:docMk/>
            <pc:sldMk cId="2179420194" sldId="817"/>
            <ac:spMk id="2" creationId="{25EBF57E-4D07-410C-A088-B7ABA94C32F4}"/>
          </ac:spMkLst>
        </pc:spChg>
        <pc:spChg chg="mod">
          <ac:chgData name="Slater, Jay" userId="dcc2e538-fc91-4b5c-9dce-cde0731172ea" providerId="ADAL" clId="{11D6CB6A-703C-453B-B822-857A5A9FD1E5}" dt="2024-07-02T16:09:28.642" v="174" actId="20577"/>
          <ac:spMkLst>
            <pc:docMk/>
            <pc:sldMk cId="2179420194" sldId="817"/>
            <ac:spMk id="3" creationId="{5244C26D-D1EF-48D8-815F-0C624B0548F3}"/>
          </ac:spMkLst>
        </pc:spChg>
      </pc:sldChg>
      <pc:sldChg chg="modSp add mod">
        <pc:chgData name="Slater, Jay" userId="dcc2e538-fc91-4b5c-9dce-cde0731172ea" providerId="ADAL" clId="{11D6CB6A-703C-453B-B822-857A5A9FD1E5}" dt="2024-07-02T16:07:53.288" v="170" actId="20577"/>
        <pc:sldMkLst>
          <pc:docMk/>
          <pc:sldMk cId="3892612402" sldId="818"/>
        </pc:sldMkLst>
        <pc:spChg chg="mod">
          <ac:chgData name="Slater, Jay" userId="dcc2e538-fc91-4b5c-9dce-cde0731172ea" providerId="ADAL" clId="{11D6CB6A-703C-453B-B822-857A5A9FD1E5}" dt="2024-07-02T16:07:53.288" v="170" actId="20577"/>
          <ac:spMkLst>
            <pc:docMk/>
            <pc:sldMk cId="3892612402" sldId="818"/>
            <ac:spMk id="3" creationId="{5244C26D-D1EF-48D8-815F-0C624B0548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45356" cy="46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6" tIns="46663" rIns="93326" bIns="46663" numCol="1" anchor="t" anchorCtr="0" compatLnSpc="1">
            <a:prstTxWarp prst="textNoShape">
              <a:avLst/>
            </a:prstTxWarp>
          </a:bodyPr>
          <a:lstStyle>
            <a:lvl1pPr defTabSz="933634">
              <a:defRPr sz="1200"/>
            </a:lvl1pPr>
          </a:lstStyle>
          <a:p>
            <a:pPr>
              <a:defRPr/>
            </a:pPr>
            <a:endParaRPr lang="en-US" dirty="0"/>
          </a:p>
        </p:txBody>
      </p:sp>
      <p:sp>
        <p:nvSpPr>
          <p:cNvPr id="81923" name="Rectangle 3"/>
          <p:cNvSpPr>
            <a:spLocks noGrp="1" noChangeArrowheads="1"/>
          </p:cNvSpPr>
          <p:nvPr>
            <p:ph type="dt" sz="quarter" idx="1"/>
          </p:nvPr>
        </p:nvSpPr>
        <p:spPr bwMode="auto">
          <a:xfrm>
            <a:off x="3979329" y="0"/>
            <a:ext cx="3045356" cy="46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6" tIns="46663" rIns="93326" bIns="46663" numCol="1" anchor="t" anchorCtr="0" compatLnSpc="1">
            <a:prstTxWarp prst="textNoShape">
              <a:avLst/>
            </a:prstTxWarp>
          </a:bodyPr>
          <a:lstStyle>
            <a:lvl1pPr algn="r" defTabSz="933634">
              <a:defRPr sz="1200"/>
            </a:lvl1pPr>
          </a:lstStyle>
          <a:p>
            <a:pPr>
              <a:defRPr/>
            </a:pPr>
            <a:endParaRPr lang="en-US" dirty="0"/>
          </a:p>
        </p:txBody>
      </p:sp>
      <p:sp>
        <p:nvSpPr>
          <p:cNvPr id="81924" name="Rectangle 4"/>
          <p:cNvSpPr>
            <a:spLocks noGrp="1" noChangeArrowheads="1"/>
          </p:cNvSpPr>
          <p:nvPr>
            <p:ph type="ftr" sz="quarter" idx="2"/>
          </p:nvPr>
        </p:nvSpPr>
        <p:spPr bwMode="auto">
          <a:xfrm>
            <a:off x="0" y="8846343"/>
            <a:ext cx="3045356" cy="46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6" tIns="46663" rIns="93326" bIns="46663" numCol="1" anchor="b" anchorCtr="0" compatLnSpc="1">
            <a:prstTxWarp prst="textNoShape">
              <a:avLst/>
            </a:prstTxWarp>
          </a:bodyPr>
          <a:lstStyle>
            <a:lvl1pPr defTabSz="933634">
              <a:defRPr sz="1200"/>
            </a:lvl1pPr>
          </a:lstStyle>
          <a:p>
            <a:pPr>
              <a:defRPr/>
            </a:pPr>
            <a:endParaRPr lang="en-US" dirty="0"/>
          </a:p>
        </p:txBody>
      </p:sp>
      <p:sp>
        <p:nvSpPr>
          <p:cNvPr id="81925" name="Rectangle 5"/>
          <p:cNvSpPr>
            <a:spLocks noGrp="1" noChangeArrowheads="1"/>
          </p:cNvSpPr>
          <p:nvPr>
            <p:ph type="sldNum" sz="quarter" idx="3"/>
          </p:nvPr>
        </p:nvSpPr>
        <p:spPr bwMode="auto">
          <a:xfrm>
            <a:off x="3979329" y="8846343"/>
            <a:ext cx="3045356" cy="46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6" tIns="46663" rIns="93326" bIns="46663" numCol="1" anchor="b" anchorCtr="0" compatLnSpc="1">
            <a:prstTxWarp prst="textNoShape">
              <a:avLst/>
            </a:prstTxWarp>
          </a:bodyPr>
          <a:lstStyle>
            <a:lvl1pPr algn="r" defTabSz="933634">
              <a:defRPr sz="1200"/>
            </a:lvl1pPr>
          </a:lstStyle>
          <a:p>
            <a:pPr>
              <a:defRPr/>
            </a:pPr>
            <a:fld id="{1D729B23-E4EC-48B2-B561-BC3D22EEC8CA}" type="slidenum">
              <a:rPr lang="en-US"/>
              <a:pPr>
                <a:defRPr/>
              </a:pPr>
              <a:t>‹#›</a:t>
            </a:fld>
            <a:endParaRPr lang="en-US" dirty="0"/>
          </a:p>
        </p:txBody>
      </p:sp>
    </p:spTree>
    <p:extLst>
      <p:ext uri="{BB962C8B-B14F-4D97-AF65-F5344CB8AC3E}">
        <p14:creationId xmlns:p14="http://schemas.microsoft.com/office/powerpoint/2010/main" val="1870162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45356" cy="46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6" tIns="46663" rIns="93326" bIns="46663" numCol="1" anchor="t" anchorCtr="0" compatLnSpc="1">
            <a:prstTxWarp prst="textNoShape">
              <a:avLst/>
            </a:prstTxWarp>
          </a:bodyPr>
          <a:lstStyle>
            <a:lvl1pPr defTabSz="933634">
              <a:defRPr sz="1200"/>
            </a:lvl1pPr>
          </a:lstStyle>
          <a:p>
            <a:pPr>
              <a:defRPr/>
            </a:pPr>
            <a:endParaRPr lang="en-US" dirty="0"/>
          </a:p>
        </p:txBody>
      </p:sp>
      <p:sp>
        <p:nvSpPr>
          <p:cNvPr id="76803" name="Rectangle 3"/>
          <p:cNvSpPr>
            <a:spLocks noGrp="1" noChangeArrowheads="1"/>
          </p:cNvSpPr>
          <p:nvPr>
            <p:ph type="dt" idx="1"/>
          </p:nvPr>
        </p:nvSpPr>
        <p:spPr bwMode="auto">
          <a:xfrm>
            <a:off x="3979329" y="0"/>
            <a:ext cx="3045356" cy="46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6" tIns="46663" rIns="93326" bIns="46663" numCol="1" anchor="t" anchorCtr="0" compatLnSpc="1">
            <a:prstTxWarp prst="textNoShape">
              <a:avLst/>
            </a:prstTxWarp>
          </a:bodyPr>
          <a:lstStyle>
            <a:lvl1pPr algn="r" defTabSz="933634">
              <a:defRPr sz="1200"/>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5" name="Rectangle 5"/>
          <p:cNvSpPr>
            <a:spLocks noGrp="1" noChangeArrowheads="1"/>
          </p:cNvSpPr>
          <p:nvPr>
            <p:ph type="body" sz="quarter" idx="3"/>
          </p:nvPr>
        </p:nvSpPr>
        <p:spPr bwMode="auto">
          <a:xfrm>
            <a:off x="703264" y="4422377"/>
            <a:ext cx="5619747" cy="419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6" tIns="46663" rIns="93326" bIns="466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6806" name="Rectangle 6"/>
          <p:cNvSpPr>
            <a:spLocks noGrp="1" noChangeArrowheads="1"/>
          </p:cNvSpPr>
          <p:nvPr>
            <p:ph type="ftr" sz="quarter" idx="4"/>
          </p:nvPr>
        </p:nvSpPr>
        <p:spPr bwMode="auto">
          <a:xfrm>
            <a:off x="0" y="8846343"/>
            <a:ext cx="3045356" cy="46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6" tIns="46663" rIns="93326" bIns="46663" numCol="1" anchor="b" anchorCtr="0" compatLnSpc="1">
            <a:prstTxWarp prst="textNoShape">
              <a:avLst/>
            </a:prstTxWarp>
          </a:bodyPr>
          <a:lstStyle>
            <a:lvl1pPr defTabSz="933634">
              <a:defRPr sz="1200"/>
            </a:lvl1pPr>
          </a:lstStyle>
          <a:p>
            <a:pPr>
              <a:defRPr/>
            </a:pPr>
            <a:endParaRPr lang="en-US" dirty="0"/>
          </a:p>
        </p:txBody>
      </p:sp>
      <p:sp>
        <p:nvSpPr>
          <p:cNvPr id="76807" name="Rectangle 7"/>
          <p:cNvSpPr>
            <a:spLocks noGrp="1" noChangeArrowheads="1"/>
          </p:cNvSpPr>
          <p:nvPr>
            <p:ph type="sldNum" sz="quarter" idx="5"/>
          </p:nvPr>
        </p:nvSpPr>
        <p:spPr bwMode="auto">
          <a:xfrm>
            <a:off x="3979329" y="8846343"/>
            <a:ext cx="3045356" cy="46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6" tIns="46663" rIns="93326" bIns="46663" numCol="1" anchor="b" anchorCtr="0" compatLnSpc="1">
            <a:prstTxWarp prst="textNoShape">
              <a:avLst/>
            </a:prstTxWarp>
          </a:bodyPr>
          <a:lstStyle>
            <a:lvl1pPr algn="r" defTabSz="933634">
              <a:defRPr sz="1200"/>
            </a:lvl1pPr>
          </a:lstStyle>
          <a:p>
            <a:pPr>
              <a:defRPr/>
            </a:pPr>
            <a:fld id="{A547E51E-9040-4454-BBED-8D0A3B112E42}" type="slidenum">
              <a:rPr lang="en-US"/>
              <a:pPr>
                <a:defRPr/>
              </a:pPr>
              <a:t>‹#›</a:t>
            </a:fld>
            <a:endParaRPr lang="en-US" dirty="0"/>
          </a:p>
        </p:txBody>
      </p:sp>
    </p:spTree>
    <p:extLst>
      <p:ext uri="{BB962C8B-B14F-4D97-AF65-F5344CB8AC3E}">
        <p14:creationId xmlns:p14="http://schemas.microsoft.com/office/powerpoint/2010/main" val="4294603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33634" eaLnBrk="0" hangingPunct="0">
              <a:spcBef>
                <a:spcPct val="30000"/>
              </a:spcBef>
              <a:defRPr sz="1200">
                <a:solidFill>
                  <a:schemeClr val="tx1"/>
                </a:solidFill>
                <a:latin typeface="Arial" charset="0"/>
                <a:cs typeface="Arial" charset="0"/>
              </a:defRPr>
            </a:lvl1pPr>
            <a:lvl2pPr marL="744362" indent="-286293" defTabSz="933634" eaLnBrk="0" hangingPunct="0">
              <a:spcBef>
                <a:spcPct val="30000"/>
              </a:spcBef>
              <a:defRPr sz="1200">
                <a:solidFill>
                  <a:schemeClr val="tx1"/>
                </a:solidFill>
                <a:latin typeface="Arial" charset="0"/>
                <a:cs typeface="Arial" charset="0"/>
              </a:defRPr>
            </a:lvl2pPr>
            <a:lvl3pPr marL="1145172" indent="-229034" defTabSz="933634" eaLnBrk="0" hangingPunct="0">
              <a:spcBef>
                <a:spcPct val="30000"/>
              </a:spcBef>
              <a:defRPr sz="1200">
                <a:solidFill>
                  <a:schemeClr val="tx1"/>
                </a:solidFill>
                <a:latin typeface="Arial" charset="0"/>
                <a:cs typeface="Arial" charset="0"/>
              </a:defRPr>
            </a:lvl3pPr>
            <a:lvl4pPr marL="1603240" indent="-229034" defTabSz="933634" eaLnBrk="0" hangingPunct="0">
              <a:spcBef>
                <a:spcPct val="30000"/>
              </a:spcBef>
              <a:defRPr sz="1200">
                <a:solidFill>
                  <a:schemeClr val="tx1"/>
                </a:solidFill>
                <a:latin typeface="Arial" charset="0"/>
                <a:cs typeface="Arial" charset="0"/>
              </a:defRPr>
            </a:lvl4pPr>
            <a:lvl5pPr marL="2061309" indent="-229034" defTabSz="933634" eaLnBrk="0" hangingPunct="0">
              <a:spcBef>
                <a:spcPct val="30000"/>
              </a:spcBef>
              <a:defRPr sz="1200">
                <a:solidFill>
                  <a:schemeClr val="tx1"/>
                </a:solidFill>
                <a:latin typeface="Arial" charset="0"/>
                <a:cs typeface="Arial" charset="0"/>
              </a:defRPr>
            </a:lvl5pPr>
            <a:lvl6pPr marL="2519378" indent="-229034" defTabSz="933634" eaLnBrk="0" fontAlgn="base" hangingPunct="0">
              <a:spcBef>
                <a:spcPct val="30000"/>
              </a:spcBef>
              <a:spcAft>
                <a:spcPct val="0"/>
              </a:spcAft>
              <a:defRPr sz="1200">
                <a:solidFill>
                  <a:schemeClr val="tx1"/>
                </a:solidFill>
                <a:latin typeface="Arial" charset="0"/>
                <a:cs typeface="Arial" charset="0"/>
              </a:defRPr>
            </a:lvl6pPr>
            <a:lvl7pPr marL="2977446" indent="-229034" defTabSz="933634" eaLnBrk="0" fontAlgn="base" hangingPunct="0">
              <a:spcBef>
                <a:spcPct val="30000"/>
              </a:spcBef>
              <a:spcAft>
                <a:spcPct val="0"/>
              </a:spcAft>
              <a:defRPr sz="1200">
                <a:solidFill>
                  <a:schemeClr val="tx1"/>
                </a:solidFill>
                <a:latin typeface="Arial" charset="0"/>
                <a:cs typeface="Arial" charset="0"/>
              </a:defRPr>
            </a:lvl7pPr>
            <a:lvl8pPr marL="3435515" indent="-229034" defTabSz="933634" eaLnBrk="0" fontAlgn="base" hangingPunct="0">
              <a:spcBef>
                <a:spcPct val="30000"/>
              </a:spcBef>
              <a:spcAft>
                <a:spcPct val="0"/>
              </a:spcAft>
              <a:defRPr sz="1200">
                <a:solidFill>
                  <a:schemeClr val="tx1"/>
                </a:solidFill>
                <a:latin typeface="Arial" charset="0"/>
                <a:cs typeface="Arial" charset="0"/>
              </a:defRPr>
            </a:lvl8pPr>
            <a:lvl9pPr marL="3893584" indent="-229034" defTabSz="933634"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EB73D39-082E-44A5-AA49-E78C30132F87}" type="slidenum">
              <a:rPr lang="en-US" altLang="en-US" smtClean="0"/>
              <a:pPr eaLnBrk="1" hangingPunct="1">
                <a:spcBef>
                  <a:spcPct val="0"/>
                </a:spcBef>
              </a:pPr>
              <a:t>1</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5E1BC5-C9FA-407F-8941-98549AF98E7C}" type="slidenum">
              <a:rPr kumimoji="0" lang="en-GB"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57094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ntitl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9938" name="Rectangle 2"/>
          <p:cNvSpPr>
            <a:spLocks noGrp="1" noChangeArrowheads="1"/>
          </p:cNvSpPr>
          <p:nvPr>
            <p:ph type="ctrTitle"/>
          </p:nvPr>
        </p:nvSpPr>
        <p:spPr>
          <a:xfrm>
            <a:off x="693738" y="1454150"/>
            <a:ext cx="7772400" cy="1470025"/>
          </a:xfrm>
        </p:spPr>
        <p:txBody>
          <a:bodyPr/>
          <a:lstStyle>
            <a:lvl1pPr>
              <a:defRPr/>
            </a:lvl1pPr>
          </a:lstStyle>
          <a:p>
            <a:pPr lvl="0"/>
            <a:r>
              <a:rPr lang="en-US" noProof="0"/>
              <a:t>Click to edit Master title style</a:t>
            </a:r>
          </a:p>
        </p:txBody>
      </p:sp>
      <p:sp>
        <p:nvSpPr>
          <p:cNvPr id="679939" name="Rectangle 3"/>
          <p:cNvSpPr>
            <a:spLocks noGrp="1" noChangeArrowheads="1"/>
          </p:cNvSpPr>
          <p:nvPr>
            <p:ph type="subTitle" idx="1"/>
          </p:nvPr>
        </p:nvSpPr>
        <p:spPr>
          <a:xfrm>
            <a:off x="1371600" y="34544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fld id="{06F7A539-B47B-481B-A3CF-61C63584AE19}" type="datetime1">
              <a:rPr lang="en-US"/>
              <a:pPr>
                <a:defRPr/>
              </a:pPr>
              <a:t>7/2/2024</a:t>
            </a:fld>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5E88CB4-AE30-44BE-82E6-39D3C56003B3}" type="slidenum">
              <a:rPr lang="en-US"/>
              <a:pPr>
                <a:defRPr/>
              </a:pPr>
              <a:t>‹#›</a:t>
            </a:fld>
            <a:endParaRPr lang="en-US" dirty="0"/>
          </a:p>
        </p:txBody>
      </p:sp>
    </p:spTree>
    <p:extLst>
      <p:ext uri="{BB962C8B-B14F-4D97-AF65-F5344CB8AC3E}">
        <p14:creationId xmlns:p14="http://schemas.microsoft.com/office/powerpoint/2010/main" val="54918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7F1E205-8734-4741-9CF3-6F2561120A38}" type="datetime1">
              <a:rPr lang="en-US"/>
              <a:pPr>
                <a:defRPr/>
              </a:pPr>
              <a:t>7/2/2024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50ED9D-4D2B-42B9-8DEA-DEFBC89E2063}" type="slidenum">
              <a:rPr lang="en-US"/>
              <a:pPr>
                <a:defRPr/>
              </a:pPr>
              <a:t>‹#›</a:t>
            </a:fld>
            <a:endParaRPr lang="en-US" dirty="0"/>
          </a:p>
        </p:txBody>
      </p:sp>
    </p:spTree>
    <p:extLst>
      <p:ext uri="{BB962C8B-B14F-4D97-AF65-F5344CB8AC3E}">
        <p14:creationId xmlns:p14="http://schemas.microsoft.com/office/powerpoint/2010/main" val="345691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971550"/>
            <a:ext cx="2058987" cy="5268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971550"/>
            <a:ext cx="6029325" cy="526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720F80B-F4CE-4E3B-B805-47C9D7AA3C2B}" type="datetime1">
              <a:rPr lang="en-US"/>
              <a:pPr>
                <a:defRPr/>
              </a:pPr>
              <a:t>7/2/2024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4FE91A4-0E3D-4E27-AE43-48C21A337E90}" type="slidenum">
              <a:rPr lang="en-US"/>
              <a:pPr>
                <a:defRPr/>
              </a:pPr>
              <a:t>‹#›</a:t>
            </a:fld>
            <a:endParaRPr lang="en-US" dirty="0"/>
          </a:p>
        </p:txBody>
      </p:sp>
    </p:spTree>
    <p:extLst>
      <p:ext uri="{BB962C8B-B14F-4D97-AF65-F5344CB8AC3E}">
        <p14:creationId xmlns:p14="http://schemas.microsoft.com/office/powerpoint/2010/main" val="326482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971550"/>
            <a:ext cx="8229600" cy="703263"/>
          </a:xfrm>
        </p:spPr>
        <p:txBody>
          <a:bodyPr/>
          <a:lstStyle/>
          <a:p>
            <a:r>
              <a:rPr lang="en-US"/>
              <a:t>Click to edit Master title style</a:t>
            </a:r>
          </a:p>
        </p:txBody>
      </p:sp>
      <p:sp>
        <p:nvSpPr>
          <p:cNvPr id="3" name="Table Placeholder 2"/>
          <p:cNvSpPr>
            <a:spLocks noGrp="1"/>
          </p:cNvSpPr>
          <p:nvPr>
            <p:ph type="tbl" idx="1"/>
          </p:nvPr>
        </p:nvSpPr>
        <p:spPr>
          <a:xfrm>
            <a:off x="457200" y="1763713"/>
            <a:ext cx="8239125" cy="447675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C2AAAB7C-4BC4-40D3-BAE5-414459BF3DD8}" type="datetime1">
              <a:rPr lang="en-US"/>
              <a:pPr>
                <a:defRPr/>
              </a:pPr>
              <a:t>7/2/2024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F0AA2F5-46D8-4E60-9F14-69D585B74697}" type="slidenum">
              <a:rPr lang="en-US"/>
              <a:pPr>
                <a:defRPr/>
              </a:pPr>
              <a:t>‹#›</a:t>
            </a:fld>
            <a:endParaRPr lang="en-US" dirty="0"/>
          </a:p>
        </p:txBody>
      </p:sp>
    </p:spTree>
    <p:extLst>
      <p:ext uri="{BB962C8B-B14F-4D97-AF65-F5344CB8AC3E}">
        <p14:creationId xmlns:p14="http://schemas.microsoft.com/office/powerpoint/2010/main" val="3347224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971550"/>
            <a:ext cx="8229600" cy="703263"/>
          </a:xfrm>
        </p:spPr>
        <p:txBody>
          <a:bodyPr/>
          <a:lstStyle/>
          <a:p>
            <a:r>
              <a:rPr lang="en-US"/>
              <a:t>Click to edit Master title style</a:t>
            </a:r>
          </a:p>
        </p:txBody>
      </p:sp>
      <p:sp>
        <p:nvSpPr>
          <p:cNvPr id="3" name="Content Placeholder 2"/>
          <p:cNvSpPr>
            <a:spLocks noGrp="1"/>
          </p:cNvSpPr>
          <p:nvPr>
            <p:ph sz="half" idx="1"/>
          </p:nvPr>
        </p:nvSpPr>
        <p:spPr>
          <a:xfrm>
            <a:off x="457200" y="1763713"/>
            <a:ext cx="8239125" cy="216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78288"/>
            <a:ext cx="8239125" cy="216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855C84B-5F0F-4B4A-92C6-FBACABBA3BE3}" type="datetime1">
              <a:rPr lang="en-US"/>
              <a:pPr>
                <a:defRPr/>
              </a:pPr>
              <a:t>7/2/2024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7608CF2-8A20-4A4B-A6C0-29576413A7D9}" type="slidenum">
              <a:rPr lang="en-US"/>
              <a:pPr>
                <a:defRPr/>
              </a:pPr>
              <a:t>‹#›</a:t>
            </a:fld>
            <a:endParaRPr lang="en-US" dirty="0"/>
          </a:p>
        </p:txBody>
      </p:sp>
    </p:spTree>
    <p:extLst>
      <p:ext uri="{BB962C8B-B14F-4D97-AF65-F5344CB8AC3E}">
        <p14:creationId xmlns:p14="http://schemas.microsoft.com/office/powerpoint/2010/main" val="627272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pPr>
              <a:defRPr/>
            </a:pPr>
            <a:endParaRPr lang="en-US"/>
          </a:p>
        </p:txBody>
      </p:sp>
      <p:sp>
        <p:nvSpPr>
          <p:cNvPr id="9" name="Footer Placeholder 4"/>
          <p:cNvSpPr>
            <a:spLocks noGrp="1"/>
          </p:cNvSpPr>
          <p:nvPr>
            <p:ph type="ftr" sz="quarter" idx="11"/>
          </p:nvPr>
        </p:nvSpPr>
        <p:spPr>
          <a:xfrm>
            <a:off x="304800" y="6384926"/>
            <a:ext cx="2895600" cy="365125"/>
          </a:xfrm>
        </p:spPr>
        <p:txBody>
          <a:bodyPr/>
          <a:lstStyle/>
          <a:p>
            <a:pPr algn="l"/>
            <a:r>
              <a:rPr lang="en-US" b="1">
                <a:solidFill>
                  <a:schemeClr val="tx2">
                    <a:lumMod val="60000"/>
                    <a:lumOff val="40000"/>
                  </a:schemeClr>
                </a:solidFill>
                <a:latin typeface="Helvetica"/>
                <a:cs typeface="Helvetica"/>
              </a:rPr>
              <a:t>www.fda.gov</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1201" y="381001"/>
            <a:ext cx="3078487" cy="855287"/>
          </a:xfrm>
          <a:prstGeom prst="rect">
            <a:avLst/>
          </a:prstGeom>
        </p:spPr>
      </p:pic>
    </p:spTree>
    <p:extLst>
      <p:ext uri="{BB962C8B-B14F-4D97-AF65-F5344CB8AC3E}">
        <p14:creationId xmlns:p14="http://schemas.microsoft.com/office/powerpoint/2010/main" val="2623586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1"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2" y="2009776"/>
            <a:ext cx="8509103" cy="4286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7/2/2024</a:t>
            </a:fld>
            <a:endParaRPr lang="en-US"/>
          </a:p>
        </p:txBody>
      </p:sp>
      <p:sp>
        <p:nvSpPr>
          <p:cNvPr id="5" name="Footer Placeholder 4"/>
          <p:cNvSpPr>
            <a:spLocks noGrp="1"/>
          </p:cNvSpPr>
          <p:nvPr>
            <p:ph type="ftr" sz="quarter" idx="11"/>
          </p:nvPr>
        </p:nvSpPr>
        <p:spPr>
          <a:xfrm>
            <a:off x="247650" y="6384926"/>
            <a:ext cx="2895600" cy="365125"/>
          </a:xfrm>
        </p:spPr>
        <p:txBody>
          <a:bodyPr/>
          <a:lstStyle/>
          <a:p>
            <a:pPr algn="l"/>
            <a:r>
              <a:rPr lang="en-US" b="1">
                <a:solidFill>
                  <a:schemeClr val="tx2">
                    <a:lumMod val="60000"/>
                    <a:lumOff val="40000"/>
                  </a:schemeClr>
                </a:solidFill>
                <a:latin typeface="Helvetica"/>
                <a:cs typeface="Helvetica"/>
              </a:rPr>
              <a:t>www.fda.gov</a:t>
            </a:r>
          </a:p>
        </p:txBody>
      </p:sp>
      <p:sp>
        <p:nvSpPr>
          <p:cNvPr id="9" name="TextBox 8"/>
          <p:cNvSpPr txBox="1"/>
          <p:nvPr userDrawn="1"/>
        </p:nvSpPr>
        <p:spPr>
          <a:xfrm>
            <a:off x="8547980" y="6409774"/>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a:solidFill>
                <a:schemeClr val="tx2">
                  <a:lumMod val="60000"/>
                  <a:lumOff val="40000"/>
                </a:schemeClr>
              </a:solidFill>
              <a:latin typeface="Helvetica"/>
              <a:cs typeface="Helvetica"/>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049" y="177802"/>
            <a:ext cx="636341" cy="1015999"/>
          </a:xfrm>
          <a:prstGeom prst="rect">
            <a:avLst/>
          </a:prstGeom>
        </p:spPr>
      </p:pic>
    </p:spTree>
    <p:extLst>
      <p:ext uri="{BB962C8B-B14F-4D97-AF65-F5344CB8AC3E}">
        <p14:creationId xmlns:p14="http://schemas.microsoft.com/office/powerpoint/2010/main" val="1486105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50"/>
            <a:ext cx="2133600" cy="365125"/>
          </a:xfrm>
        </p:spPr>
        <p:txBody>
          <a:bodyPr/>
          <a:lstStyle/>
          <a:p>
            <a:fld id="{A349544A-F1CD-3844-BFB3-6D230A0137DD}" type="datetimeFigureOut">
              <a:rPr lang="en-US" smtClean="0"/>
              <a:t>7/2/2024</a:t>
            </a:fld>
            <a:endParaRPr lang="en-US"/>
          </a:p>
        </p:txBody>
      </p:sp>
      <p:sp>
        <p:nvSpPr>
          <p:cNvPr id="7" name="Footer Placeholder 4"/>
          <p:cNvSpPr>
            <a:spLocks noGrp="1"/>
          </p:cNvSpPr>
          <p:nvPr>
            <p:ph type="ftr" sz="quarter" idx="11"/>
          </p:nvPr>
        </p:nvSpPr>
        <p:spPr>
          <a:xfrm>
            <a:off x="304800" y="6384926"/>
            <a:ext cx="2895600" cy="365125"/>
          </a:xfrm>
        </p:spPr>
        <p:txBody>
          <a:bodyPr/>
          <a:lstStyle/>
          <a:p>
            <a:pPr algn="l"/>
            <a:r>
              <a:rPr lang="en-US" b="1">
                <a:solidFill>
                  <a:schemeClr val="tx2">
                    <a:lumMod val="60000"/>
                    <a:lumOff val="40000"/>
                  </a:schemeClr>
                </a:solidFill>
                <a:latin typeface="Helvetica"/>
                <a:cs typeface="Helvetica"/>
              </a:rPr>
              <a:t>www.fda.gov</a:t>
            </a:r>
          </a:p>
        </p:txBody>
      </p:sp>
      <p:sp>
        <p:nvSpPr>
          <p:cNvPr id="9" name="TextBox 8"/>
          <p:cNvSpPr txBox="1"/>
          <p:nvPr userDrawn="1"/>
        </p:nvSpPr>
        <p:spPr>
          <a:xfrm>
            <a:off x="8547980" y="6409774"/>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a:solidFill>
                <a:schemeClr val="tx2">
                  <a:lumMod val="60000"/>
                  <a:lumOff val="40000"/>
                </a:schemeClr>
              </a:solidFill>
              <a:latin typeface="Helvetica"/>
              <a:cs typeface="Helvetica"/>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049" y="177802"/>
            <a:ext cx="636341" cy="1015999"/>
          </a:xfrm>
          <a:prstGeom prst="rect">
            <a:avLst/>
          </a:prstGeom>
        </p:spPr>
      </p:pic>
    </p:spTree>
    <p:extLst>
      <p:ext uri="{BB962C8B-B14F-4D97-AF65-F5344CB8AC3E}">
        <p14:creationId xmlns:p14="http://schemas.microsoft.com/office/powerpoint/2010/main" val="279539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0274" y="2446451"/>
            <a:ext cx="4207727" cy="1169020"/>
          </a:xfrm>
          <a:prstGeom prst="rect">
            <a:avLst/>
          </a:prstGeom>
        </p:spPr>
      </p:pic>
    </p:spTree>
    <p:extLst>
      <p:ext uri="{BB962C8B-B14F-4D97-AF65-F5344CB8AC3E}">
        <p14:creationId xmlns:p14="http://schemas.microsoft.com/office/powerpoint/2010/main" val="2540014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6"/>
            <a:ext cx="2133600" cy="365125"/>
          </a:xfrm>
        </p:spPr>
        <p:txBody>
          <a:bodyPr/>
          <a:lstStyle/>
          <a:p>
            <a:fld id="{A349544A-F1CD-3844-BFB3-6D230A0137DD}" type="datetimeFigureOut">
              <a:rPr lang="en-US" smtClean="0"/>
              <a:t>7/2/2024</a:t>
            </a:fld>
            <a:endParaRPr lang="en-US"/>
          </a:p>
        </p:txBody>
      </p:sp>
      <p:sp>
        <p:nvSpPr>
          <p:cNvPr id="9" name="Footer Placeholder 4"/>
          <p:cNvSpPr>
            <a:spLocks noGrp="1"/>
          </p:cNvSpPr>
          <p:nvPr>
            <p:ph type="ftr" sz="quarter" idx="11"/>
          </p:nvPr>
        </p:nvSpPr>
        <p:spPr>
          <a:xfrm>
            <a:off x="304800" y="6384926"/>
            <a:ext cx="2895600" cy="365125"/>
          </a:xfrm>
        </p:spPr>
        <p:txBody>
          <a:bodyPr/>
          <a:lstStyle/>
          <a:p>
            <a:pPr algn="l"/>
            <a:r>
              <a:rPr lang="en-US" b="1">
                <a:solidFill>
                  <a:schemeClr val="tx2">
                    <a:lumMod val="60000"/>
                    <a:lumOff val="40000"/>
                  </a:schemeClr>
                </a:solidFill>
                <a:latin typeface="Helvetica"/>
                <a:cs typeface="Helvetica"/>
              </a:rPr>
              <a:t>www.fda.gov</a:t>
            </a:r>
          </a:p>
        </p:txBody>
      </p:sp>
      <p:sp>
        <p:nvSpPr>
          <p:cNvPr id="11" name="TextBox 10"/>
          <p:cNvSpPr txBox="1"/>
          <p:nvPr userDrawn="1"/>
        </p:nvSpPr>
        <p:spPr>
          <a:xfrm>
            <a:off x="8547980" y="6409774"/>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a:solidFill>
                <a:schemeClr val="tx2">
                  <a:lumMod val="60000"/>
                  <a:lumOff val="40000"/>
                </a:schemeClr>
              </a:solidFill>
              <a:latin typeface="Helvetica"/>
              <a:cs typeface="Helvetica"/>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049" y="177802"/>
            <a:ext cx="636341" cy="1015999"/>
          </a:xfrm>
          <a:prstGeom prst="rect">
            <a:avLst/>
          </a:prstGeom>
        </p:spPr>
      </p:pic>
    </p:spTree>
    <p:extLst>
      <p:ext uri="{BB962C8B-B14F-4D97-AF65-F5344CB8AC3E}">
        <p14:creationId xmlns:p14="http://schemas.microsoft.com/office/powerpoint/2010/main" val="281979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A0B8930-2E0F-4087-9BE9-DB63A8888E9A}" type="datetime1">
              <a:rPr lang="en-US"/>
              <a:pPr>
                <a:defRPr/>
              </a:pPr>
              <a:t>7/2/2024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F903672-2838-42DA-A2F8-E14ACDCED42B}" type="slidenum">
              <a:rPr lang="en-US"/>
              <a:pPr>
                <a:defRPr/>
              </a:pPr>
              <a:t>‹#›</a:t>
            </a:fld>
            <a:endParaRPr lang="en-US" dirty="0"/>
          </a:p>
        </p:txBody>
      </p:sp>
    </p:spTree>
    <p:extLst>
      <p:ext uri="{BB962C8B-B14F-4D97-AF65-F5344CB8AC3E}">
        <p14:creationId xmlns:p14="http://schemas.microsoft.com/office/powerpoint/2010/main" val="62376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BC650B0-A6C2-479C-B2CA-B378F34187EB}" type="datetime1">
              <a:rPr lang="en-US"/>
              <a:pPr>
                <a:defRPr/>
              </a:pPr>
              <a:t>7/2/2024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EA9E2F0-7580-43F7-8FEA-8E437B48D3A6}" type="slidenum">
              <a:rPr lang="en-US"/>
              <a:pPr>
                <a:defRPr/>
              </a:pPr>
              <a:t>‹#›</a:t>
            </a:fld>
            <a:endParaRPr lang="en-US" dirty="0"/>
          </a:p>
        </p:txBody>
      </p:sp>
    </p:spTree>
    <p:extLst>
      <p:ext uri="{BB962C8B-B14F-4D97-AF65-F5344CB8AC3E}">
        <p14:creationId xmlns:p14="http://schemas.microsoft.com/office/powerpoint/2010/main" val="344177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63713"/>
            <a:ext cx="4043363" cy="4476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63" y="1763713"/>
            <a:ext cx="4043362" cy="4476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4B7E4D6-5A84-4F3A-9412-0A290E782121}" type="datetime1">
              <a:rPr lang="en-US"/>
              <a:pPr>
                <a:defRPr/>
              </a:pPr>
              <a:t>7/2/2024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0B7E0CF-877F-44D0-B640-47F4BAA6AF47}" type="slidenum">
              <a:rPr lang="en-US"/>
              <a:pPr>
                <a:defRPr/>
              </a:pPr>
              <a:t>‹#›</a:t>
            </a:fld>
            <a:endParaRPr lang="en-US" dirty="0"/>
          </a:p>
        </p:txBody>
      </p:sp>
    </p:spTree>
    <p:extLst>
      <p:ext uri="{BB962C8B-B14F-4D97-AF65-F5344CB8AC3E}">
        <p14:creationId xmlns:p14="http://schemas.microsoft.com/office/powerpoint/2010/main" val="318275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6273332F-41BC-43CB-B6D2-D4DAA018141D}" type="datetime1">
              <a:rPr lang="en-US"/>
              <a:pPr>
                <a:defRPr/>
              </a:pPr>
              <a:t>7/2/2024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3380A69-4813-4F4D-B0CE-70D5528D5715}" type="slidenum">
              <a:rPr lang="en-US"/>
              <a:pPr>
                <a:defRPr/>
              </a:pPr>
              <a:t>‹#›</a:t>
            </a:fld>
            <a:endParaRPr lang="en-US" dirty="0"/>
          </a:p>
        </p:txBody>
      </p:sp>
    </p:spTree>
    <p:extLst>
      <p:ext uri="{BB962C8B-B14F-4D97-AF65-F5344CB8AC3E}">
        <p14:creationId xmlns:p14="http://schemas.microsoft.com/office/powerpoint/2010/main" val="294503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170AC7BF-C398-4A2C-BF80-CE0B2C4FC93B}" type="datetime1">
              <a:rPr lang="en-US"/>
              <a:pPr>
                <a:defRPr/>
              </a:pPr>
              <a:t>7/2/2024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3018F53-F879-45D7-BB38-494D48BA0194}" type="slidenum">
              <a:rPr lang="en-US"/>
              <a:pPr>
                <a:defRPr/>
              </a:pPr>
              <a:t>‹#›</a:t>
            </a:fld>
            <a:endParaRPr lang="en-US" dirty="0"/>
          </a:p>
        </p:txBody>
      </p:sp>
    </p:spTree>
    <p:extLst>
      <p:ext uri="{BB962C8B-B14F-4D97-AF65-F5344CB8AC3E}">
        <p14:creationId xmlns:p14="http://schemas.microsoft.com/office/powerpoint/2010/main" val="3419278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9F4A749-5EFB-4BEF-85DF-5688BD3C2A24}" type="datetime1">
              <a:rPr lang="en-US"/>
              <a:pPr>
                <a:defRPr/>
              </a:pPr>
              <a:t>7/2/2024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E6476BA-1246-4455-8F8B-DA75AC8E903F}" type="slidenum">
              <a:rPr lang="en-US"/>
              <a:pPr>
                <a:defRPr/>
              </a:pPr>
              <a:t>‹#›</a:t>
            </a:fld>
            <a:endParaRPr lang="en-US" dirty="0"/>
          </a:p>
        </p:txBody>
      </p:sp>
    </p:spTree>
    <p:extLst>
      <p:ext uri="{BB962C8B-B14F-4D97-AF65-F5344CB8AC3E}">
        <p14:creationId xmlns:p14="http://schemas.microsoft.com/office/powerpoint/2010/main" val="104696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7232D2-6F13-4131-B865-1D9E1B403D11}" type="datetime1">
              <a:rPr lang="en-US"/>
              <a:pPr>
                <a:defRPr/>
              </a:pPr>
              <a:t>7/2/2024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6F1FC23-9541-4078-866A-DB0CBA4FAF26}" type="slidenum">
              <a:rPr lang="en-US"/>
              <a:pPr>
                <a:defRPr/>
              </a:pPr>
              <a:t>‹#›</a:t>
            </a:fld>
            <a:endParaRPr lang="en-US" dirty="0"/>
          </a:p>
        </p:txBody>
      </p:sp>
    </p:spTree>
    <p:extLst>
      <p:ext uri="{BB962C8B-B14F-4D97-AF65-F5344CB8AC3E}">
        <p14:creationId xmlns:p14="http://schemas.microsoft.com/office/powerpoint/2010/main" val="358853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7B91D2F-2165-4D20-8FDD-DFE2EC4264BE}" type="datetime1">
              <a:rPr lang="en-US"/>
              <a:pPr>
                <a:defRPr/>
              </a:pPr>
              <a:t>7/2/2024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F1F27C2-7342-4830-A19A-82FA45283CBC}" type="slidenum">
              <a:rPr lang="en-US"/>
              <a:pPr>
                <a:defRPr/>
              </a:pPr>
              <a:t>‹#›</a:t>
            </a:fld>
            <a:endParaRPr lang="en-US" dirty="0"/>
          </a:p>
        </p:txBody>
      </p:sp>
    </p:spTree>
    <p:extLst>
      <p:ext uri="{BB962C8B-B14F-4D97-AF65-F5344CB8AC3E}">
        <p14:creationId xmlns:p14="http://schemas.microsoft.com/office/powerpoint/2010/main" val="364712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971550"/>
            <a:ext cx="82296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763713"/>
            <a:ext cx="823912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6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31CE672D-564E-405C-ABCA-A610CD46F76A}" type="datetime1">
              <a:rPr lang="en-US"/>
              <a:pPr>
                <a:defRPr/>
              </a:pPr>
              <a:t>7/2/2024</a:t>
            </a:fld>
            <a:endParaRPr lang="en-US" dirty="0"/>
          </a:p>
        </p:txBody>
      </p:sp>
      <p:sp>
        <p:nvSpPr>
          <p:cNvPr id="66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66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8C822C6-D128-40EF-96A2-3BBAA46A9097}" type="slidenum">
              <a:rPr lang="en-US"/>
              <a:pPr>
                <a:defRPr/>
              </a:pPr>
              <a:t>‹#›</a:t>
            </a:fld>
            <a:endParaRPr lang="en-US" dirty="0"/>
          </a:p>
        </p:txBody>
      </p:sp>
      <p:pic>
        <p:nvPicPr>
          <p:cNvPr id="1031" name="Picture 7" descr="untitl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3"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200" algn="ctr" rtl="0" fontAlgn="base">
        <a:spcBef>
          <a:spcPct val="0"/>
        </a:spcBef>
        <a:spcAft>
          <a:spcPct val="0"/>
        </a:spcAft>
        <a:defRPr sz="3200" b="1">
          <a:solidFill>
            <a:schemeClr val="tx2"/>
          </a:solidFill>
          <a:latin typeface="Arial" charset="0"/>
          <a:cs typeface="Arial" charset="0"/>
        </a:defRPr>
      </a:lvl6pPr>
      <a:lvl7pPr marL="914400" algn="ctr" rtl="0" fontAlgn="base">
        <a:spcBef>
          <a:spcPct val="0"/>
        </a:spcBef>
        <a:spcAft>
          <a:spcPct val="0"/>
        </a:spcAft>
        <a:defRPr sz="3200" b="1">
          <a:solidFill>
            <a:schemeClr val="tx2"/>
          </a:solidFill>
          <a:latin typeface="Arial" charset="0"/>
          <a:cs typeface="Arial" charset="0"/>
        </a:defRPr>
      </a:lvl7pPr>
      <a:lvl8pPr marL="1371600" algn="ctr" rtl="0" fontAlgn="base">
        <a:spcBef>
          <a:spcPct val="0"/>
        </a:spcBef>
        <a:spcAft>
          <a:spcPct val="0"/>
        </a:spcAft>
        <a:defRPr sz="3200" b="1">
          <a:solidFill>
            <a:schemeClr val="tx2"/>
          </a:solidFill>
          <a:latin typeface="Arial" charset="0"/>
          <a:cs typeface="Arial" charset="0"/>
        </a:defRPr>
      </a:lvl8pPr>
      <a:lvl9pPr marL="1828800" algn="ctr" rtl="0" fontAlgn="base">
        <a:spcBef>
          <a:spcPct val="0"/>
        </a:spcBef>
        <a:spcAft>
          <a:spcPct val="0"/>
        </a:spcAft>
        <a:defRPr sz="32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C2247A0-0566-4976-A476-FFE498ECC3D7}" type="slidenum">
              <a:rPr lang="en-US" smtClean="0"/>
              <a:pPr>
                <a:defRPr/>
              </a:pPr>
              <a:t>‹#›</a:t>
            </a:fld>
            <a:endParaRPr lang="en-US"/>
          </a:p>
        </p:txBody>
      </p:sp>
    </p:spTree>
    <p:extLst>
      <p:ext uri="{BB962C8B-B14F-4D97-AF65-F5344CB8AC3E}">
        <p14:creationId xmlns:p14="http://schemas.microsoft.com/office/powerpoint/2010/main" val="1163753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fda.gov/vaccines-blood-biologics/updated-covid-19-vaccines-use-united-states-beginning-fall-202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fda.gov/vaccines-blood-biologics/capvaxiv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fda.gov/emergency-preparedness-and-response/counterterrorism-and-emerging-threats/coronavirus-disease-2019-covid-1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lvl1pPr eaLnBrk="0" hangingPunct="0">
              <a:spcBef>
                <a:spcPct val="20000"/>
              </a:spcBef>
              <a:buFont typeface="Wingdings" pitchFamily="2" charset="2"/>
              <a:buChar char="§"/>
              <a:defRPr sz="3200">
                <a:solidFill>
                  <a:schemeClr val="tx1"/>
                </a:solidFill>
                <a:latin typeface="Arial" charset="0"/>
                <a:cs typeface="Arial" charset="0"/>
              </a:defRPr>
            </a:lvl1pPr>
            <a:lvl2pPr marL="742950" indent="-285750" eaLnBrk="0" hangingPunct="0">
              <a:spcBef>
                <a:spcPct val="20000"/>
              </a:spcBef>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cs typeface="Arial" charset="0"/>
              </a:defRPr>
            </a:lvl9pPr>
          </a:lstStyle>
          <a:p>
            <a:pPr eaLnBrk="1" hangingPunct="1">
              <a:spcBef>
                <a:spcPct val="0"/>
              </a:spcBef>
              <a:buFontTx/>
              <a:buNone/>
            </a:pPr>
            <a:fld id="{226D1274-7B76-4FD1-8FD1-2D0464F50130}" type="slidenum">
              <a:rPr lang="en-US" altLang="en-US" sz="1400" smtClean="0"/>
              <a:pPr eaLnBrk="1" hangingPunct="1">
                <a:spcBef>
                  <a:spcPct val="0"/>
                </a:spcBef>
                <a:buFontTx/>
                <a:buNone/>
              </a:pPr>
              <a:t>1</a:t>
            </a:fld>
            <a:endParaRPr lang="en-US" altLang="en-US" sz="1400" dirty="0"/>
          </a:p>
        </p:txBody>
      </p:sp>
      <p:pic>
        <p:nvPicPr>
          <p:cNvPr id="3075" name="Picture 2"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Grp="1" noChangeArrowheads="1"/>
          </p:cNvSpPr>
          <p:nvPr>
            <p:ph type="ctrTitle"/>
          </p:nvPr>
        </p:nvSpPr>
        <p:spPr>
          <a:xfrm>
            <a:off x="518284" y="1173566"/>
            <a:ext cx="8397115" cy="4817659"/>
          </a:xfrm>
        </p:spPr>
        <p:txBody>
          <a:bodyPr/>
          <a:lstStyle/>
          <a:p>
            <a:pPr>
              <a:defRPr/>
            </a:pPr>
            <a:br>
              <a:rPr lang="en-US" altLang="en-US" dirty="0">
                <a:solidFill>
                  <a:schemeClr val="accent2"/>
                </a:solidFill>
              </a:rPr>
            </a:br>
            <a:br>
              <a:rPr lang="en-US" altLang="en-US" dirty="0">
                <a:solidFill>
                  <a:schemeClr val="accent2"/>
                </a:solidFill>
              </a:rPr>
            </a:br>
            <a:br>
              <a:rPr lang="en-US" altLang="en-US" dirty="0">
                <a:solidFill>
                  <a:schemeClr val="accent2"/>
                </a:solidFill>
              </a:rPr>
            </a:br>
            <a:br>
              <a:rPr lang="en-US" altLang="en-US" dirty="0">
                <a:solidFill>
                  <a:schemeClr val="accent2"/>
                </a:solidFill>
              </a:rPr>
            </a:br>
            <a:r>
              <a:rPr lang="en-US" altLang="en-US" dirty="0">
                <a:solidFill>
                  <a:schemeClr val="accent2"/>
                </a:solidFill>
              </a:rPr>
              <a:t>Advisory Commission on Childhood Vaccines (ACCV) update</a:t>
            </a:r>
            <a:br>
              <a:rPr lang="en-US" altLang="en-US" dirty="0">
                <a:solidFill>
                  <a:schemeClr val="accent2"/>
                </a:solidFill>
              </a:rPr>
            </a:br>
            <a:r>
              <a:rPr lang="en-US" altLang="en-US" sz="2000" dirty="0">
                <a:solidFill>
                  <a:schemeClr val="accent2"/>
                </a:solidFill>
              </a:rPr>
              <a:t>(March 2024 </a:t>
            </a:r>
            <a:r>
              <a:rPr lang="en-US" altLang="en-US" sz="2000">
                <a:solidFill>
                  <a:schemeClr val="accent2"/>
                </a:solidFill>
              </a:rPr>
              <a:t>– June </a:t>
            </a:r>
            <a:r>
              <a:rPr lang="en-US" altLang="en-US" sz="2000" dirty="0">
                <a:solidFill>
                  <a:schemeClr val="accent2"/>
                </a:solidFill>
              </a:rPr>
              <a:t>2024)</a:t>
            </a:r>
            <a:br>
              <a:rPr lang="en-US" altLang="en-US" dirty="0">
                <a:solidFill>
                  <a:schemeClr val="accent2"/>
                </a:solidFill>
              </a:rPr>
            </a:br>
            <a:br>
              <a:rPr lang="en-US" altLang="en-US" dirty="0">
                <a:solidFill>
                  <a:schemeClr val="accent2"/>
                </a:solidFill>
              </a:rPr>
            </a:br>
            <a:br>
              <a:rPr lang="en-US" altLang="en-US" dirty="0">
                <a:solidFill>
                  <a:schemeClr val="accent2"/>
                </a:solidFill>
              </a:rPr>
            </a:br>
            <a:br>
              <a:rPr lang="en-US" altLang="en-US" dirty="0">
                <a:solidFill>
                  <a:schemeClr val="accent2"/>
                </a:solidFill>
              </a:rPr>
            </a:br>
            <a:r>
              <a:rPr lang="en-US" altLang="en-US" sz="1800" dirty="0">
                <a:solidFill>
                  <a:schemeClr val="tx1"/>
                </a:solidFill>
              </a:rPr>
              <a:t>Jay E. Slater, MD</a:t>
            </a:r>
            <a:br>
              <a:rPr lang="en-US" altLang="en-US" sz="1800" dirty="0">
                <a:solidFill>
                  <a:schemeClr val="tx1"/>
                </a:solidFill>
              </a:rPr>
            </a:br>
            <a:r>
              <a:rPr lang="en-US" altLang="en-US" sz="1800" dirty="0">
                <a:solidFill>
                  <a:schemeClr val="tx1"/>
                </a:solidFill>
              </a:rPr>
              <a:t>Office of Vaccines Research and Review</a:t>
            </a:r>
            <a:br>
              <a:rPr lang="en-US" altLang="en-US" sz="1800" dirty="0">
                <a:solidFill>
                  <a:schemeClr val="tx1"/>
                </a:solidFill>
              </a:rPr>
            </a:br>
            <a:r>
              <a:rPr lang="en-US" altLang="en-US" sz="1800" dirty="0">
                <a:solidFill>
                  <a:schemeClr val="tx1"/>
                </a:solidFill>
              </a:rPr>
              <a:t>Center for Biologics Evaluation and Research</a:t>
            </a:r>
            <a:br>
              <a:rPr lang="en-US" altLang="en-US" sz="1800" dirty="0">
                <a:solidFill>
                  <a:schemeClr val="tx1"/>
                </a:solidFill>
              </a:rPr>
            </a:br>
            <a:r>
              <a:rPr lang="en-US" altLang="en-US" sz="1800" dirty="0">
                <a:solidFill>
                  <a:schemeClr val="tx1"/>
                </a:solidFill>
              </a:rPr>
              <a:t>U.S. Food and Drug Administration</a:t>
            </a:r>
            <a:br>
              <a:rPr lang="en-US" altLang="en-US" sz="1800" dirty="0">
                <a:solidFill>
                  <a:schemeClr val="tx1"/>
                </a:solidFill>
              </a:rPr>
            </a:br>
            <a:r>
              <a:rPr lang="en-US" altLang="en-US" sz="1800" dirty="0">
                <a:solidFill>
                  <a:schemeClr val="tx1"/>
                </a:solidFill>
              </a:rPr>
              <a:t>11-12 July 2024</a:t>
            </a:r>
            <a:br>
              <a:rPr lang="en-US" altLang="en-US" sz="1800" dirty="0">
                <a:solidFill>
                  <a:schemeClr val="tx1"/>
                </a:solidFill>
              </a:rPr>
            </a:br>
            <a:br>
              <a:rPr lang="en-US" altLang="en-US" dirty="0">
                <a:solidFill>
                  <a:schemeClr val="tx2">
                    <a:lumMod val="60000"/>
                    <a:lumOff val="40000"/>
                  </a:schemeClr>
                </a:solidFill>
              </a:rPr>
            </a:br>
            <a:br>
              <a:rPr lang="en-US" altLang="en-US" dirty="0">
                <a:solidFill>
                  <a:srgbClr val="FF0000"/>
                </a:solidFill>
              </a:rPr>
            </a:br>
            <a:br>
              <a:rPr lang="en-US" altLang="en-US" sz="1000" dirty="0">
                <a:solidFill>
                  <a:schemeClr val="accent2"/>
                </a:solidFill>
              </a:rPr>
            </a:br>
            <a:br>
              <a:rPr lang="en-US" altLang="en-US" sz="2800" b="0" dirty="0">
                <a:solidFill>
                  <a:schemeClr val="accent2"/>
                </a:solidFill>
              </a:rPr>
            </a:br>
            <a:endParaRPr lang="en-US" sz="2400" dirty="0">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F57E-4D07-410C-A088-B7ABA94C32F4}"/>
              </a:ext>
            </a:extLst>
          </p:cNvPr>
          <p:cNvSpPr>
            <a:spLocks noGrp="1"/>
          </p:cNvSpPr>
          <p:nvPr>
            <p:ph type="title"/>
          </p:nvPr>
        </p:nvSpPr>
        <p:spPr>
          <a:xfrm>
            <a:off x="465138" y="988887"/>
            <a:ext cx="8229600" cy="703263"/>
          </a:xfrm>
        </p:spPr>
        <p:txBody>
          <a:bodyPr/>
          <a:lstStyle/>
          <a:p>
            <a:r>
              <a:rPr lang="en-US" dirty="0"/>
              <a:t>VRBPAC meeting</a:t>
            </a:r>
          </a:p>
        </p:txBody>
      </p:sp>
      <p:sp>
        <p:nvSpPr>
          <p:cNvPr id="3" name="Content Placeholder 2">
            <a:extLst>
              <a:ext uri="{FF2B5EF4-FFF2-40B4-BE49-F238E27FC236}">
                <a16:creationId xmlns:a16="http://schemas.microsoft.com/office/drawing/2014/main" id="{5244C26D-D1EF-48D8-815F-0C624B0548F3}"/>
              </a:ext>
            </a:extLst>
          </p:cNvPr>
          <p:cNvSpPr>
            <a:spLocks noGrp="1"/>
          </p:cNvSpPr>
          <p:nvPr>
            <p:ph idx="1"/>
          </p:nvPr>
        </p:nvSpPr>
        <p:spPr>
          <a:xfrm>
            <a:off x="465138" y="1353533"/>
            <a:ext cx="8239125" cy="4476750"/>
          </a:xfrm>
        </p:spPr>
        <p:txBody>
          <a:bodyPr/>
          <a:lstStyle/>
          <a:p>
            <a:pPr marL="0" indent="0" algn="l">
              <a:buNone/>
            </a:pPr>
            <a:endParaRPr lang="en-US" sz="2800" b="1" u="sng" dirty="0">
              <a:effectLst/>
              <a:latin typeface="+mj-lt"/>
              <a:ea typeface="Calibri" panose="020F0502020204030204" pitchFamily="34" charset="0"/>
              <a:cs typeface="Times New Roman" panose="02020603050405020304" pitchFamily="18" charset="0"/>
            </a:endParaRPr>
          </a:p>
          <a:p>
            <a:pPr marL="0" indent="0" algn="l">
              <a:buNone/>
            </a:pPr>
            <a:endParaRPr lang="en-US" sz="2800" b="1" u="sng" dirty="0">
              <a:effectLst/>
              <a:latin typeface="+mj-lt"/>
              <a:ea typeface="Calibri" panose="020F0502020204030204" pitchFamily="34" charset="0"/>
              <a:cs typeface="Times New Roman" panose="02020603050405020304" pitchFamily="18" charset="0"/>
            </a:endParaRPr>
          </a:p>
          <a:p>
            <a:pPr marL="0" indent="0">
              <a:spcBef>
                <a:spcPts val="0"/>
              </a:spcBef>
              <a:spcAft>
                <a:spcPts val="1400"/>
              </a:spcAft>
              <a:buNone/>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5 March: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FDA's Vaccines and Related Biological Products Advisory Committee (VRBPAC) met to discuss and make recommendations on the selection of influenza viruses for the composition of influenza vaccines for the 2024-2025 U.S. influenza season. This follows the October 5, 2023, VRBPAC meeting during which FDA and the committee engaged in scientific discussion pertaining to the continued need for a quadrivalent formulation of seasonal influenza vaccine for the U.S. as there have been no confirmed detections of circulating B/Yamagata lineage viruses worldwide after March 2020. For the 2024-2025 influenza season, the U.S. will use trivalent influenza vaccines. FDA anticipates that there will be an adequate and diverse supply of approved trivalent seasonal influenza vaccines for the United States for the upcoming influenza season.</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4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146E2C4-6E9B-406A-9637-34A6FCE143D1}"/>
              </a:ext>
            </a:extLst>
          </p:cNvPr>
          <p:cNvSpPr>
            <a:spLocks noGrp="1"/>
          </p:cNvSpPr>
          <p:nvPr>
            <p:ph type="sldNum" sz="quarter" idx="12"/>
          </p:nvPr>
        </p:nvSpPr>
        <p:spPr/>
        <p:txBody>
          <a:bodyPr/>
          <a:lstStyle/>
          <a:p>
            <a:pPr>
              <a:defRPr/>
            </a:pPr>
            <a:fld id="{AF903672-2838-42DA-A2F8-E14ACDCED42B}" type="slidenum">
              <a:rPr lang="en-US" smtClean="0"/>
              <a:pPr>
                <a:defRPr/>
              </a:pPr>
              <a:t>2</a:t>
            </a:fld>
            <a:endParaRPr lang="en-US" dirty="0"/>
          </a:p>
        </p:txBody>
      </p:sp>
    </p:spTree>
    <p:extLst>
      <p:ext uri="{BB962C8B-B14F-4D97-AF65-F5344CB8AC3E}">
        <p14:creationId xmlns:p14="http://schemas.microsoft.com/office/powerpoint/2010/main" val="145996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F57E-4D07-410C-A088-B7ABA94C32F4}"/>
              </a:ext>
            </a:extLst>
          </p:cNvPr>
          <p:cNvSpPr>
            <a:spLocks noGrp="1"/>
          </p:cNvSpPr>
          <p:nvPr>
            <p:ph type="title"/>
          </p:nvPr>
        </p:nvSpPr>
        <p:spPr>
          <a:xfrm>
            <a:off x="465138" y="988887"/>
            <a:ext cx="8229600" cy="703263"/>
          </a:xfrm>
        </p:spPr>
        <p:txBody>
          <a:bodyPr/>
          <a:lstStyle/>
          <a:p>
            <a:r>
              <a:rPr lang="en-US" dirty="0"/>
              <a:t>VRBPAC meeting</a:t>
            </a:r>
          </a:p>
        </p:txBody>
      </p:sp>
      <p:sp>
        <p:nvSpPr>
          <p:cNvPr id="3" name="Content Placeholder 2">
            <a:extLst>
              <a:ext uri="{FF2B5EF4-FFF2-40B4-BE49-F238E27FC236}">
                <a16:creationId xmlns:a16="http://schemas.microsoft.com/office/drawing/2014/main" id="{5244C26D-D1EF-48D8-815F-0C624B0548F3}"/>
              </a:ext>
            </a:extLst>
          </p:cNvPr>
          <p:cNvSpPr>
            <a:spLocks noGrp="1"/>
          </p:cNvSpPr>
          <p:nvPr>
            <p:ph idx="1"/>
          </p:nvPr>
        </p:nvSpPr>
        <p:spPr>
          <a:xfrm>
            <a:off x="439737" y="692226"/>
            <a:ext cx="8239125" cy="4476750"/>
          </a:xfrm>
        </p:spPr>
        <p:txBody>
          <a:bodyPr/>
          <a:lstStyle/>
          <a:p>
            <a:pPr marL="0" indent="0" algn="l">
              <a:buNone/>
            </a:pPr>
            <a:endParaRPr lang="en-US" sz="2800" b="1" u="sng" dirty="0">
              <a:effectLst/>
              <a:latin typeface="+mj-lt"/>
              <a:ea typeface="Calibri" panose="020F0502020204030204" pitchFamily="34" charset="0"/>
              <a:cs typeface="Times New Roman" panose="02020603050405020304" pitchFamily="18" charset="0"/>
            </a:endParaRPr>
          </a:p>
          <a:p>
            <a:pPr marL="0" indent="0" algn="l">
              <a:buNone/>
            </a:pPr>
            <a:endParaRPr lang="en-US" sz="2800" b="1" u="sng"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500" b="1" u="sng" dirty="0">
                <a:effectLst/>
                <a:ea typeface="Times New Roman" panose="02020603050405020304" pitchFamily="18" charset="0"/>
              </a:rPr>
              <a:t>5 June: </a:t>
            </a:r>
            <a:r>
              <a:rPr lang="en-US" sz="1500" dirty="0">
                <a:effectLst/>
                <a:ea typeface="Calibri" panose="020F0502020204030204" pitchFamily="34" charset="0"/>
                <a:cs typeface="Times New Roman" panose="02020603050405020304" pitchFamily="18" charset="0"/>
              </a:rPr>
              <a:t>FDA’s VRBPAC met to publicly discuss and make recommendations on the selection of strain(s) to be included in the 2024-2025 formula for COVID-19 vaccines for use in the United States beginning in the fall of 2024.  The committee unanimously voted to recommend a monovalent JN.1-lineage vaccine composition. Following the vote, the committee discussed considerations for the selection of a specific JN.1 lineage SARS-CoV-2 strain (e.g., JN.1 or KP.2) and expressed a strong preference for JN.1.  Based on the totality of the evidence, FDA advised the manufacturers of the licensed and authorized COVID-19 vaccines that the COVID-19 vaccines for use in the United States beginning in fall 2024 should be monovalent JN.1 vaccines to more closely match currently circulating SARS-CoV-2 viruses.</a:t>
            </a:r>
            <a:br>
              <a:rPr lang="en-US" sz="1500" dirty="0">
                <a:effectLst/>
                <a:ea typeface="Calibri" panose="020F0502020204030204" pitchFamily="34" charset="0"/>
                <a:cs typeface="Times New Roman" panose="02020603050405020304" pitchFamily="18" charset="0"/>
              </a:rPr>
            </a:br>
            <a:endParaRPr lang="en-US" sz="15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500" dirty="0">
                <a:effectLst/>
                <a:ea typeface="Calibri" panose="020F0502020204030204" pitchFamily="34" charset="0"/>
                <a:cs typeface="Times New Roman" panose="02020603050405020304" pitchFamily="18" charset="0"/>
              </a:rPr>
              <a:t>Subsequently, on 13 June, FDA </a:t>
            </a:r>
            <a:r>
              <a:rPr lang="en-US" sz="1500" u="sng" dirty="0">
                <a:solidFill>
                  <a:srgbClr val="0563C1"/>
                </a:solidFill>
                <a:effectLst/>
                <a:ea typeface="Calibri" panose="020F0502020204030204" pitchFamily="34" charset="0"/>
                <a:cs typeface="Times New Roman" panose="02020603050405020304" pitchFamily="18" charset="0"/>
                <a:hlinkClick r:id="rId2"/>
              </a:rPr>
              <a:t>updated</a:t>
            </a:r>
            <a:r>
              <a:rPr lang="en-US" sz="1500" dirty="0">
                <a:effectLst/>
                <a:ea typeface="Calibri" panose="020F0502020204030204" pitchFamily="34" charset="0"/>
                <a:cs typeface="Times New Roman" panose="02020603050405020304" pitchFamily="18" charset="0"/>
              </a:rPr>
              <a:t> its advice to manufacturers of COVID-19 vaccines (2024-2025 Formula). The Agency further determined that based on the most current available data, along with the recent rise in cases of COVID-19 in areas of the country, that the preferred JN.1-lineage for the COVID-19 vaccines (2024-2025 Formula) is the KP.2 strain, if feasible. This change is intended to ensure that the COVID-19 vaccines (2024-2025 Formula) more closely match circulating SARS-CoV-2 strains. The FDA has communicated this change to the manufacturers of the licensed and authorized COVID-19 vaccines. The agency does not anticipate that a change to KP.2 will delay the availability of the vaccines for the United States.</a:t>
            </a:r>
          </a:p>
          <a:p>
            <a:pPr marL="0" indent="0">
              <a:spcBef>
                <a:spcPts val="0"/>
              </a:spcBef>
              <a:spcAft>
                <a:spcPts val="14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14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146E2C4-6E9B-406A-9637-34A6FCE143D1}"/>
              </a:ext>
            </a:extLst>
          </p:cNvPr>
          <p:cNvSpPr>
            <a:spLocks noGrp="1"/>
          </p:cNvSpPr>
          <p:nvPr>
            <p:ph type="sldNum" sz="quarter" idx="12"/>
          </p:nvPr>
        </p:nvSpPr>
        <p:spPr/>
        <p:txBody>
          <a:bodyPr/>
          <a:lstStyle/>
          <a:p>
            <a:pPr>
              <a:defRPr/>
            </a:pPr>
            <a:fld id="{AF903672-2838-42DA-A2F8-E14ACDCED42B}" type="slidenum">
              <a:rPr lang="en-US" smtClean="0"/>
              <a:pPr>
                <a:defRPr/>
              </a:pPr>
              <a:t>3</a:t>
            </a:fld>
            <a:endParaRPr lang="en-US" dirty="0"/>
          </a:p>
        </p:txBody>
      </p:sp>
    </p:spTree>
    <p:extLst>
      <p:ext uri="{BB962C8B-B14F-4D97-AF65-F5344CB8AC3E}">
        <p14:creationId xmlns:p14="http://schemas.microsoft.com/office/powerpoint/2010/main" val="389261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F57E-4D07-410C-A088-B7ABA94C32F4}"/>
              </a:ext>
            </a:extLst>
          </p:cNvPr>
          <p:cNvSpPr>
            <a:spLocks noGrp="1"/>
          </p:cNvSpPr>
          <p:nvPr>
            <p:ph type="title"/>
          </p:nvPr>
        </p:nvSpPr>
        <p:spPr/>
        <p:txBody>
          <a:bodyPr/>
          <a:lstStyle/>
          <a:p>
            <a:r>
              <a:rPr lang="en-US" sz="3200" dirty="0" err="1"/>
              <a:t>mRESVIA</a:t>
            </a:r>
            <a:endParaRPr lang="en-US" dirty="0"/>
          </a:p>
        </p:txBody>
      </p:sp>
      <p:sp>
        <p:nvSpPr>
          <p:cNvPr id="3" name="Content Placeholder 2">
            <a:extLst>
              <a:ext uri="{FF2B5EF4-FFF2-40B4-BE49-F238E27FC236}">
                <a16:creationId xmlns:a16="http://schemas.microsoft.com/office/drawing/2014/main" id="{5244C26D-D1EF-48D8-815F-0C624B0548F3}"/>
              </a:ext>
            </a:extLst>
          </p:cNvPr>
          <p:cNvSpPr>
            <a:spLocks noGrp="1"/>
          </p:cNvSpPr>
          <p:nvPr>
            <p:ph idx="1"/>
          </p:nvPr>
        </p:nvSpPr>
        <p:spPr>
          <a:xfrm>
            <a:off x="446088" y="2381250"/>
            <a:ext cx="8239125" cy="4476750"/>
          </a:xfrm>
        </p:spPr>
        <p:txBody>
          <a:bodyPr/>
          <a:lstStyle/>
          <a:p>
            <a:pPr marL="0" marR="0" lvl="0" indent="0">
              <a:spcBef>
                <a:spcPts val="0"/>
              </a:spcBef>
              <a:spcAft>
                <a:spcPts val="0"/>
              </a:spcAft>
              <a:buNone/>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31 May: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FDA approved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mRESVIA</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(Respiratory Syncytial Virus Vaccine) for the prevention of lower respiratory tract disease (LRTD) caused by respiratory syncytial virus (RSV) in individuals 60 years of age and older.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mRESVIA</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is administered intramuscularly as a single 0.5 mL dose and is manufactured by Moderna.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4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146E2C4-6E9B-406A-9637-34A6FCE143D1}"/>
              </a:ext>
            </a:extLst>
          </p:cNvPr>
          <p:cNvSpPr>
            <a:spLocks noGrp="1"/>
          </p:cNvSpPr>
          <p:nvPr>
            <p:ph type="sldNum" sz="quarter" idx="12"/>
          </p:nvPr>
        </p:nvSpPr>
        <p:spPr/>
        <p:txBody>
          <a:bodyPr/>
          <a:lstStyle/>
          <a:p>
            <a:pPr>
              <a:defRPr/>
            </a:pPr>
            <a:fld id="{AF903672-2838-42DA-A2F8-E14ACDCED42B}" type="slidenum">
              <a:rPr lang="en-US" smtClean="0"/>
              <a:pPr>
                <a:defRPr/>
              </a:pPr>
              <a:t>4</a:t>
            </a:fld>
            <a:endParaRPr lang="en-US" dirty="0"/>
          </a:p>
        </p:txBody>
      </p:sp>
    </p:spTree>
    <p:extLst>
      <p:ext uri="{BB962C8B-B14F-4D97-AF65-F5344CB8AC3E}">
        <p14:creationId xmlns:p14="http://schemas.microsoft.com/office/powerpoint/2010/main" val="397686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7C10-7634-4845-A697-BAEB101EC3C4}"/>
              </a:ext>
            </a:extLst>
          </p:cNvPr>
          <p:cNvSpPr>
            <a:spLocks noGrp="1"/>
          </p:cNvSpPr>
          <p:nvPr>
            <p:ph type="title"/>
          </p:nvPr>
        </p:nvSpPr>
        <p:spPr>
          <a:xfrm>
            <a:off x="457200" y="886404"/>
            <a:ext cx="8229600" cy="703263"/>
          </a:xfrm>
        </p:spPr>
        <p:txBody>
          <a:bodyPr/>
          <a:lstStyle/>
          <a:p>
            <a:r>
              <a:rPr lang="en-US" sz="3200" dirty="0" err="1"/>
              <a:t>Arexvy</a:t>
            </a:r>
            <a:endParaRPr lang="en-US" dirty="0"/>
          </a:p>
        </p:txBody>
      </p:sp>
      <p:sp>
        <p:nvSpPr>
          <p:cNvPr id="3" name="Content Placeholder 2">
            <a:extLst>
              <a:ext uri="{FF2B5EF4-FFF2-40B4-BE49-F238E27FC236}">
                <a16:creationId xmlns:a16="http://schemas.microsoft.com/office/drawing/2014/main" id="{F8C099FF-A98F-472D-961F-A614E5DC9FA2}"/>
              </a:ext>
            </a:extLst>
          </p:cNvPr>
          <p:cNvSpPr>
            <a:spLocks noGrp="1"/>
          </p:cNvSpPr>
          <p:nvPr>
            <p:ph idx="1"/>
          </p:nvPr>
        </p:nvSpPr>
        <p:spPr>
          <a:xfrm>
            <a:off x="554092" y="2324453"/>
            <a:ext cx="8239125" cy="1665287"/>
          </a:xfrm>
        </p:spPr>
        <p:txBody>
          <a:bodyPr/>
          <a:lstStyle/>
          <a:p>
            <a:pPr marL="0" marR="0" lvl="0" indent="0">
              <a:spcBef>
                <a:spcPts val="0"/>
              </a:spcBef>
              <a:spcAft>
                <a:spcPts val="1400"/>
              </a:spcAft>
              <a:buNone/>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7 June: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FDA approved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Arexvy</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(Respiratory Syncytial Virus Vaccine, Adjuvanted) for the prevention of lower respiratory tract disease (LRTD) caused by respiratory syncytial virus (RSV) in individuals 50 through 59 years of age who are at increased risk for LRTD caused by RSV.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Arexvy</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has been approved for the prevention of LRTD caused by RSV in individuals 60 years of age and older since May 2023.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Arexvy</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is manufactured by GlaxoSmithKline Biologicals.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FBA5570-B543-4760-90C0-457845EAB148}"/>
              </a:ext>
            </a:extLst>
          </p:cNvPr>
          <p:cNvSpPr>
            <a:spLocks noGrp="1"/>
          </p:cNvSpPr>
          <p:nvPr>
            <p:ph type="sldNum" sz="quarter" idx="12"/>
          </p:nvPr>
        </p:nvSpPr>
        <p:spPr/>
        <p:txBody>
          <a:bodyPr/>
          <a:lstStyle/>
          <a:p>
            <a:pPr>
              <a:defRPr/>
            </a:pPr>
            <a:fld id="{AF903672-2838-42DA-A2F8-E14ACDCED42B}" type="slidenum">
              <a:rPr lang="en-US" smtClean="0"/>
              <a:pPr>
                <a:defRPr/>
              </a:pPr>
              <a:t>5</a:t>
            </a:fld>
            <a:endParaRPr lang="en-US" dirty="0"/>
          </a:p>
        </p:txBody>
      </p:sp>
    </p:spTree>
    <p:extLst>
      <p:ext uri="{BB962C8B-B14F-4D97-AF65-F5344CB8AC3E}">
        <p14:creationId xmlns:p14="http://schemas.microsoft.com/office/powerpoint/2010/main" val="822208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F57E-4D07-410C-A088-B7ABA94C32F4}"/>
              </a:ext>
            </a:extLst>
          </p:cNvPr>
          <p:cNvSpPr>
            <a:spLocks noGrp="1"/>
          </p:cNvSpPr>
          <p:nvPr>
            <p:ph type="title"/>
          </p:nvPr>
        </p:nvSpPr>
        <p:spPr/>
        <p:txBody>
          <a:bodyPr/>
          <a:lstStyle/>
          <a:p>
            <a:r>
              <a:rPr lang="en-US" sz="3200" dirty="0" err="1"/>
              <a:t>Capvaxive</a:t>
            </a:r>
            <a:endParaRPr lang="en-US" dirty="0"/>
          </a:p>
        </p:txBody>
      </p:sp>
      <p:sp>
        <p:nvSpPr>
          <p:cNvPr id="3" name="Content Placeholder 2">
            <a:extLst>
              <a:ext uri="{FF2B5EF4-FFF2-40B4-BE49-F238E27FC236}">
                <a16:creationId xmlns:a16="http://schemas.microsoft.com/office/drawing/2014/main" id="{5244C26D-D1EF-48D8-815F-0C624B0548F3}"/>
              </a:ext>
            </a:extLst>
          </p:cNvPr>
          <p:cNvSpPr>
            <a:spLocks noGrp="1"/>
          </p:cNvSpPr>
          <p:nvPr>
            <p:ph idx="1"/>
          </p:nvPr>
        </p:nvSpPr>
        <p:spPr>
          <a:xfrm>
            <a:off x="446088" y="2244725"/>
            <a:ext cx="8239125" cy="4476750"/>
          </a:xfrm>
        </p:spPr>
        <p:txBody>
          <a:bodyPr/>
          <a:lstStyle/>
          <a:p>
            <a:pPr marL="0" indent="0" algn="l">
              <a:buNone/>
            </a:pPr>
            <a:r>
              <a:rPr lang="en-US" sz="1800" b="1" i="0" u="sng" dirty="0">
                <a:solidFill>
                  <a:srgbClr val="2E2925"/>
                </a:solidFill>
                <a:effectLst/>
                <a:latin typeface="Arial" panose="020B0604020202020204" pitchFamily="34" charset="0"/>
                <a:cs typeface="Arial" panose="020B0604020202020204" pitchFamily="34" charset="0"/>
              </a:rPr>
              <a:t>17 June: </a:t>
            </a:r>
            <a:r>
              <a:rPr lang="en-US" sz="1800" b="0" i="0" dirty="0">
                <a:solidFill>
                  <a:srgbClr val="2E2925"/>
                </a:solidFill>
                <a:effectLst/>
                <a:latin typeface="Arial" panose="020B0604020202020204" pitchFamily="34" charset="0"/>
                <a:cs typeface="Arial" panose="020B0604020202020204" pitchFamily="34" charset="0"/>
              </a:rPr>
              <a:t>FDA approved the vaccine, </a:t>
            </a:r>
            <a:r>
              <a:rPr lang="en-US" sz="1800" b="0" i="0" u="sng" dirty="0" err="1">
                <a:solidFill>
                  <a:srgbClr val="1A57AD"/>
                </a:solidFill>
                <a:effectLst/>
                <a:latin typeface="Arial" panose="020B0604020202020204" pitchFamily="34" charset="0"/>
                <a:cs typeface="Arial" panose="020B0604020202020204" pitchFamily="34" charset="0"/>
                <a:hlinkClick r:id="rId2"/>
              </a:rPr>
              <a:t>Capvaxive</a:t>
            </a:r>
            <a:r>
              <a:rPr lang="en-US" sz="1800" b="0" i="0" dirty="0">
                <a:solidFill>
                  <a:srgbClr val="2E2925"/>
                </a:solidFill>
                <a:effectLst/>
                <a:latin typeface="Arial" panose="020B0604020202020204" pitchFamily="34" charset="0"/>
                <a:cs typeface="Arial" panose="020B0604020202020204" pitchFamily="34" charset="0"/>
              </a:rPr>
              <a:t>, for the following indications and use:</a:t>
            </a:r>
          </a:p>
          <a:p>
            <a:r>
              <a:rPr lang="en-US" sz="1800" b="0" i="0" dirty="0">
                <a:solidFill>
                  <a:srgbClr val="2E2925"/>
                </a:solidFill>
                <a:effectLst/>
                <a:latin typeface="Arial" panose="020B0604020202020204" pitchFamily="34" charset="0"/>
                <a:cs typeface="Arial" panose="020B0604020202020204" pitchFamily="34" charset="0"/>
              </a:rPr>
              <a:t>for the prevention of invasive disease caused by 22 different serotypes of </a:t>
            </a:r>
            <a:r>
              <a:rPr lang="en-US" sz="1800" b="0" i="1" dirty="0">
                <a:solidFill>
                  <a:srgbClr val="2E2925"/>
                </a:solidFill>
                <a:effectLst/>
                <a:latin typeface="Arial" panose="020B0604020202020204" pitchFamily="34" charset="0"/>
                <a:cs typeface="Arial" panose="020B0604020202020204" pitchFamily="34" charset="0"/>
              </a:rPr>
              <a:t>Streptococcus pneumoniae </a:t>
            </a:r>
            <a:r>
              <a:rPr lang="en-US" sz="1800" b="0" i="0" dirty="0">
                <a:solidFill>
                  <a:srgbClr val="2E2925"/>
                </a:solidFill>
                <a:effectLst/>
                <a:latin typeface="Arial" panose="020B0604020202020204" pitchFamily="34" charset="0"/>
                <a:cs typeface="Arial" panose="020B0604020202020204" pitchFamily="34" charset="0"/>
              </a:rPr>
              <a:t>covered by the vaccine for individuals 18 years of age and older.</a:t>
            </a:r>
          </a:p>
          <a:p>
            <a:r>
              <a:rPr lang="en-US" sz="1800" b="0" i="0" dirty="0">
                <a:solidFill>
                  <a:srgbClr val="2E2925"/>
                </a:solidFill>
                <a:effectLst/>
                <a:latin typeface="Arial" panose="020B0604020202020204" pitchFamily="34" charset="0"/>
                <a:cs typeface="Arial" panose="020B0604020202020204" pitchFamily="34" charset="0"/>
              </a:rPr>
              <a:t>for the prevention of pneumonia caused by 21 different serotypes of </a:t>
            </a:r>
            <a:r>
              <a:rPr lang="en-US" sz="1800" b="0" i="1" dirty="0">
                <a:solidFill>
                  <a:srgbClr val="2E2925"/>
                </a:solidFill>
                <a:effectLst/>
                <a:latin typeface="Arial" panose="020B0604020202020204" pitchFamily="34" charset="0"/>
                <a:cs typeface="Arial" panose="020B0604020202020204" pitchFamily="34" charset="0"/>
              </a:rPr>
              <a:t>Streptococcus pneumoniae </a:t>
            </a:r>
            <a:r>
              <a:rPr lang="en-US" sz="1800" b="0" i="0" dirty="0">
                <a:solidFill>
                  <a:srgbClr val="2E2925"/>
                </a:solidFill>
                <a:effectLst/>
                <a:latin typeface="Arial" panose="020B0604020202020204" pitchFamily="34" charset="0"/>
                <a:cs typeface="Arial" panose="020B0604020202020204" pitchFamily="34" charset="0"/>
              </a:rPr>
              <a:t>covered by the vaccine for individuals 18 years of age and older.</a:t>
            </a:r>
          </a:p>
          <a:p>
            <a:pPr marL="0" indent="0">
              <a:buNone/>
            </a:pPr>
            <a:endParaRPr lang="en-US" sz="1800" b="0" i="0" dirty="0">
              <a:solidFill>
                <a:srgbClr val="2E2925"/>
              </a:solidFill>
              <a:effectLst/>
              <a:latin typeface="Arial" panose="020B0604020202020204" pitchFamily="34" charset="0"/>
              <a:cs typeface="Arial" panose="020B0604020202020204" pitchFamily="34" charset="0"/>
            </a:endParaRPr>
          </a:p>
          <a:p>
            <a:pPr marL="0" indent="0">
              <a:buNone/>
            </a:pPr>
            <a:r>
              <a:rPr lang="en-US" sz="1800" b="0" i="0" dirty="0">
                <a:solidFill>
                  <a:srgbClr val="2E2925"/>
                </a:solidFill>
                <a:effectLst/>
                <a:latin typeface="Arial" panose="020B0604020202020204" pitchFamily="34" charset="0"/>
                <a:cs typeface="Arial" panose="020B0604020202020204" pitchFamily="34" charset="0"/>
              </a:rPr>
              <a:t>The vaccine is manufactured by Merck Sharp &amp; Dohme LLC.</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146E2C4-6E9B-406A-9637-34A6FCE143D1}"/>
              </a:ext>
            </a:extLst>
          </p:cNvPr>
          <p:cNvSpPr>
            <a:spLocks noGrp="1"/>
          </p:cNvSpPr>
          <p:nvPr>
            <p:ph type="sldNum" sz="quarter" idx="12"/>
          </p:nvPr>
        </p:nvSpPr>
        <p:spPr/>
        <p:txBody>
          <a:bodyPr/>
          <a:lstStyle/>
          <a:p>
            <a:pPr>
              <a:defRPr/>
            </a:pPr>
            <a:fld id="{AF903672-2838-42DA-A2F8-E14ACDCED42B}" type="slidenum">
              <a:rPr lang="en-US" smtClean="0"/>
              <a:pPr>
                <a:defRPr/>
              </a:pPr>
              <a:t>6</a:t>
            </a:fld>
            <a:endParaRPr lang="en-US" dirty="0"/>
          </a:p>
        </p:txBody>
      </p:sp>
    </p:spTree>
    <p:extLst>
      <p:ext uri="{BB962C8B-B14F-4D97-AF65-F5344CB8AC3E}">
        <p14:creationId xmlns:p14="http://schemas.microsoft.com/office/powerpoint/2010/main" val="217942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5555-51EA-441B-A14A-6441DE674590}"/>
              </a:ext>
            </a:extLst>
          </p:cNvPr>
          <p:cNvSpPr>
            <a:spLocks noGrp="1"/>
          </p:cNvSpPr>
          <p:nvPr>
            <p:ph type="title"/>
          </p:nvPr>
        </p:nvSpPr>
        <p:spPr>
          <a:xfrm>
            <a:off x="332876" y="896112"/>
            <a:ext cx="8229600" cy="1280160"/>
          </a:xfrm>
        </p:spPr>
        <p:txBody>
          <a:bodyPr/>
          <a:lstStyle/>
          <a:p>
            <a:r>
              <a:rPr lang="en-US" dirty="0"/>
              <a:t>FDA COVID-19 Website</a:t>
            </a:r>
          </a:p>
        </p:txBody>
      </p:sp>
      <p:sp>
        <p:nvSpPr>
          <p:cNvPr id="3" name="Content Placeholder 2">
            <a:extLst>
              <a:ext uri="{FF2B5EF4-FFF2-40B4-BE49-F238E27FC236}">
                <a16:creationId xmlns:a16="http://schemas.microsoft.com/office/drawing/2014/main" id="{51A7B90E-F3D3-4576-85E0-A18CE349CE5D}"/>
              </a:ext>
            </a:extLst>
          </p:cNvPr>
          <p:cNvSpPr>
            <a:spLocks noGrp="1"/>
          </p:cNvSpPr>
          <p:nvPr>
            <p:ph idx="1"/>
          </p:nvPr>
        </p:nvSpPr>
        <p:spPr>
          <a:xfrm>
            <a:off x="457200" y="2095137"/>
            <a:ext cx="8239125" cy="4476750"/>
          </a:xfrm>
        </p:spPr>
        <p:txBody>
          <a:bodyPr/>
          <a:lstStyle/>
          <a:p>
            <a:pPr marL="457200" lvl="1" indent="0">
              <a:spcBef>
                <a:spcPts val="0"/>
              </a:spcBef>
              <a:spcAft>
                <a:spcPts val="1200"/>
              </a:spcAft>
              <a:buNone/>
            </a:pPr>
            <a:endParaRPr lang="en-US" sz="2000" dirty="0"/>
          </a:p>
          <a:p>
            <a:pPr>
              <a:spcBef>
                <a:spcPts val="0"/>
              </a:spcBef>
              <a:spcAft>
                <a:spcPts val="1200"/>
              </a:spcAft>
              <a:buFont typeface="Arial" panose="020B0604020202020204" pitchFamily="34" charset="0"/>
              <a:buChar char="•"/>
            </a:pPr>
            <a:r>
              <a:rPr lang="en-US" sz="2400" dirty="0"/>
              <a:t>FDA has a website dedicated to its COVID-19 activities, including FDA’s pandemic response activities pertaining to vaccines, testing, therapeutics, and devices. The website is frequently updated and is a resource for the public, including healthcare providers and industry. </a:t>
            </a:r>
            <a:r>
              <a:rPr lang="en-US" sz="2400" dirty="0">
                <a:hlinkClick r:id="rId2"/>
              </a:rPr>
              <a:t>https://www.fda.gov/emergency-preparedness-and-response/counterterrorism-and-emerging-threats/coronavirus-disease-2019-covid-19</a:t>
            </a:r>
            <a:r>
              <a:rPr lang="en-US" sz="2400" dirty="0"/>
              <a:t>  </a:t>
            </a:r>
          </a:p>
          <a:p>
            <a:pPr lvl="1">
              <a:spcBef>
                <a:spcPts val="0"/>
              </a:spcBef>
              <a:spcAft>
                <a:spcPts val="1200"/>
              </a:spcAft>
              <a:buFont typeface="Arial" panose="020B0604020202020204" pitchFamily="34" charset="0"/>
              <a:buChar char="•"/>
            </a:pPr>
            <a:endParaRPr lang="en-US" sz="2000" dirty="0"/>
          </a:p>
          <a:p>
            <a:pPr>
              <a:spcBef>
                <a:spcPts val="0"/>
              </a:spcBef>
              <a:spcAft>
                <a:spcPts val="1200"/>
              </a:spcAft>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E3723581-AC7C-40AD-A6E8-0282CA352368}"/>
              </a:ext>
            </a:extLst>
          </p:cNvPr>
          <p:cNvSpPr>
            <a:spLocks noGrp="1"/>
          </p:cNvSpPr>
          <p:nvPr>
            <p:ph type="sldNum" sz="quarter" idx="12"/>
          </p:nvPr>
        </p:nvSpPr>
        <p:spPr/>
        <p:txBody>
          <a:bodyPr/>
          <a:lstStyle/>
          <a:p>
            <a:pPr>
              <a:defRPr/>
            </a:pPr>
            <a:fld id="{AF903672-2838-42DA-A2F8-E14ACDCED42B}" type="slidenum">
              <a:rPr lang="en-US" smtClean="0"/>
              <a:pPr>
                <a:defRPr/>
              </a:pPr>
              <a:t>7</a:t>
            </a:fld>
            <a:endParaRPr lang="en-US" dirty="0"/>
          </a:p>
        </p:txBody>
      </p:sp>
    </p:spTree>
    <p:extLst>
      <p:ext uri="{BB962C8B-B14F-4D97-AF65-F5344CB8AC3E}">
        <p14:creationId xmlns:p14="http://schemas.microsoft.com/office/powerpoint/2010/main" val="222120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B4AD36CB-1CD7-47CD-9A0B-30039EA8E6E7}"/>
              </a:ext>
            </a:extLst>
          </p:cNvPr>
          <p:cNvSpPr>
            <a:spLocks noGrp="1"/>
          </p:cNvSpPr>
          <p:nvPr>
            <p:ph type="ctrTitle"/>
          </p:nvPr>
        </p:nvSpPr>
        <p:spPr>
          <a:xfrm>
            <a:off x="1" y="1029402"/>
            <a:ext cx="5779363" cy="621437"/>
          </a:xfrm>
        </p:spPr>
        <p:txBody>
          <a:bodyPr>
            <a:noAutofit/>
          </a:bodyPr>
          <a:lstStyle/>
          <a:p>
            <a:r>
              <a:rPr lang="en-US" alt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p>
        </p:txBody>
      </p:sp>
      <p:sp>
        <p:nvSpPr>
          <p:cNvPr id="62467" name="Subtitle 2">
            <a:extLst>
              <a:ext uri="{FF2B5EF4-FFF2-40B4-BE49-F238E27FC236}">
                <a16:creationId xmlns:a16="http://schemas.microsoft.com/office/drawing/2014/main" id="{4CF6FA5E-C42A-49EE-BCA2-C4A5D3890C26}"/>
              </a:ext>
            </a:extLst>
          </p:cNvPr>
          <p:cNvSpPr>
            <a:spLocks noGrp="1"/>
          </p:cNvSpPr>
          <p:nvPr>
            <p:ph type="subTitle" idx="1"/>
          </p:nvPr>
        </p:nvSpPr>
        <p:spPr>
          <a:xfrm>
            <a:off x="5779364" y="2155520"/>
            <a:ext cx="2935478" cy="3733800"/>
          </a:xfrm>
        </p:spPr>
        <p:txBody>
          <a:bodyPr vert="horz" lIns="91440" tIns="45720" rIns="91440" bIns="45720" rtlCol="0" anchor="t">
            <a:normAutofit/>
          </a:bodyPr>
          <a:lstStyle/>
          <a:p>
            <a:r>
              <a:rPr lang="en-US" altLang="en-US" sz="2100" dirty="0">
                <a:solidFill>
                  <a:schemeClr val="tx1"/>
                </a:solidFill>
                <a:latin typeface="Arial" panose="020B0604020202020204" pitchFamily="34" charset="0"/>
                <a:cs typeface="Arial" panose="020B0604020202020204" pitchFamily="34" charset="0"/>
              </a:rPr>
              <a:t>The opinions expressed herein – </a:t>
            </a:r>
            <a:r>
              <a:rPr lang="en-US" altLang="en-US" sz="2100" i="1" dirty="0">
                <a:solidFill>
                  <a:schemeClr val="tx1"/>
                </a:solidFill>
                <a:latin typeface="Arial" panose="020B0604020202020204" pitchFamily="34" charset="0"/>
                <a:cs typeface="Arial" panose="020B0604020202020204" pitchFamily="34" charset="0"/>
              </a:rPr>
              <a:t>especially in response to questions</a:t>
            </a:r>
            <a:r>
              <a:rPr lang="en-US" altLang="en-US" sz="2100" dirty="0">
                <a:solidFill>
                  <a:schemeClr val="tx1"/>
                </a:solidFill>
                <a:latin typeface="Arial" panose="020B0604020202020204" pitchFamily="34" charset="0"/>
                <a:cs typeface="Arial" panose="020B0604020202020204" pitchFamily="34" charset="0"/>
              </a:rPr>
              <a:t> – are an informal communication and represent my best judgment. These comments/responses do not bind or obligate FDA.</a:t>
            </a:r>
          </a:p>
        </p:txBody>
      </p:sp>
      <p:pic>
        <p:nvPicPr>
          <p:cNvPr id="2" name="Picture 1">
            <a:extLst>
              <a:ext uri="{FF2B5EF4-FFF2-40B4-BE49-F238E27FC236}">
                <a16:creationId xmlns:a16="http://schemas.microsoft.com/office/drawing/2014/main" id="{1FB7C5BB-3886-4A42-95BC-7EE4999F7977}"/>
              </a:ext>
            </a:extLst>
          </p:cNvPr>
          <p:cNvPicPr>
            <a:picLocks noChangeAspect="1"/>
          </p:cNvPicPr>
          <p:nvPr/>
        </p:nvPicPr>
        <p:blipFill>
          <a:blip r:embed="rId3"/>
          <a:stretch>
            <a:fillRect/>
          </a:stretch>
        </p:blipFill>
        <p:spPr>
          <a:xfrm>
            <a:off x="2227374" y="1970776"/>
            <a:ext cx="2935478" cy="3918544"/>
          </a:xfrm>
          <a:prstGeom prst="rect">
            <a:avLst/>
          </a:prstGeom>
        </p:spPr>
      </p:pic>
    </p:spTree>
    <p:extLst>
      <p:ext uri="{BB962C8B-B14F-4D97-AF65-F5344CB8AC3E}">
        <p14:creationId xmlns:p14="http://schemas.microsoft.com/office/powerpoint/2010/main" val="1074072431"/>
      </p:ext>
    </p:extLst>
  </p:cSld>
  <p:clrMapOvr>
    <a:masterClrMapping/>
  </p:clrMapOvr>
</p:sld>
</file>

<file path=ppt/theme/theme1.xml><?xml version="1.0" encoding="utf-8"?>
<a:theme xmlns:a="http://schemas.openxmlformats.org/drawingml/2006/main" name="Default Design">
  <a:themeElements>
    <a:clrScheme name="Default Design 15">
      <a:dk1>
        <a:srgbClr val="000000"/>
      </a:dk1>
      <a:lt1>
        <a:srgbClr val="FFFFFF"/>
      </a:lt1>
      <a:dk2>
        <a:srgbClr val="043C62"/>
      </a:dk2>
      <a:lt2>
        <a:srgbClr val="808080"/>
      </a:lt2>
      <a:accent1>
        <a:srgbClr val="CCCC00"/>
      </a:accent1>
      <a:accent2>
        <a:srgbClr val="003B60"/>
      </a:accent2>
      <a:accent3>
        <a:srgbClr val="FFFFFF"/>
      </a:accent3>
      <a:accent4>
        <a:srgbClr val="000000"/>
      </a:accent4>
      <a:accent5>
        <a:srgbClr val="E2E2AA"/>
      </a:accent5>
      <a:accent6>
        <a:srgbClr val="003556"/>
      </a:accent6>
      <a:hlink>
        <a:srgbClr val="214CB9"/>
      </a:hlink>
      <a:folHlink>
        <a:srgbClr val="D8D8EC"/>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43C62"/>
        </a:dk2>
        <a:lt2>
          <a:srgbClr val="808080"/>
        </a:lt2>
        <a:accent1>
          <a:srgbClr val="CCCC00"/>
        </a:accent1>
        <a:accent2>
          <a:srgbClr val="003B60"/>
        </a:accent2>
        <a:accent3>
          <a:srgbClr val="FFFFFF"/>
        </a:accent3>
        <a:accent4>
          <a:srgbClr val="000000"/>
        </a:accent4>
        <a:accent5>
          <a:srgbClr val="E2E2AA"/>
        </a:accent5>
        <a:accent6>
          <a:srgbClr val="003556"/>
        </a:accent6>
        <a:hlink>
          <a:srgbClr val="5C82E2"/>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43C62"/>
        </a:dk2>
        <a:lt2>
          <a:srgbClr val="808080"/>
        </a:lt2>
        <a:accent1>
          <a:srgbClr val="CCCC00"/>
        </a:accent1>
        <a:accent2>
          <a:srgbClr val="003B60"/>
        </a:accent2>
        <a:accent3>
          <a:srgbClr val="FFFFFF"/>
        </a:accent3>
        <a:accent4>
          <a:srgbClr val="000000"/>
        </a:accent4>
        <a:accent5>
          <a:srgbClr val="E2E2AA"/>
        </a:accent5>
        <a:accent6>
          <a:srgbClr val="003556"/>
        </a:accent6>
        <a:hlink>
          <a:srgbClr val="5C82E2"/>
        </a:hlink>
        <a:folHlink>
          <a:srgbClr val="D8D8EC"/>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43C62"/>
        </a:dk2>
        <a:lt2>
          <a:srgbClr val="808080"/>
        </a:lt2>
        <a:accent1>
          <a:srgbClr val="CCCC00"/>
        </a:accent1>
        <a:accent2>
          <a:srgbClr val="003B60"/>
        </a:accent2>
        <a:accent3>
          <a:srgbClr val="FFFFFF"/>
        </a:accent3>
        <a:accent4>
          <a:srgbClr val="000000"/>
        </a:accent4>
        <a:accent5>
          <a:srgbClr val="E2E2AA"/>
        </a:accent5>
        <a:accent6>
          <a:srgbClr val="003556"/>
        </a:accent6>
        <a:hlink>
          <a:srgbClr val="214CB9"/>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1DB1.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1140E49B47EA4D94104DEAA588D877" ma:contentTypeVersion="5" ma:contentTypeDescription="Create a new document." ma:contentTypeScope="" ma:versionID="700f92e51f16e8207d5e70623fd31fd1">
  <xsd:schema xmlns:xsd="http://www.w3.org/2001/XMLSchema" xmlns:xs="http://www.w3.org/2001/XMLSchema" xmlns:p="http://schemas.microsoft.com/office/2006/metadata/properties" xmlns:ns2="1ff778db-73b0-489c-94f2-d2b9e88f48ce" xmlns:ns3="bcbe3282-0de7-4c88-b95c-fb55a2d4989c" targetNamespace="http://schemas.microsoft.com/office/2006/metadata/properties" ma:root="true" ma:fieldsID="fa67e326fb88583c456f755ce2a9ccae" ns2:_="" ns3:_="">
    <xsd:import namespace="1ff778db-73b0-489c-94f2-d2b9e88f48ce"/>
    <xsd:import namespace="bcbe3282-0de7-4c88-b95c-fb55a2d498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f778db-73b0-489c-94f2-d2b9e88f4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be3282-0de7-4c88-b95c-fb55a2d498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FCAE53-AB20-45A3-99DE-ABED60946EA6}">
  <ds:schemaRefs>
    <ds:schemaRef ds:uri="http://purl.org/dc/terms/"/>
    <ds:schemaRef ds:uri="1ff778db-73b0-489c-94f2-d2b9e88f48ce"/>
    <ds:schemaRef ds:uri="http://schemas.microsoft.com/office/2006/documentManagement/types"/>
    <ds:schemaRef ds:uri="http://schemas.microsoft.com/office/infopath/2007/PartnerControls"/>
    <ds:schemaRef ds:uri="bcbe3282-0de7-4c88-b95c-fb55a2d4989c"/>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E76F073-E7D8-4C80-A879-47A45B86CA5A}">
  <ds:schemaRefs>
    <ds:schemaRef ds:uri="http://schemas.microsoft.com/sharepoint/v3/contenttype/forms"/>
  </ds:schemaRefs>
</ds:datastoreItem>
</file>

<file path=customXml/itemProps3.xml><?xml version="1.0" encoding="utf-8"?>
<ds:datastoreItem xmlns:ds="http://schemas.openxmlformats.org/officeDocument/2006/customXml" ds:itemID="{BC8026F9-8CE2-4503-9CF3-F04AEDAFC9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f778db-73b0-489c-94f2-d2b9e88f48ce"/>
    <ds:schemaRef ds:uri="bcbe3282-0de7-4c88-b95c-fb55a2d498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d2fdb41-339c-4257-87f2-a665730b31fc}" enabled="0" method="" siteId="{7d2fdb41-339c-4257-87f2-a665730b31fc}" removed="1"/>
</clbl:labelList>
</file>

<file path=docProps/app.xml><?xml version="1.0" encoding="utf-8"?>
<Properties xmlns="http://schemas.openxmlformats.org/officeDocument/2006/extended-properties" xmlns:vt="http://schemas.openxmlformats.org/officeDocument/2006/docPropsVTypes">
  <Template/>
  <TotalTime>57058</TotalTime>
  <Words>822</Words>
  <Application>Microsoft Office PowerPoint</Application>
  <PresentationFormat>On-screen Show (4:3)</PresentationFormat>
  <Paragraphs>34</Paragraphs>
  <Slides>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Helvetica</vt:lpstr>
      <vt:lpstr>Symbol</vt:lpstr>
      <vt:lpstr>Wingdings</vt:lpstr>
      <vt:lpstr>Default Design</vt:lpstr>
      <vt:lpstr>ppt1DB1.tmp</vt:lpstr>
      <vt:lpstr>    Advisory Commission on Childhood Vaccines (ACCV) update (March 2024 – June 2024)    Jay E. Slater, MD Office of Vaccines Research and Review Center for Biologics Evaluation and Research U.S. Food and Drug Administration 11-12 July 2024     </vt:lpstr>
      <vt:lpstr>VRBPAC meeting</vt:lpstr>
      <vt:lpstr>VRBPAC meeting</vt:lpstr>
      <vt:lpstr>mRESVIA</vt:lpstr>
      <vt:lpstr>Arexvy</vt:lpstr>
      <vt:lpstr>Capvaxive</vt:lpstr>
      <vt:lpstr>FDA COVID-19 Website</vt:lpstr>
      <vt:lpstr>Questions?</vt:lpstr>
    </vt:vector>
  </TitlesOfParts>
  <Company>US FDA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Efficacy:  Cervarix (AS04 adjuvanted)  and Gardasil (Alum Adjuvanted)</dc:title>
  <dc:creator>millerna</dc:creator>
  <cp:lastModifiedBy>Slater, Jay</cp:lastModifiedBy>
  <cp:revision>1312</cp:revision>
  <cp:lastPrinted>2016-09-07T18:39:05Z</cp:lastPrinted>
  <dcterms:created xsi:type="dcterms:W3CDTF">2008-03-21T13:28:55Z</dcterms:created>
  <dcterms:modified xsi:type="dcterms:W3CDTF">2024-07-02T16:10:38Z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0x010100B51140E49B47EA4D94104DEAA588D877</vt:lpwstr>
  </property>
</Properties>
</file>