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722" r:id="rId5"/>
  </p:sldMasterIdLst>
  <p:notesMasterIdLst>
    <p:notesMasterId r:id="rId37"/>
  </p:notesMasterIdLst>
  <p:sldIdLst>
    <p:sldId id="2147471777" r:id="rId6"/>
    <p:sldId id="2147471757" r:id="rId7"/>
    <p:sldId id="2147471760" r:id="rId8"/>
    <p:sldId id="2147471791" r:id="rId9"/>
    <p:sldId id="2147471792" r:id="rId10"/>
    <p:sldId id="2147471761" r:id="rId11"/>
    <p:sldId id="2147471762" r:id="rId12"/>
    <p:sldId id="2147471426" r:id="rId13"/>
    <p:sldId id="2147471793" r:id="rId14"/>
    <p:sldId id="2147471789" r:id="rId15"/>
    <p:sldId id="2147471794" r:id="rId16"/>
    <p:sldId id="2147471795" r:id="rId17"/>
    <p:sldId id="2147471796" r:id="rId18"/>
    <p:sldId id="2147471797" r:id="rId19"/>
    <p:sldId id="2147471798" r:id="rId20"/>
    <p:sldId id="2147471719" r:id="rId21"/>
    <p:sldId id="2147471808" r:id="rId22"/>
    <p:sldId id="2147471799" r:id="rId23"/>
    <p:sldId id="2147471801" r:id="rId24"/>
    <p:sldId id="2147471802" r:id="rId25"/>
    <p:sldId id="2147471800" r:id="rId26"/>
    <p:sldId id="2147377157" r:id="rId27"/>
    <p:sldId id="2147471803" r:id="rId28"/>
    <p:sldId id="2147471804" r:id="rId29"/>
    <p:sldId id="2147471805" r:id="rId30"/>
    <p:sldId id="2147471772" r:id="rId31"/>
    <p:sldId id="2147471619" r:id="rId32"/>
    <p:sldId id="2147471612" r:id="rId33"/>
    <p:sldId id="2147471806" r:id="rId34"/>
    <p:sldId id="2147471749" r:id="rId35"/>
    <p:sldId id="2147471807"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D68527-2015-834C-2B8C-B2B24DF9402C}" name="Sugerman, David E. (CDC/DDID/NCIRD/DVD)" initials="DES" userId="Sugerman, David E. (CDC/DDID/NCIRD/DVD)" providerId="None"/>
  <p188:author id="{9AB57A29-4354-D443-1EF6-1AB59CFB902C}" name="Sotir, Mark (CDC/DDID/NCIRD/DVD)" initials="S(" userId="S::mps6@cdc.gov::3d7d1e73-d3f8-40f1-b3f7-39cf6453ca44" providerId="AD"/>
  <p188:author id="{44B47037-A7B9-5D49-D09E-0A886E205F39}" name="Krow-Lucal, Elisabeth Raquel (CDC/DDID/NCIRD/DVD)" initials="KLER(" userId="S::yxn9@cdc.gov::323fb2dd-7aa2-42d9-bd4c-d1826ab429ba" providerId="AD"/>
  <p188:author id="{B18C5D55-366B-B73A-CEC5-387BB29E77A3}" name="Kidd, Sarah E. (CDC/DDID/NCIRD/DVD)" initials="K(" userId="S::hgk9@cdc.gov::4ea659f8-1bad-4e1a-8c09-71ec85f33ec1" providerId="AD"/>
  <p188:author id="{19CBCF69-628D-410F-30BC-70AAC0651BF2}" name="Dooling, Kathleen L. (CDC/DDID/NCIRD/DVD)" initials="DKL(" userId="S::vic9@cdc.gov::cd0aa7e2-e6e3-45c1-a0f0-d648da62e83f" providerId="AD"/>
  <p188:author id="{24293F8E-922C-7658-F003-AA7438FCD373}" name="English, Randall (CDC/DDID/NCIRD/DVD) (CTR)" initials="E(" userId="S::qje5@cdc.gov::41f016b2-e4b8-47de-b690-977e7bc01f90" providerId="AD"/>
  <p188:author id="{38EEA29A-84E4-8EAB-63E2-73DAACD3FA60}" name="Getachew, Halle (CDC/DDID/NCIRD/DVD)" initials="G(" userId="S::vgk8@cdc.gov::eebbcf99-8443-4505-8627-0b0490641d97" providerId="AD"/>
  <p188:author id="{A31D5FBA-19EB-DE1F-5229-10746DE8FCDB}" name="Masters, Nina (CDC/DDID/NCIRD/DVD)" initials="MN(" userId="S::rhv2@cdc.gov::a8ca4cc0-552c-48c6-9e2e-69b845bb01ec" providerId="AD"/>
  <p188:author id="{380B03C3-8BB9-67C7-5027-C598EF8F9608}" name="Kidd, Sarah E. (CDC/DDID/NCIRD/DVD)" initials="KSE(" userId="S::HGK9@cdc.gov::4ea659f8-1bad-4e1a-8c09-71ec85f33ec1" providerId="AD"/>
  <p188:author id="{8C5A4EEF-6122-A0BB-8369-0A3BBFB3C5FC}" name="Routh, Janell A. (CDC/DDID/NCIRD/DVD)" initials="RJA(" userId="S::iyp1@cdc.gov::76bfc44c-a44d-4eac-9b95-e0ccc25973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FC3"/>
    <a:srgbClr val="EF2E24"/>
    <a:srgbClr val="6DB43F"/>
    <a:srgbClr val="936FB0"/>
    <a:srgbClr val="007D57"/>
    <a:srgbClr val="A9D18E"/>
    <a:srgbClr val="005DAA"/>
    <a:srgbClr val="0B40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77D77-E44F-4919-A594-FF9C3AD8AA39}" v="119" dt="2024-06-28T16:03:08.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7" autoAdjust="0"/>
    <p:restoredTop sz="92848" autoAdjust="0"/>
  </p:normalViewPr>
  <p:slideViewPr>
    <p:cSldViewPr snapToGrid="0">
      <p:cViewPr>
        <p:scale>
          <a:sx n="49" d="100"/>
          <a:sy n="49" d="100"/>
        </p:scale>
        <p:origin x="156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dd, Sarah E. (CDC/NCIRD/DVD)" userId="4ea659f8-1bad-4e1a-8c09-71ec85f33ec1" providerId="ADAL" clId="{3C077D77-E44F-4919-A594-FF9C3AD8AA39}"/>
    <pc:docChg chg="undo redo custSel addSld delSld modSld sldOrd">
      <pc:chgData name="Kidd, Sarah E. (CDC/NCIRD/DVD)" userId="4ea659f8-1bad-4e1a-8c09-71ec85f33ec1" providerId="ADAL" clId="{3C077D77-E44F-4919-A594-FF9C3AD8AA39}" dt="2024-06-28T17:18:59.223" v="6915" actId="20577"/>
      <pc:docMkLst>
        <pc:docMk/>
      </pc:docMkLst>
      <pc:sldChg chg="del ord">
        <pc:chgData name="Kidd, Sarah E. (CDC/NCIRD/DVD)" userId="4ea659f8-1bad-4e1a-8c09-71ec85f33ec1" providerId="ADAL" clId="{3C077D77-E44F-4919-A594-FF9C3AD8AA39}" dt="2024-06-27T18:18:01.817" v="2187" actId="47"/>
        <pc:sldMkLst>
          <pc:docMk/>
          <pc:sldMk cId="4025097500" sldId="2147376853"/>
        </pc:sldMkLst>
      </pc:sldChg>
      <pc:sldChg chg="modSp mod">
        <pc:chgData name="Kidd, Sarah E. (CDC/NCIRD/DVD)" userId="4ea659f8-1bad-4e1a-8c09-71ec85f33ec1" providerId="ADAL" clId="{3C077D77-E44F-4919-A594-FF9C3AD8AA39}" dt="2024-06-28T15:34:06.582" v="6149" actId="403"/>
        <pc:sldMkLst>
          <pc:docMk/>
          <pc:sldMk cId="3296904654" sldId="2147377157"/>
        </pc:sldMkLst>
        <pc:spChg chg="mod">
          <ac:chgData name="Kidd, Sarah E. (CDC/NCIRD/DVD)" userId="4ea659f8-1bad-4e1a-8c09-71ec85f33ec1" providerId="ADAL" clId="{3C077D77-E44F-4919-A594-FF9C3AD8AA39}" dt="2024-06-28T15:34:06.582" v="6149" actId="403"/>
          <ac:spMkLst>
            <pc:docMk/>
            <pc:sldMk cId="3296904654" sldId="2147377157"/>
            <ac:spMk id="6" creationId="{1A0DBF8B-B8A6-40B1-B817-81D7A2FC8BA7}"/>
          </ac:spMkLst>
        </pc:spChg>
      </pc:sldChg>
      <pc:sldChg chg="modSp mod ord">
        <pc:chgData name="Kidd, Sarah E. (CDC/NCIRD/DVD)" userId="4ea659f8-1bad-4e1a-8c09-71ec85f33ec1" providerId="ADAL" clId="{3C077D77-E44F-4919-A594-FF9C3AD8AA39}" dt="2024-06-27T15:06:23.935" v="847" actId="404"/>
        <pc:sldMkLst>
          <pc:docMk/>
          <pc:sldMk cId="1280274060" sldId="2147471426"/>
        </pc:sldMkLst>
        <pc:spChg chg="mod">
          <ac:chgData name="Kidd, Sarah E. (CDC/NCIRD/DVD)" userId="4ea659f8-1bad-4e1a-8c09-71ec85f33ec1" providerId="ADAL" clId="{3C077D77-E44F-4919-A594-FF9C3AD8AA39}" dt="2024-06-27T15:06:05.765" v="844" actId="404"/>
          <ac:spMkLst>
            <pc:docMk/>
            <pc:sldMk cId="1280274060" sldId="2147471426"/>
            <ac:spMk id="10" creationId="{F5FDF81F-FB01-4AD0-84AB-DADBEB22C081}"/>
          </ac:spMkLst>
        </pc:spChg>
        <pc:spChg chg="mod">
          <ac:chgData name="Kidd, Sarah E. (CDC/NCIRD/DVD)" userId="4ea659f8-1bad-4e1a-8c09-71ec85f33ec1" providerId="ADAL" clId="{3C077D77-E44F-4919-A594-FF9C3AD8AA39}" dt="2024-06-27T15:06:19.189" v="846" actId="404"/>
          <ac:spMkLst>
            <pc:docMk/>
            <pc:sldMk cId="1280274060" sldId="2147471426"/>
            <ac:spMk id="11" creationId="{0A2A6AF0-2FD8-4913-B6F9-4795962D9EE8}"/>
          </ac:spMkLst>
        </pc:spChg>
        <pc:spChg chg="mod">
          <ac:chgData name="Kidd, Sarah E. (CDC/NCIRD/DVD)" userId="4ea659f8-1bad-4e1a-8c09-71ec85f33ec1" providerId="ADAL" clId="{3C077D77-E44F-4919-A594-FF9C3AD8AA39}" dt="2024-06-27T15:06:23.935" v="847" actId="404"/>
          <ac:spMkLst>
            <pc:docMk/>
            <pc:sldMk cId="1280274060" sldId="2147471426"/>
            <ac:spMk id="12" creationId="{416DAADB-75CB-4284-BF90-4DA0A8717D70}"/>
          </ac:spMkLst>
        </pc:spChg>
        <pc:spChg chg="mod">
          <ac:chgData name="Kidd, Sarah E. (CDC/NCIRD/DVD)" userId="4ea659f8-1bad-4e1a-8c09-71ec85f33ec1" providerId="ADAL" clId="{3C077D77-E44F-4919-A594-FF9C3AD8AA39}" dt="2024-06-27T15:05:18.787" v="843" actId="403"/>
          <ac:spMkLst>
            <pc:docMk/>
            <pc:sldMk cId="1280274060" sldId="2147471426"/>
            <ac:spMk id="15" creationId="{B0D60019-B0D6-4532-AC99-A9300621EF88}"/>
          </ac:spMkLst>
        </pc:spChg>
        <pc:spChg chg="mod">
          <ac:chgData name="Kidd, Sarah E. (CDC/NCIRD/DVD)" userId="4ea659f8-1bad-4e1a-8c09-71ec85f33ec1" providerId="ADAL" clId="{3C077D77-E44F-4919-A594-FF9C3AD8AA39}" dt="2024-06-27T15:06:12.901" v="845" actId="404"/>
          <ac:spMkLst>
            <pc:docMk/>
            <pc:sldMk cId="1280274060" sldId="2147471426"/>
            <ac:spMk id="19" creationId="{485D0E3D-E598-42A8-8BC9-44FBA7801AE4}"/>
          </ac:spMkLst>
        </pc:spChg>
      </pc:sldChg>
      <pc:sldChg chg="del">
        <pc:chgData name="Kidd, Sarah E. (CDC/NCIRD/DVD)" userId="4ea659f8-1bad-4e1a-8c09-71ec85f33ec1" providerId="ADAL" clId="{3C077D77-E44F-4919-A594-FF9C3AD8AA39}" dt="2024-06-27T13:09:01.030" v="104" actId="47"/>
        <pc:sldMkLst>
          <pc:docMk/>
          <pc:sldMk cId="2882214251" sldId="2147471573"/>
        </pc:sldMkLst>
      </pc:sldChg>
      <pc:sldChg chg="del">
        <pc:chgData name="Kidd, Sarah E. (CDC/NCIRD/DVD)" userId="4ea659f8-1bad-4e1a-8c09-71ec85f33ec1" providerId="ADAL" clId="{3C077D77-E44F-4919-A594-FF9C3AD8AA39}" dt="2024-06-27T13:09:23.735" v="106" actId="47"/>
        <pc:sldMkLst>
          <pc:docMk/>
          <pc:sldMk cId="94233268" sldId="2147471592"/>
        </pc:sldMkLst>
      </pc:sldChg>
      <pc:sldChg chg="del">
        <pc:chgData name="Kidd, Sarah E. (CDC/NCIRD/DVD)" userId="4ea659f8-1bad-4e1a-8c09-71ec85f33ec1" providerId="ADAL" clId="{3C077D77-E44F-4919-A594-FF9C3AD8AA39}" dt="2024-06-27T13:09:24.881" v="107" actId="47"/>
        <pc:sldMkLst>
          <pc:docMk/>
          <pc:sldMk cId="444456755" sldId="2147471593"/>
        </pc:sldMkLst>
      </pc:sldChg>
      <pc:sldChg chg="del">
        <pc:chgData name="Kidd, Sarah E. (CDC/NCIRD/DVD)" userId="4ea659f8-1bad-4e1a-8c09-71ec85f33ec1" providerId="ADAL" clId="{3C077D77-E44F-4919-A594-FF9C3AD8AA39}" dt="2024-06-27T13:09:26.545" v="108" actId="47"/>
        <pc:sldMkLst>
          <pc:docMk/>
          <pc:sldMk cId="2558480546" sldId="2147471594"/>
        </pc:sldMkLst>
      </pc:sldChg>
      <pc:sldChg chg="del">
        <pc:chgData name="Kidd, Sarah E. (CDC/NCIRD/DVD)" userId="4ea659f8-1bad-4e1a-8c09-71ec85f33ec1" providerId="ADAL" clId="{3C077D77-E44F-4919-A594-FF9C3AD8AA39}" dt="2024-06-27T13:09:36.482" v="111" actId="47"/>
        <pc:sldMkLst>
          <pc:docMk/>
          <pc:sldMk cId="2377770071" sldId="2147471595"/>
        </pc:sldMkLst>
      </pc:sldChg>
      <pc:sldChg chg="del">
        <pc:chgData name="Kidd, Sarah E. (CDC/NCIRD/DVD)" userId="4ea659f8-1bad-4e1a-8c09-71ec85f33ec1" providerId="ADAL" clId="{3C077D77-E44F-4919-A594-FF9C3AD8AA39}" dt="2024-06-27T13:09:37.206" v="112" actId="47"/>
        <pc:sldMkLst>
          <pc:docMk/>
          <pc:sldMk cId="4190759446" sldId="2147471596"/>
        </pc:sldMkLst>
      </pc:sldChg>
      <pc:sldChg chg="del">
        <pc:chgData name="Kidd, Sarah E. (CDC/NCIRD/DVD)" userId="4ea659f8-1bad-4e1a-8c09-71ec85f33ec1" providerId="ADAL" clId="{3C077D77-E44F-4919-A594-FF9C3AD8AA39}" dt="2024-06-27T13:09:38.169" v="113" actId="47"/>
        <pc:sldMkLst>
          <pc:docMk/>
          <pc:sldMk cId="729408219" sldId="2147471597"/>
        </pc:sldMkLst>
      </pc:sldChg>
      <pc:sldChg chg="del">
        <pc:chgData name="Kidd, Sarah E. (CDC/NCIRD/DVD)" userId="4ea659f8-1bad-4e1a-8c09-71ec85f33ec1" providerId="ADAL" clId="{3C077D77-E44F-4919-A594-FF9C3AD8AA39}" dt="2024-06-27T13:09:43.983" v="114" actId="47"/>
        <pc:sldMkLst>
          <pc:docMk/>
          <pc:sldMk cId="3938679117" sldId="2147471600"/>
        </pc:sldMkLst>
      </pc:sldChg>
      <pc:sldChg chg="del">
        <pc:chgData name="Kidd, Sarah E. (CDC/NCIRD/DVD)" userId="4ea659f8-1bad-4e1a-8c09-71ec85f33ec1" providerId="ADAL" clId="{3C077D77-E44F-4919-A594-FF9C3AD8AA39}" dt="2024-06-27T13:09:45.701" v="115" actId="47"/>
        <pc:sldMkLst>
          <pc:docMk/>
          <pc:sldMk cId="4209874016" sldId="2147471601"/>
        </pc:sldMkLst>
      </pc:sldChg>
      <pc:sldChg chg="del">
        <pc:chgData name="Kidd, Sarah E. (CDC/NCIRD/DVD)" userId="4ea659f8-1bad-4e1a-8c09-71ec85f33ec1" providerId="ADAL" clId="{3C077D77-E44F-4919-A594-FF9C3AD8AA39}" dt="2024-06-28T14:55:21.744" v="5336" actId="47"/>
        <pc:sldMkLst>
          <pc:docMk/>
          <pc:sldMk cId="436065068" sldId="2147471609"/>
        </pc:sldMkLst>
      </pc:sldChg>
      <pc:sldChg chg="modSp mod ord modNotesTx">
        <pc:chgData name="Kidd, Sarah E. (CDC/NCIRD/DVD)" userId="4ea659f8-1bad-4e1a-8c09-71ec85f33ec1" providerId="ADAL" clId="{3C077D77-E44F-4919-A594-FF9C3AD8AA39}" dt="2024-06-28T15:29:23.022" v="6087" actId="20577"/>
        <pc:sldMkLst>
          <pc:docMk/>
          <pc:sldMk cId="1263212013" sldId="2147471612"/>
        </pc:sldMkLst>
        <pc:spChg chg="mod">
          <ac:chgData name="Kidd, Sarah E. (CDC/NCIRD/DVD)" userId="4ea659f8-1bad-4e1a-8c09-71ec85f33ec1" providerId="ADAL" clId="{3C077D77-E44F-4919-A594-FF9C3AD8AA39}" dt="2024-06-28T15:09:07.861" v="5673" actId="1035"/>
          <ac:spMkLst>
            <pc:docMk/>
            <pc:sldMk cId="1263212013" sldId="2147471612"/>
            <ac:spMk id="2" creationId="{D49EB78D-2609-EAC9-DB91-D4FD322B8211}"/>
          </ac:spMkLst>
        </pc:spChg>
        <pc:spChg chg="mod">
          <ac:chgData name="Kidd, Sarah E. (CDC/NCIRD/DVD)" userId="4ea659f8-1bad-4e1a-8c09-71ec85f33ec1" providerId="ADAL" clId="{3C077D77-E44F-4919-A594-FF9C3AD8AA39}" dt="2024-06-28T15:09:00.552" v="5653" actId="20577"/>
          <ac:spMkLst>
            <pc:docMk/>
            <pc:sldMk cId="1263212013" sldId="2147471612"/>
            <ac:spMk id="3" creationId="{EC06050E-680E-0C89-E50C-5CB049CD4871}"/>
          </ac:spMkLst>
        </pc:spChg>
      </pc:sldChg>
      <pc:sldChg chg="del">
        <pc:chgData name="Kidd, Sarah E. (CDC/NCIRD/DVD)" userId="4ea659f8-1bad-4e1a-8c09-71ec85f33ec1" providerId="ADAL" clId="{3C077D77-E44F-4919-A594-FF9C3AD8AA39}" dt="2024-06-28T14:55:24.414" v="5337" actId="47"/>
        <pc:sldMkLst>
          <pc:docMk/>
          <pc:sldMk cId="1847367362" sldId="2147471613"/>
        </pc:sldMkLst>
      </pc:sldChg>
      <pc:sldChg chg="add del">
        <pc:chgData name="Kidd, Sarah E. (CDC/NCIRD/DVD)" userId="4ea659f8-1bad-4e1a-8c09-71ec85f33ec1" providerId="ADAL" clId="{3C077D77-E44F-4919-A594-FF9C3AD8AA39}" dt="2024-06-28T15:09:53.850" v="5674" actId="47"/>
        <pc:sldMkLst>
          <pc:docMk/>
          <pc:sldMk cId="1976481025" sldId="2147471618"/>
        </pc:sldMkLst>
      </pc:sldChg>
      <pc:sldChg chg="modSp mod ord modNotesTx">
        <pc:chgData name="Kidd, Sarah E. (CDC/NCIRD/DVD)" userId="4ea659f8-1bad-4e1a-8c09-71ec85f33ec1" providerId="ADAL" clId="{3C077D77-E44F-4919-A594-FF9C3AD8AA39}" dt="2024-06-28T16:14:42.232" v="6818" actId="20577"/>
        <pc:sldMkLst>
          <pc:docMk/>
          <pc:sldMk cId="1860716817" sldId="2147471619"/>
        </pc:sldMkLst>
        <pc:spChg chg="mod">
          <ac:chgData name="Kidd, Sarah E. (CDC/NCIRD/DVD)" userId="4ea659f8-1bad-4e1a-8c09-71ec85f33ec1" providerId="ADAL" clId="{3C077D77-E44F-4919-A594-FF9C3AD8AA39}" dt="2024-06-28T14:50:36.988" v="5293" actId="20577"/>
          <ac:spMkLst>
            <pc:docMk/>
            <pc:sldMk cId="1860716817" sldId="2147471619"/>
            <ac:spMk id="2" creationId="{D49EB78D-2609-EAC9-DB91-D4FD322B8211}"/>
          </ac:spMkLst>
        </pc:spChg>
        <pc:spChg chg="mod">
          <ac:chgData name="Kidd, Sarah E. (CDC/NCIRD/DVD)" userId="4ea659f8-1bad-4e1a-8c09-71ec85f33ec1" providerId="ADAL" clId="{3C077D77-E44F-4919-A594-FF9C3AD8AA39}" dt="2024-06-28T15:07:21.880" v="5576" actId="20577"/>
          <ac:spMkLst>
            <pc:docMk/>
            <pc:sldMk cId="1860716817" sldId="2147471619"/>
            <ac:spMk id="3" creationId="{EC06050E-680E-0C89-E50C-5CB049CD4871}"/>
          </ac:spMkLst>
        </pc:spChg>
      </pc:sldChg>
      <pc:sldChg chg="del">
        <pc:chgData name="Kidd, Sarah E. (CDC/NCIRD/DVD)" userId="4ea659f8-1bad-4e1a-8c09-71ec85f33ec1" providerId="ADAL" clId="{3C077D77-E44F-4919-A594-FF9C3AD8AA39}" dt="2024-06-28T14:55:25.416" v="5338" actId="47"/>
        <pc:sldMkLst>
          <pc:docMk/>
          <pc:sldMk cId="1534799688" sldId="2147471620"/>
        </pc:sldMkLst>
      </pc:sldChg>
      <pc:sldChg chg="del">
        <pc:chgData name="Kidd, Sarah E. (CDC/NCIRD/DVD)" userId="4ea659f8-1bad-4e1a-8c09-71ec85f33ec1" providerId="ADAL" clId="{3C077D77-E44F-4919-A594-FF9C3AD8AA39}" dt="2024-06-28T14:55:39.104" v="5342" actId="47"/>
        <pc:sldMkLst>
          <pc:docMk/>
          <pc:sldMk cId="4025871562" sldId="2147471622"/>
        </pc:sldMkLst>
      </pc:sldChg>
      <pc:sldChg chg="del">
        <pc:chgData name="Kidd, Sarah E. (CDC/NCIRD/DVD)" userId="4ea659f8-1bad-4e1a-8c09-71ec85f33ec1" providerId="ADAL" clId="{3C077D77-E44F-4919-A594-FF9C3AD8AA39}" dt="2024-06-27T13:01:31.716" v="0" actId="47"/>
        <pc:sldMkLst>
          <pc:docMk/>
          <pc:sldMk cId="3923828194" sldId="2147471683"/>
        </pc:sldMkLst>
      </pc:sldChg>
      <pc:sldChg chg="del">
        <pc:chgData name="Kidd, Sarah E. (CDC/NCIRD/DVD)" userId="4ea659f8-1bad-4e1a-8c09-71ec85f33ec1" providerId="ADAL" clId="{3C077D77-E44F-4919-A594-FF9C3AD8AA39}" dt="2024-06-27T13:08:59.373" v="103" actId="47"/>
        <pc:sldMkLst>
          <pc:docMk/>
          <pc:sldMk cId="311118427" sldId="2147471689"/>
        </pc:sldMkLst>
      </pc:sldChg>
      <pc:sldChg chg="modSp del mod ord">
        <pc:chgData name="Kidd, Sarah E. (CDC/NCIRD/DVD)" userId="4ea659f8-1bad-4e1a-8c09-71ec85f33ec1" providerId="ADAL" clId="{3C077D77-E44F-4919-A594-FF9C3AD8AA39}" dt="2024-06-27T14:56:25.427" v="695" actId="47"/>
        <pc:sldMkLst>
          <pc:docMk/>
          <pc:sldMk cId="3529984345" sldId="2147471691"/>
        </pc:sldMkLst>
        <pc:spChg chg="mod">
          <ac:chgData name="Kidd, Sarah E. (CDC/NCIRD/DVD)" userId="4ea659f8-1bad-4e1a-8c09-71ec85f33ec1" providerId="ADAL" clId="{3C077D77-E44F-4919-A594-FF9C3AD8AA39}" dt="2024-06-27T14:39:42.131" v="578" actId="21"/>
          <ac:spMkLst>
            <pc:docMk/>
            <pc:sldMk cId="3529984345" sldId="2147471691"/>
            <ac:spMk id="2" creationId="{5F416494-4DCC-889C-0E30-EB4C5A08FA28}"/>
          </ac:spMkLst>
        </pc:spChg>
        <pc:spChg chg="mod">
          <ac:chgData name="Kidd, Sarah E. (CDC/NCIRD/DVD)" userId="4ea659f8-1bad-4e1a-8c09-71ec85f33ec1" providerId="ADAL" clId="{3C077D77-E44F-4919-A594-FF9C3AD8AA39}" dt="2024-06-27T14:39:50.951" v="580" actId="27636"/>
          <ac:spMkLst>
            <pc:docMk/>
            <pc:sldMk cId="3529984345" sldId="2147471691"/>
            <ac:spMk id="3" creationId="{640E1580-16A6-5A52-68F0-6837DF908DDE}"/>
          </ac:spMkLst>
        </pc:spChg>
      </pc:sldChg>
      <pc:sldChg chg="del">
        <pc:chgData name="Kidd, Sarah E. (CDC/NCIRD/DVD)" userId="4ea659f8-1bad-4e1a-8c09-71ec85f33ec1" providerId="ADAL" clId="{3C077D77-E44F-4919-A594-FF9C3AD8AA39}" dt="2024-06-27T13:01:33.235" v="1" actId="47"/>
        <pc:sldMkLst>
          <pc:docMk/>
          <pc:sldMk cId="3351094187" sldId="2147471696"/>
        </pc:sldMkLst>
      </pc:sldChg>
      <pc:sldChg chg="modSp del mod">
        <pc:chgData name="Kidd, Sarah E. (CDC/NCIRD/DVD)" userId="4ea659f8-1bad-4e1a-8c09-71ec85f33ec1" providerId="ADAL" clId="{3C077D77-E44F-4919-A594-FF9C3AD8AA39}" dt="2024-06-27T19:02:36.150" v="3679" actId="47"/>
        <pc:sldMkLst>
          <pc:docMk/>
          <pc:sldMk cId="3326418141" sldId="2147471712"/>
        </pc:sldMkLst>
        <pc:spChg chg="mod">
          <ac:chgData name="Kidd, Sarah E. (CDC/NCIRD/DVD)" userId="4ea659f8-1bad-4e1a-8c09-71ec85f33ec1" providerId="ADAL" clId="{3C077D77-E44F-4919-A594-FF9C3AD8AA39}" dt="2024-06-27T18:07:15.886" v="1965" actId="20577"/>
          <ac:spMkLst>
            <pc:docMk/>
            <pc:sldMk cId="3326418141" sldId="2147471712"/>
            <ac:spMk id="5" creationId="{E09EFC5A-4204-D8CF-D0E9-6A9190002439}"/>
          </ac:spMkLst>
        </pc:spChg>
      </pc:sldChg>
      <pc:sldChg chg="del">
        <pc:chgData name="Kidd, Sarah E. (CDC/NCIRD/DVD)" userId="4ea659f8-1bad-4e1a-8c09-71ec85f33ec1" providerId="ADAL" clId="{3C077D77-E44F-4919-A594-FF9C3AD8AA39}" dt="2024-06-27T13:05:32.292" v="102" actId="47"/>
        <pc:sldMkLst>
          <pc:docMk/>
          <pc:sldMk cId="1043746395" sldId="2147471714"/>
        </pc:sldMkLst>
      </pc:sldChg>
      <pc:sldChg chg="addSp delSp modSp mod ord chgLayout">
        <pc:chgData name="Kidd, Sarah E. (CDC/NCIRD/DVD)" userId="4ea659f8-1bad-4e1a-8c09-71ec85f33ec1" providerId="ADAL" clId="{3C077D77-E44F-4919-A594-FF9C3AD8AA39}" dt="2024-06-27T19:07:22.324" v="3778" actId="1076"/>
        <pc:sldMkLst>
          <pc:docMk/>
          <pc:sldMk cId="1313920621" sldId="2147471719"/>
        </pc:sldMkLst>
        <pc:spChg chg="mod ord">
          <ac:chgData name="Kidd, Sarah E. (CDC/NCIRD/DVD)" userId="4ea659f8-1bad-4e1a-8c09-71ec85f33ec1" providerId="ADAL" clId="{3C077D77-E44F-4919-A594-FF9C3AD8AA39}" dt="2024-06-27T19:05:42.623" v="3695" actId="700"/>
          <ac:spMkLst>
            <pc:docMk/>
            <pc:sldMk cId="1313920621" sldId="2147471719"/>
            <ac:spMk id="3" creationId="{54C8BF0C-2EF4-9468-5B41-1A05AE4BF1D1}"/>
          </ac:spMkLst>
        </pc:spChg>
        <pc:spChg chg="add mod ord">
          <ac:chgData name="Kidd, Sarah E. (CDC/NCIRD/DVD)" userId="4ea659f8-1bad-4e1a-8c09-71ec85f33ec1" providerId="ADAL" clId="{3C077D77-E44F-4919-A594-FF9C3AD8AA39}" dt="2024-06-27T19:06:26.223" v="3776" actId="20577"/>
          <ac:spMkLst>
            <pc:docMk/>
            <pc:sldMk cId="1313920621" sldId="2147471719"/>
            <ac:spMk id="8" creationId="{B5BE06D3-6542-F0ED-9131-1C3382695494}"/>
          </ac:spMkLst>
        </pc:spChg>
        <pc:picChg chg="del mod">
          <ac:chgData name="Kidd, Sarah E. (CDC/NCIRD/DVD)" userId="4ea659f8-1bad-4e1a-8c09-71ec85f33ec1" providerId="ADAL" clId="{3C077D77-E44F-4919-A594-FF9C3AD8AA39}" dt="2024-06-27T19:03:32.318" v="3686" actId="478"/>
          <ac:picMkLst>
            <pc:docMk/>
            <pc:sldMk cId="1313920621" sldId="2147471719"/>
            <ac:picMk id="4" creationId="{381B75C1-4277-FFDC-B671-4F751C9ABA0E}"/>
          </ac:picMkLst>
        </pc:picChg>
        <pc:picChg chg="add del mod">
          <ac:chgData name="Kidd, Sarah E. (CDC/NCIRD/DVD)" userId="4ea659f8-1bad-4e1a-8c09-71ec85f33ec1" providerId="ADAL" clId="{3C077D77-E44F-4919-A594-FF9C3AD8AA39}" dt="2024-06-27T19:04:33.613" v="3690" actId="478"/>
          <ac:picMkLst>
            <pc:docMk/>
            <pc:sldMk cId="1313920621" sldId="2147471719"/>
            <ac:picMk id="5" creationId="{C918EB03-D578-4890-3A00-7274C04CF907}"/>
          </ac:picMkLst>
        </pc:picChg>
        <pc:picChg chg="add mod">
          <ac:chgData name="Kidd, Sarah E. (CDC/NCIRD/DVD)" userId="4ea659f8-1bad-4e1a-8c09-71ec85f33ec1" providerId="ADAL" clId="{3C077D77-E44F-4919-A594-FF9C3AD8AA39}" dt="2024-06-27T19:05:00.979" v="3694" actId="1076"/>
          <ac:picMkLst>
            <pc:docMk/>
            <pc:sldMk cId="1313920621" sldId="2147471719"/>
            <ac:picMk id="7" creationId="{86BB393B-C7A2-34B3-C373-A7E2DD62A3C1}"/>
          </ac:picMkLst>
        </pc:picChg>
        <pc:picChg chg="add mod">
          <ac:chgData name="Kidd, Sarah E. (CDC/NCIRD/DVD)" userId="4ea659f8-1bad-4e1a-8c09-71ec85f33ec1" providerId="ADAL" clId="{3C077D77-E44F-4919-A594-FF9C3AD8AA39}" dt="2024-06-27T19:07:22.324" v="3778" actId="1076"/>
          <ac:picMkLst>
            <pc:docMk/>
            <pc:sldMk cId="1313920621" sldId="2147471719"/>
            <ac:picMk id="10" creationId="{A26EE3AA-BC9B-11EE-122F-6B569B4D771A}"/>
          </ac:picMkLst>
        </pc:picChg>
      </pc:sldChg>
      <pc:sldChg chg="del">
        <pc:chgData name="Kidd, Sarah E. (CDC/NCIRD/DVD)" userId="4ea659f8-1bad-4e1a-8c09-71ec85f33ec1" providerId="ADAL" clId="{3C077D77-E44F-4919-A594-FF9C3AD8AA39}" dt="2024-06-28T15:19:11.597" v="5892" actId="47"/>
        <pc:sldMkLst>
          <pc:docMk/>
          <pc:sldMk cId="1356574744" sldId="2147471724"/>
        </pc:sldMkLst>
      </pc:sldChg>
      <pc:sldChg chg="del">
        <pc:chgData name="Kidd, Sarah E. (CDC/NCIRD/DVD)" userId="4ea659f8-1bad-4e1a-8c09-71ec85f33ec1" providerId="ADAL" clId="{3C077D77-E44F-4919-A594-FF9C3AD8AA39}" dt="2024-06-28T15:19:16.849" v="5893" actId="47"/>
        <pc:sldMkLst>
          <pc:docMk/>
          <pc:sldMk cId="177266559" sldId="2147471727"/>
        </pc:sldMkLst>
      </pc:sldChg>
      <pc:sldChg chg="del">
        <pc:chgData name="Kidd, Sarah E. (CDC/NCIRD/DVD)" userId="4ea659f8-1bad-4e1a-8c09-71ec85f33ec1" providerId="ADAL" clId="{3C077D77-E44F-4919-A594-FF9C3AD8AA39}" dt="2024-06-27T13:09:31.542" v="110" actId="47"/>
        <pc:sldMkLst>
          <pc:docMk/>
          <pc:sldMk cId="2368210821" sldId="2147471730"/>
        </pc:sldMkLst>
      </pc:sldChg>
      <pc:sldChg chg="del">
        <pc:chgData name="Kidd, Sarah E. (CDC/NCIRD/DVD)" userId="4ea659f8-1bad-4e1a-8c09-71ec85f33ec1" providerId="ADAL" clId="{3C077D77-E44F-4919-A594-FF9C3AD8AA39}" dt="2024-06-28T15:19:21.328" v="5895" actId="47"/>
        <pc:sldMkLst>
          <pc:docMk/>
          <pc:sldMk cId="2888613939" sldId="2147471732"/>
        </pc:sldMkLst>
      </pc:sldChg>
      <pc:sldChg chg="del">
        <pc:chgData name="Kidd, Sarah E. (CDC/NCIRD/DVD)" userId="4ea659f8-1bad-4e1a-8c09-71ec85f33ec1" providerId="ADAL" clId="{3C077D77-E44F-4919-A594-FF9C3AD8AA39}" dt="2024-06-28T15:19:25.190" v="5896" actId="47"/>
        <pc:sldMkLst>
          <pc:docMk/>
          <pc:sldMk cId="1111599867" sldId="2147471733"/>
        </pc:sldMkLst>
      </pc:sldChg>
      <pc:sldChg chg="del">
        <pc:chgData name="Kidd, Sarah E. (CDC/NCIRD/DVD)" userId="4ea659f8-1bad-4e1a-8c09-71ec85f33ec1" providerId="ADAL" clId="{3C077D77-E44F-4919-A594-FF9C3AD8AA39}" dt="2024-06-27T13:09:02.781" v="105" actId="47"/>
        <pc:sldMkLst>
          <pc:docMk/>
          <pc:sldMk cId="1319999821" sldId="2147471737"/>
        </pc:sldMkLst>
      </pc:sldChg>
      <pc:sldChg chg="del">
        <pc:chgData name="Kidd, Sarah E. (CDC/NCIRD/DVD)" userId="4ea659f8-1bad-4e1a-8c09-71ec85f33ec1" providerId="ADAL" clId="{3C077D77-E44F-4919-A594-FF9C3AD8AA39}" dt="2024-06-28T15:20:00.182" v="5906" actId="47"/>
        <pc:sldMkLst>
          <pc:docMk/>
          <pc:sldMk cId="142891187" sldId="2147471740"/>
        </pc:sldMkLst>
      </pc:sldChg>
      <pc:sldChg chg="del">
        <pc:chgData name="Kidd, Sarah E. (CDC/NCIRD/DVD)" userId="4ea659f8-1bad-4e1a-8c09-71ec85f33ec1" providerId="ADAL" clId="{3C077D77-E44F-4919-A594-FF9C3AD8AA39}" dt="2024-06-28T15:20:07.295" v="5907" actId="47"/>
        <pc:sldMkLst>
          <pc:docMk/>
          <pc:sldMk cId="4234436233" sldId="2147471741"/>
        </pc:sldMkLst>
      </pc:sldChg>
      <pc:sldChg chg="del">
        <pc:chgData name="Kidd, Sarah E. (CDC/NCIRD/DVD)" userId="4ea659f8-1bad-4e1a-8c09-71ec85f33ec1" providerId="ADAL" clId="{3C077D77-E44F-4919-A594-FF9C3AD8AA39}" dt="2024-06-27T13:10:01.699" v="118" actId="47"/>
        <pc:sldMkLst>
          <pc:docMk/>
          <pc:sldMk cId="3869283272" sldId="2147471743"/>
        </pc:sldMkLst>
      </pc:sldChg>
      <pc:sldChg chg="del">
        <pc:chgData name="Kidd, Sarah E. (CDC/NCIRD/DVD)" userId="4ea659f8-1bad-4e1a-8c09-71ec85f33ec1" providerId="ADAL" clId="{3C077D77-E44F-4919-A594-FF9C3AD8AA39}" dt="2024-06-28T15:20:08.593" v="5908" actId="47"/>
        <pc:sldMkLst>
          <pc:docMk/>
          <pc:sldMk cId="421808172" sldId="2147471744"/>
        </pc:sldMkLst>
      </pc:sldChg>
      <pc:sldChg chg="del">
        <pc:chgData name="Kidd, Sarah E. (CDC/NCIRD/DVD)" userId="4ea659f8-1bad-4e1a-8c09-71ec85f33ec1" providerId="ADAL" clId="{3C077D77-E44F-4919-A594-FF9C3AD8AA39}" dt="2024-06-28T15:25:01.340" v="5966" actId="47"/>
        <pc:sldMkLst>
          <pc:docMk/>
          <pc:sldMk cId="227775710" sldId="2147471748"/>
        </pc:sldMkLst>
      </pc:sldChg>
      <pc:sldChg chg="modSp mod">
        <pc:chgData name="Kidd, Sarah E. (CDC/NCIRD/DVD)" userId="4ea659f8-1bad-4e1a-8c09-71ec85f33ec1" providerId="ADAL" clId="{3C077D77-E44F-4919-A594-FF9C3AD8AA39}" dt="2024-06-28T15:53:34.187" v="6651" actId="20577"/>
        <pc:sldMkLst>
          <pc:docMk/>
          <pc:sldMk cId="2714965347" sldId="2147471749"/>
        </pc:sldMkLst>
        <pc:spChg chg="mod">
          <ac:chgData name="Kidd, Sarah E. (CDC/NCIRD/DVD)" userId="4ea659f8-1bad-4e1a-8c09-71ec85f33ec1" providerId="ADAL" clId="{3C077D77-E44F-4919-A594-FF9C3AD8AA39}" dt="2024-06-28T15:51:32.561" v="6641" actId="20577"/>
          <ac:spMkLst>
            <pc:docMk/>
            <pc:sldMk cId="2714965347" sldId="2147471749"/>
            <ac:spMk id="2" creationId="{36413BF2-A88F-65B9-6D4B-99E4C326215A}"/>
          </ac:spMkLst>
        </pc:spChg>
        <pc:spChg chg="mod">
          <ac:chgData name="Kidd, Sarah E. (CDC/NCIRD/DVD)" userId="4ea659f8-1bad-4e1a-8c09-71ec85f33ec1" providerId="ADAL" clId="{3C077D77-E44F-4919-A594-FF9C3AD8AA39}" dt="2024-06-28T15:53:34.187" v="6651" actId="20577"/>
          <ac:spMkLst>
            <pc:docMk/>
            <pc:sldMk cId="2714965347" sldId="2147471749"/>
            <ac:spMk id="5" creationId="{BB03AC63-F66D-84EB-74FD-887E4B633652}"/>
          </ac:spMkLst>
        </pc:spChg>
      </pc:sldChg>
      <pc:sldChg chg="modSp mod">
        <pc:chgData name="Kidd, Sarah E. (CDC/NCIRD/DVD)" userId="4ea659f8-1bad-4e1a-8c09-71ec85f33ec1" providerId="ADAL" clId="{3C077D77-E44F-4919-A594-FF9C3AD8AA39}" dt="2024-06-27T13:26:49.315" v="387" actId="20577"/>
        <pc:sldMkLst>
          <pc:docMk/>
          <pc:sldMk cId="657220954" sldId="2147471757"/>
        </pc:sldMkLst>
        <pc:spChg chg="mod">
          <ac:chgData name="Kidd, Sarah E. (CDC/NCIRD/DVD)" userId="4ea659f8-1bad-4e1a-8c09-71ec85f33ec1" providerId="ADAL" clId="{3C077D77-E44F-4919-A594-FF9C3AD8AA39}" dt="2024-06-27T13:21:24.491" v="212" actId="20577"/>
          <ac:spMkLst>
            <pc:docMk/>
            <pc:sldMk cId="657220954" sldId="2147471757"/>
            <ac:spMk id="4" creationId="{69EC591B-0AFB-4CE1-9DE0-C07EE1E1269B}"/>
          </ac:spMkLst>
        </pc:spChg>
        <pc:spChg chg="mod">
          <ac:chgData name="Kidd, Sarah E. (CDC/NCIRD/DVD)" userId="4ea659f8-1bad-4e1a-8c09-71ec85f33ec1" providerId="ADAL" clId="{3C077D77-E44F-4919-A594-FF9C3AD8AA39}" dt="2024-06-27T13:26:49.315" v="387" actId="20577"/>
          <ac:spMkLst>
            <pc:docMk/>
            <pc:sldMk cId="657220954" sldId="2147471757"/>
            <ac:spMk id="6" creationId="{2E193F7F-D0AC-3C8F-6392-033466C14752}"/>
          </ac:spMkLst>
        </pc:spChg>
      </pc:sldChg>
      <pc:sldChg chg="del">
        <pc:chgData name="Kidd, Sarah E. (CDC/NCIRD/DVD)" userId="4ea659f8-1bad-4e1a-8c09-71ec85f33ec1" providerId="ADAL" clId="{3C077D77-E44F-4919-A594-FF9C3AD8AA39}" dt="2024-06-27T19:02:45.218" v="3680" actId="47"/>
        <pc:sldMkLst>
          <pc:docMk/>
          <pc:sldMk cId="3296598068" sldId="2147471758"/>
        </pc:sldMkLst>
      </pc:sldChg>
      <pc:sldChg chg="ord">
        <pc:chgData name="Kidd, Sarah E. (CDC/NCIRD/DVD)" userId="4ea659f8-1bad-4e1a-8c09-71ec85f33ec1" providerId="ADAL" clId="{3C077D77-E44F-4919-A594-FF9C3AD8AA39}" dt="2024-06-27T13:27:19.454" v="389"/>
        <pc:sldMkLst>
          <pc:docMk/>
          <pc:sldMk cId="1449070371" sldId="2147471760"/>
        </pc:sldMkLst>
      </pc:sldChg>
      <pc:sldChg chg="modSp mod">
        <pc:chgData name="Kidd, Sarah E. (CDC/NCIRD/DVD)" userId="4ea659f8-1bad-4e1a-8c09-71ec85f33ec1" providerId="ADAL" clId="{3C077D77-E44F-4919-A594-FF9C3AD8AA39}" dt="2024-06-27T15:03:08.776" v="837" actId="403"/>
        <pc:sldMkLst>
          <pc:docMk/>
          <pc:sldMk cId="1680968909" sldId="2147471761"/>
        </pc:sldMkLst>
        <pc:spChg chg="mod">
          <ac:chgData name="Kidd, Sarah E. (CDC/NCIRD/DVD)" userId="4ea659f8-1bad-4e1a-8c09-71ec85f33ec1" providerId="ADAL" clId="{3C077D77-E44F-4919-A594-FF9C3AD8AA39}" dt="2024-06-27T15:03:08.776" v="837" actId="403"/>
          <ac:spMkLst>
            <pc:docMk/>
            <pc:sldMk cId="1680968909" sldId="2147471761"/>
            <ac:spMk id="2" creationId="{2DDC0299-7D27-BA0C-ECD4-DFB90C297708}"/>
          </ac:spMkLst>
        </pc:spChg>
      </pc:sldChg>
      <pc:sldChg chg="del">
        <pc:chgData name="Kidd, Sarah E. (CDC/NCIRD/DVD)" userId="4ea659f8-1bad-4e1a-8c09-71ec85f33ec1" providerId="ADAL" clId="{3C077D77-E44F-4919-A594-FF9C3AD8AA39}" dt="2024-06-28T14:55:16.628" v="5334" actId="47"/>
        <pc:sldMkLst>
          <pc:docMk/>
          <pc:sldMk cId="2242384409" sldId="2147471764"/>
        </pc:sldMkLst>
      </pc:sldChg>
      <pc:sldChg chg="del">
        <pc:chgData name="Kidd, Sarah E. (CDC/NCIRD/DVD)" userId="4ea659f8-1bad-4e1a-8c09-71ec85f33ec1" providerId="ADAL" clId="{3C077D77-E44F-4919-A594-FF9C3AD8AA39}" dt="2024-06-28T14:55:37.986" v="5341" actId="47"/>
        <pc:sldMkLst>
          <pc:docMk/>
          <pc:sldMk cId="2673719754" sldId="2147471767"/>
        </pc:sldMkLst>
      </pc:sldChg>
      <pc:sldChg chg="del">
        <pc:chgData name="Kidd, Sarah E. (CDC/NCIRD/DVD)" userId="4ea659f8-1bad-4e1a-8c09-71ec85f33ec1" providerId="ADAL" clId="{3C077D77-E44F-4919-A594-FF9C3AD8AA39}" dt="2024-06-27T13:09:30.640" v="109" actId="47"/>
        <pc:sldMkLst>
          <pc:docMk/>
          <pc:sldMk cId="3745526374" sldId="2147471768"/>
        </pc:sldMkLst>
      </pc:sldChg>
      <pc:sldChg chg="del">
        <pc:chgData name="Kidd, Sarah E. (CDC/NCIRD/DVD)" userId="4ea659f8-1bad-4e1a-8c09-71ec85f33ec1" providerId="ADAL" clId="{3C077D77-E44F-4919-A594-FF9C3AD8AA39}" dt="2024-06-28T15:09:57.243" v="5675" actId="47"/>
        <pc:sldMkLst>
          <pc:docMk/>
          <pc:sldMk cId="615678225" sldId="2147471769"/>
        </pc:sldMkLst>
      </pc:sldChg>
      <pc:sldChg chg="del">
        <pc:chgData name="Kidd, Sarah E. (CDC/NCIRD/DVD)" userId="4ea659f8-1bad-4e1a-8c09-71ec85f33ec1" providerId="ADAL" clId="{3C077D77-E44F-4919-A594-FF9C3AD8AA39}" dt="2024-06-28T15:19:19.013" v="5894" actId="47"/>
        <pc:sldMkLst>
          <pc:docMk/>
          <pc:sldMk cId="2660763553" sldId="2147471771"/>
        </pc:sldMkLst>
      </pc:sldChg>
      <pc:sldChg chg="modSp mod ord">
        <pc:chgData name="Kidd, Sarah E. (CDC/NCIRD/DVD)" userId="4ea659f8-1bad-4e1a-8c09-71ec85f33ec1" providerId="ADAL" clId="{3C077D77-E44F-4919-A594-FF9C3AD8AA39}" dt="2024-06-28T15:06:20.531" v="5531" actId="20577"/>
        <pc:sldMkLst>
          <pc:docMk/>
          <pc:sldMk cId="3534918808" sldId="2147471772"/>
        </pc:sldMkLst>
        <pc:spChg chg="mod">
          <ac:chgData name="Kidd, Sarah E. (CDC/NCIRD/DVD)" userId="4ea659f8-1bad-4e1a-8c09-71ec85f33ec1" providerId="ADAL" clId="{3C077D77-E44F-4919-A594-FF9C3AD8AA39}" dt="2024-06-28T15:06:20.531" v="5531" actId="20577"/>
          <ac:spMkLst>
            <pc:docMk/>
            <pc:sldMk cId="3534918808" sldId="2147471772"/>
            <ac:spMk id="2" creationId="{0A25485A-0B2B-CD56-07D9-7F3E8D4F035D}"/>
          </ac:spMkLst>
        </pc:spChg>
      </pc:sldChg>
      <pc:sldChg chg="del">
        <pc:chgData name="Kidd, Sarah E. (CDC/NCIRD/DVD)" userId="4ea659f8-1bad-4e1a-8c09-71ec85f33ec1" providerId="ADAL" clId="{3C077D77-E44F-4919-A594-FF9C3AD8AA39}" dt="2024-06-28T14:55:19.829" v="5335" actId="47"/>
        <pc:sldMkLst>
          <pc:docMk/>
          <pc:sldMk cId="3311228038" sldId="2147471773"/>
        </pc:sldMkLst>
      </pc:sldChg>
      <pc:sldChg chg="del">
        <pc:chgData name="Kidd, Sarah E. (CDC/NCIRD/DVD)" userId="4ea659f8-1bad-4e1a-8c09-71ec85f33ec1" providerId="ADAL" clId="{3C077D77-E44F-4919-A594-FF9C3AD8AA39}" dt="2024-06-28T14:55:34.695" v="5339" actId="47"/>
        <pc:sldMkLst>
          <pc:docMk/>
          <pc:sldMk cId="4268182532" sldId="2147471774"/>
        </pc:sldMkLst>
      </pc:sldChg>
      <pc:sldChg chg="del">
        <pc:chgData name="Kidd, Sarah E. (CDC/NCIRD/DVD)" userId="4ea659f8-1bad-4e1a-8c09-71ec85f33ec1" providerId="ADAL" clId="{3C077D77-E44F-4919-A594-FF9C3AD8AA39}" dt="2024-06-28T14:55:35.328" v="5340" actId="47"/>
        <pc:sldMkLst>
          <pc:docMk/>
          <pc:sldMk cId="436167339" sldId="2147471775"/>
        </pc:sldMkLst>
      </pc:sldChg>
      <pc:sldChg chg="del">
        <pc:chgData name="Kidd, Sarah E. (CDC/NCIRD/DVD)" userId="4ea659f8-1bad-4e1a-8c09-71ec85f33ec1" providerId="ADAL" clId="{3C077D77-E44F-4919-A594-FF9C3AD8AA39}" dt="2024-06-27T13:09:50.130" v="116" actId="47"/>
        <pc:sldMkLst>
          <pc:docMk/>
          <pc:sldMk cId="1125987025" sldId="2147471776"/>
        </pc:sldMkLst>
      </pc:sldChg>
      <pc:sldChg chg="modSp mod">
        <pc:chgData name="Kidd, Sarah E. (CDC/NCIRD/DVD)" userId="4ea659f8-1bad-4e1a-8c09-71ec85f33ec1" providerId="ADAL" clId="{3C077D77-E44F-4919-A594-FF9C3AD8AA39}" dt="2024-06-28T17:18:59.223" v="6915" actId="20577"/>
        <pc:sldMkLst>
          <pc:docMk/>
          <pc:sldMk cId="2482980780" sldId="2147471777"/>
        </pc:sldMkLst>
        <pc:spChg chg="mod">
          <ac:chgData name="Kidd, Sarah E. (CDC/NCIRD/DVD)" userId="4ea659f8-1bad-4e1a-8c09-71ec85f33ec1" providerId="ADAL" clId="{3C077D77-E44F-4919-A594-FF9C3AD8AA39}" dt="2024-06-27T13:02:04.689" v="41" actId="20577"/>
          <ac:spMkLst>
            <pc:docMk/>
            <pc:sldMk cId="2482980780" sldId="2147471777"/>
            <ac:spMk id="2" creationId="{AC939871-7D6E-4DAB-BF7A-6A5ACAB82453}"/>
          </ac:spMkLst>
        </pc:spChg>
        <pc:spChg chg="mod">
          <ac:chgData name="Kidd, Sarah E. (CDC/NCIRD/DVD)" userId="4ea659f8-1bad-4e1a-8c09-71ec85f33ec1" providerId="ADAL" clId="{3C077D77-E44F-4919-A594-FF9C3AD8AA39}" dt="2024-06-28T17:18:59.223" v="6915" actId="20577"/>
          <ac:spMkLst>
            <pc:docMk/>
            <pc:sldMk cId="2482980780" sldId="2147471777"/>
            <ac:spMk id="3" creationId="{E5FFEC5F-34BE-44DC-BE33-F7C9B723192B}"/>
          </ac:spMkLst>
        </pc:spChg>
        <pc:picChg chg="mod">
          <ac:chgData name="Kidd, Sarah E. (CDC/NCIRD/DVD)" userId="4ea659f8-1bad-4e1a-8c09-71ec85f33ec1" providerId="ADAL" clId="{3C077D77-E44F-4919-A594-FF9C3AD8AA39}" dt="2024-06-27T13:11:10.313" v="202" actId="1035"/>
          <ac:picMkLst>
            <pc:docMk/>
            <pc:sldMk cId="2482980780" sldId="2147471777"/>
            <ac:picMk id="6" creationId="{B51BB6D3-B52B-FCA3-FC70-7253ECCCC738}"/>
          </ac:picMkLst>
        </pc:picChg>
      </pc:sldChg>
      <pc:sldChg chg="del">
        <pc:chgData name="Kidd, Sarah E. (CDC/NCIRD/DVD)" userId="4ea659f8-1bad-4e1a-8c09-71ec85f33ec1" providerId="ADAL" clId="{3C077D77-E44F-4919-A594-FF9C3AD8AA39}" dt="2024-06-27T13:09:51.480" v="117" actId="47"/>
        <pc:sldMkLst>
          <pc:docMk/>
          <pc:sldMk cId="486846163" sldId="2147471779"/>
        </pc:sldMkLst>
      </pc:sldChg>
      <pc:sldChg chg="del ord">
        <pc:chgData name="Kidd, Sarah E. (CDC/NCIRD/DVD)" userId="4ea659f8-1bad-4e1a-8c09-71ec85f33ec1" providerId="ADAL" clId="{3C077D77-E44F-4919-A594-FF9C3AD8AA39}" dt="2024-06-28T15:11:55.606" v="5713" actId="47"/>
        <pc:sldMkLst>
          <pc:docMk/>
          <pc:sldMk cId="1031104373" sldId="2147471780"/>
        </pc:sldMkLst>
      </pc:sldChg>
      <pc:sldChg chg="del">
        <pc:chgData name="Kidd, Sarah E. (CDC/NCIRD/DVD)" userId="4ea659f8-1bad-4e1a-8c09-71ec85f33ec1" providerId="ADAL" clId="{3C077D77-E44F-4919-A594-FF9C3AD8AA39}" dt="2024-06-27T13:10:17.761" v="119" actId="47"/>
        <pc:sldMkLst>
          <pc:docMk/>
          <pc:sldMk cId="296803163" sldId="2147471781"/>
        </pc:sldMkLst>
      </pc:sldChg>
      <pc:sldChg chg="del">
        <pc:chgData name="Kidd, Sarah E. (CDC/NCIRD/DVD)" userId="4ea659f8-1bad-4e1a-8c09-71ec85f33ec1" providerId="ADAL" clId="{3C077D77-E44F-4919-A594-FF9C3AD8AA39}" dt="2024-06-27T13:10:19.116" v="120" actId="47"/>
        <pc:sldMkLst>
          <pc:docMk/>
          <pc:sldMk cId="2602469503" sldId="2147471782"/>
        </pc:sldMkLst>
      </pc:sldChg>
      <pc:sldChg chg="del">
        <pc:chgData name="Kidd, Sarah E. (CDC/NCIRD/DVD)" userId="4ea659f8-1bad-4e1a-8c09-71ec85f33ec1" providerId="ADAL" clId="{3C077D77-E44F-4919-A594-FF9C3AD8AA39}" dt="2024-06-28T15:19:27.974" v="5897" actId="47"/>
        <pc:sldMkLst>
          <pc:docMk/>
          <pc:sldMk cId="3862716211" sldId="2147471785"/>
        </pc:sldMkLst>
      </pc:sldChg>
      <pc:sldChg chg="del">
        <pc:chgData name="Kidd, Sarah E. (CDC/NCIRD/DVD)" userId="4ea659f8-1bad-4e1a-8c09-71ec85f33ec1" providerId="ADAL" clId="{3C077D77-E44F-4919-A594-FF9C3AD8AA39}" dt="2024-06-28T15:10:07.837" v="5676" actId="47"/>
        <pc:sldMkLst>
          <pc:docMk/>
          <pc:sldMk cId="3650350691" sldId="2147471787"/>
        </pc:sldMkLst>
      </pc:sldChg>
      <pc:sldChg chg="del">
        <pc:chgData name="Kidd, Sarah E. (CDC/NCIRD/DVD)" userId="4ea659f8-1bad-4e1a-8c09-71ec85f33ec1" providerId="ADAL" clId="{3C077D77-E44F-4919-A594-FF9C3AD8AA39}" dt="2024-06-28T15:10:14.791" v="5677" actId="47"/>
        <pc:sldMkLst>
          <pc:docMk/>
          <pc:sldMk cId="1061660180" sldId="2147471788"/>
        </pc:sldMkLst>
      </pc:sldChg>
      <pc:sldChg chg="addSp delSp modSp mod ord">
        <pc:chgData name="Kidd, Sarah E. (CDC/NCIRD/DVD)" userId="4ea659f8-1bad-4e1a-8c09-71ec85f33ec1" providerId="ADAL" clId="{3C077D77-E44F-4919-A594-FF9C3AD8AA39}" dt="2024-06-27T15:15:05.008" v="1216" actId="1076"/>
        <pc:sldMkLst>
          <pc:docMk/>
          <pc:sldMk cId="650907901" sldId="2147471789"/>
        </pc:sldMkLst>
        <pc:spChg chg="mod">
          <ac:chgData name="Kidd, Sarah E. (CDC/NCIRD/DVD)" userId="4ea659f8-1bad-4e1a-8c09-71ec85f33ec1" providerId="ADAL" clId="{3C077D77-E44F-4919-A594-FF9C3AD8AA39}" dt="2024-06-27T15:13:48.813" v="1190" actId="20577"/>
          <ac:spMkLst>
            <pc:docMk/>
            <pc:sldMk cId="650907901" sldId="2147471789"/>
            <ac:spMk id="24" creationId="{C7814391-02BF-3EC8-6AC2-B90F7399000B}"/>
          </ac:spMkLst>
        </pc:spChg>
        <pc:spChg chg="mod">
          <ac:chgData name="Kidd, Sarah E. (CDC/NCIRD/DVD)" userId="4ea659f8-1bad-4e1a-8c09-71ec85f33ec1" providerId="ADAL" clId="{3C077D77-E44F-4919-A594-FF9C3AD8AA39}" dt="2024-06-27T15:14:24.483" v="1210" actId="20577"/>
          <ac:spMkLst>
            <pc:docMk/>
            <pc:sldMk cId="650907901" sldId="2147471789"/>
            <ac:spMk id="25" creationId="{D84EF409-95C7-CF58-DF0D-AB8415658F18}"/>
          </ac:spMkLst>
        </pc:spChg>
        <pc:picChg chg="add mod ord">
          <ac:chgData name="Kidd, Sarah E. (CDC/NCIRD/DVD)" userId="4ea659f8-1bad-4e1a-8c09-71ec85f33ec1" providerId="ADAL" clId="{3C077D77-E44F-4919-A594-FF9C3AD8AA39}" dt="2024-06-27T15:15:05.008" v="1216" actId="1076"/>
          <ac:picMkLst>
            <pc:docMk/>
            <pc:sldMk cId="650907901" sldId="2147471789"/>
            <ac:picMk id="3" creationId="{009FE127-0AE7-4B94-8AEA-CAB0D53C24A1}"/>
          </ac:picMkLst>
        </pc:picChg>
        <pc:picChg chg="add mod">
          <ac:chgData name="Kidd, Sarah E. (CDC/NCIRD/DVD)" userId="4ea659f8-1bad-4e1a-8c09-71ec85f33ec1" providerId="ADAL" clId="{3C077D77-E44F-4919-A594-FF9C3AD8AA39}" dt="2024-06-27T15:15:03.427" v="1215" actId="14100"/>
          <ac:picMkLst>
            <pc:docMk/>
            <pc:sldMk cId="650907901" sldId="2147471789"/>
            <ac:picMk id="4" creationId="{CF8AB399-3EBD-42E7-882A-341E66EC7EA5}"/>
          </ac:picMkLst>
        </pc:picChg>
        <pc:picChg chg="del">
          <ac:chgData name="Kidd, Sarah E. (CDC/NCIRD/DVD)" userId="4ea659f8-1bad-4e1a-8c09-71ec85f33ec1" providerId="ADAL" clId="{3C077D77-E44F-4919-A594-FF9C3AD8AA39}" dt="2024-06-27T15:12:29.092" v="1131" actId="478"/>
          <ac:picMkLst>
            <pc:docMk/>
            <pc:sldMk cId="650907901" sldId="2147471789"/>
            <ac:picMk id="6" creationId="{88506CEF-1854-A6BB-E3DA-2C972FF471D9}"/>
          </ac:picMkLst>
        </pc:picChg>
        <pc:picChg chg="del">
          <ac:chgData name="Kidd, Sarah E. (CDC/NCIRD/DVD)" userId="4ea659f8-1bad-4e1a-8c09-71ec85f33ec1" providerId="ADAL" clId="{3C077D77-E44F-4919-A594-FF9C3AD8AA39}" dt="2024-06-27T15:12:31.125" v="1132" actId="478"/>
          <ac:picMkLst>
            <pc:docMk/>
            <pc:sldMk cId="650907901" sldId="2147471789"/>
            <ac:picMk id="23" creationId="{F37E064E-1E3F-A8C2-C620-3D83F9AD4F7F}"/>
          </ac:picMkLst>
        </pc:picChg>
      </pc:sldChg>
      <pc:sldChg chg="modSp new del mod ord modNotesTx">
        <pc:chgData name="Kidd, Sarah E. (CDC/NCIRD/DVD)" userId="4ea659f8-1bad-4e1a-8c09-71ec85f33ec1" providerId="ADAL" clId="{3C077D77-E44F-4919-A594-FF9C3AD8AA39}" dt="2024-06-27T14:55:32.910" v="683" actId="47"/>
        <pc:sldMkLst>
          <pc:docMk/>
          <pc:sldMk cId="3648226185" sldId="2147471790"/>
        </pc:sldMkLst>
        <pc:spChg chg="mod">
          <ac:chgData name="Kidd, Sarah E. (CDC/NCIRD/DVD)" userId="4ea659f8-1bad-4e1a-8c09-71ec85f33ec1" providerId="ADAL" clId="{3C077D77-E44F-4919-A594-FF9C3AD8AA39}" dt="2024-06-27T13:25:25.288" v="283"/>
          <ac:spMkLst>
            <pc:docMk/>
            <pc:sldMk cId="3648226185" sldId="2147471790"/>
            <ac:spMk id="2" creationId="{2BF65911-FAB1-35C4-556E-48026914113A}"/>
          </ac:spMkLst>
        </pc:spChg>
        <pc:spChg chg="mod">
          <ac:chgData name="Kidd, Sarah E. (CDC/NCIRD/DVD)" userId="4ea659f8-1bad-4e1a-8c09-71ec85f33ec1" providerId="ADAL" clId="{3C077D77-E44F-4919-A594-FF9C3AD8AA39}" dt="2024-06-27T14:45:07.437" v="597" actId="27636"/>
          <ac:spMkLst>
            <pc:docMk/>
            <pc:sldMk cId="3648226185" sldId="2147471790"/>
            <ac:spMk id="3" creationId="{0C879592-4619-C06A-349A-BA191750FB7E}"/>
          </ac:spMkLst>
        </pc:spChg>
      </pc:sldChg>
      <pc:sldChg chg="addSp delSp modSp mod ord">
        <pc:chgData name="Kidd, Sarah E. (CDC/NCIRD/DVD)" userId="4ea659f8-1bad-4e1a-8c09-71ec85f33ec1" providerId="ADAL" clId="{3C077D77-E44F-4919-A594-FF9C3AD8AA39}" dt="2024-06-27T14:48:03.967" v="606"/>
        <pc:sldMkLst>
          <pc:docMk/>
          <pc:sldMk cId="3640963222" sldId="2147471791"/>
        </pc:sldMkLst>
        <pc:spChg chg="del mod">
          <ac:chgData name="Kidd, Sarah E. (CDC/NCIRD/DVD)" userId="4ea659f8-1bad-4e1a-8c09-71ec85f33ec1" providerId="ADAL" clId="{3C077D77-E44F-4919-A594-FF9C3AD8AA39}" dt="2024-06-27T14:29:31.026" v="435" actId="478"/>
          <ac:spMkLst>
            <pc:docMk/>
            <pc:sldMk cId="3640963222" sldId="2147471791"/>
            <ac:spMk id="2" creationId="{2BF65911-FAB1-35C4-556E-48026914113A}"/>
          </ac:spMkLst>
        </pc:spChg>
        <pc:spChg chg="mod">
          <ac:chgData name="Kidd, Sarah E. (CDC/NCIRD/DVD)" userId="4ea659f8-1bad-4e1a-8c09-71ec85f33ec1" providerId="ADAL" clId="{3C077D77-E44F-4919-A594-FF9C3AD8AA39}" dt="2024-06-27T14:46:50.053" v="599" actId="27636"/>
          <ac:spMkLst>
            <pc:docMk/>
            <pc:sldMk cId="3640963222" sldId="2147471791"/>
            <ac:spMk id="3" creationId="{0C879592-4619-C06A-349A-BA191750FB7E}"/>
          </ac:spMkLst>
        </pc:spChg>
        <pc:spChg chg="del">
          <ac:chgData name="Kidd, Sarah E. (CDC/NCIRD/DVD)" userId="4ea659f8-1bad-4e1a-8c09-71ec85f33ec1" providerId="ADAL" clId="{3C077D77-E44F-4919-A594-FF9C3AD8AA39}" dt="2024-06-27T14:29:08.444" v="434"/>
          <ac:spMkLst>
            <pc:docMk/>
            <pc:sldMk cId="3640963222" sldId="2147471791"/>
            <ac:spMk id="4" creationId="{4A4502D7-2B21-C6C4-7BC4-257AF71867F2}"/>
          </ac:spMkLst>
        </pc:spChg>
        <pc:spChg chg="add mod">
          <ac:chgData name="Kidd, Sarah E. (CDC/NCIRD/DVD)" userId="4ea659f8-1bad-4e1a-8c09-71ec85f33ec1" providerId="ADAL" clId="{3C077D77-E44F-4919-A594-FF9C3AD8AA39}" dt="2024-06-27T14:38:53.862" v="555" actId="20577"/>
          <ac:spMkLst>
            <pc:docMk/>
            <pc:sldMk cId="3640963222" sldId="2147471791"/>
            <ac:spMk id="6" creationId="{60ADBE84-9482-9FBC-AFB5-A3A3663BBE96}"/>
          </ac:spMkLst>
        </pc:spChg>
        <pc:picChg chg="add del mod">
          <ac:chgData name="Kidd, Sarah E. (CDC/NCIRD/DVD)" userId="4ea659f8-1bad-4e1a-8c09-71ec85f33ec1" providerId="ADAL" clId="{3C077D77-E44F-4919-A594-FF9C3AD8AA39}" dt="2024-06-27T14:31:37.984" v="440" actId="478"/>
          <ac:picMkLst>
            <pc:docMk/>
            <pc:sldMk cId="3640963222" sldId="2147471791"/>
            <ac:picMk id="5" creationId="{98359251-FC6B-7A04-0399-02B9F5B960DF}"/>
          </ac:picMkLst>
        </pc:picChg>
        <pc:picChg chg="add mod">
          <ac:chgData name="Kidd, Sarah E. (CDC/NCIRD/DVD)" userId="4ea659f8-1bad-4e1a-8c09-71ec85f33ec1" providerId="ADAL" clId="{3C077D77-E44F-4919-A594-FF9C3AD8AA39}" dt="2024-06-27T14:47:02.773" v="601" actId="1076"/>
          <ac:picMkLst>
            <pc:docMk/>
            <pc:sldMk cId="3640963222" sldId="2147471791"/>
            <ac:picMk id="8" creationId="{F9E40897-DEF4-DF13-6C0E-36678A01037D}"/>
          </ac:picMkLst>
        </pc:picChg>
        <pc:picChg chg="add mod">
          <ac:chgData name="Kidd, Sarah E. (CDC/NCIRD/DVD)" userId="4ea659f8-1bad-4e1a-8c09-71ec85f33ec1" providerId="ADAL" clId="{3C077D77-E44F-4919-A594-FF9C3AD8AA39}" dt="2024-06-27T14:47:52.098" v="604" actId="1076"/>
          <ac:picMkLst>
            <pc:docMk/>
            <pc:sldMk cId="3640963222" sldId="2147471791"/>
            <ac:picMk id="9" creationId="{B62AB689-55F4-276A-6A8E-122D2CDEFA95}"/>
          </ac:picMkLst>
        </pc:picChg>
      </pc:sldChg>
      <pc:sldChg chg="addSp delSp modSp new mod">
        <pc:chgData name="Kidd, Sarah E. (CDC/NCIRD/DVD)" userId="4ea659f8-1bad-4e1a-8c09-71ec85f33ec1" providerId="ADAL" clId="{3C077D77-E44F-4919-A594-FF9C3AD8AA39}" dt="2024-06-27T14:55:40.371" v="694" actId="1036"/>
        <pc:sldMkLst>
          <pc:docMk/>
          <pc:sldMk cId="2999328660" sldId="2147471792"/>
        </pc:sldMkLst>
        <pc:spChg chg="del">
          <ac:chgData name="Kidd, Sarah E. (CDC/NCIRD/DVD)" userId="4ea659f8-1bad-4e1a-8c09-71ec85f33ec1" providerId="ADAL" clId="{3C077D77-E44F-4919-A594-FF9C3AD8AA39}" dt="2024-06-27T14:53:33.487" v="671" actId="478"/>
          <ac:spMkLst>
            <pc:docMk/>
            <pc:sldMk cId="2999328660" sldId="2147471792"/>
            <ac:spMk id="2" creationId="{43ABFF9B-A520-EE0B-CDDA-3A9982654AE7}"/>
          </ac:spMkLst>
        </pc:spChg>
        <pc:spChg chg="mod">
          <ac:chgData name="Kidd, Sarah E. (CDC/NCIRD/DVD)" userId="4ea659f8-1bad-4e1a-8c09-71ec85f33ec1" providerId="ADAL" clId="{3C077D77-E44F-4919-A594-FF9C3AD8AA39}" dt="2024-06-27T14:50:57.060" v="670" actId="20577"/>
          <ac:spMkLst>
            <pc:docMk/>
            <pc:sldMk cId="2999328660" sldId="2147471792"/>
            <ac:spMk id="3" creationId="{62542CCA-3879-DF77-1187-A7D0D1319FFD}"/>
          </ac:spMkLst>
        </pc:spChg>
        <pc:spChg chg="mod">
          <ac:chgData name="Kidd, Sarah E. (CDC/NCIRD/DVD)" userId="4ea659f8-1bad-4e1a-8c09-71ec85f33ec1" providerId="ADAL" clId="{3C077D77-E44F-4919-A594-FF9C3AD8AA39}" dt="2024-06-27T14:53:36.643" v="672"/>
          <ac:spMkLst>
            <pc:docMk/>
            <pc:sldMk cId="2999328660" sldId="2147471792"/>
            <ac:spMk id="8" creationId="{9C2B0C47-EC1B-33F6-96FB-79B5B80CF150}"/>
          </ac:spMkLst>
        </pc:spChg>
        <pc:spChg chg="mod">
          <ac:chgData name="Kidd, Sarah E. (CDC/NCIRD/DVD)" userId="4ea659f8-1bad-4e1a-8c09-71ec85f33ec1" providerId="ADAL" clId="{3C077D77-E44F-4919-A594-FF9C3AD8AA39}" dt="2024-06-27T14:53:36.643" v="672"/>
          <ac:spMkLst>
            <pc:docMk/>
            <pc:sldMk cId="2999328660" sldId="2147471792"/>
            <ac:spMk id="10" creationId="{3652C41B-74E8-7A42-BBA6-C4AAD21CBE43}"/>
          </ac:spMkLst>
        </pc:spChg>
        <pc:spChg chg="mod">
          <ac:chgData name="Kidd, Sarah E. (CDC/NCIRD/DVD)" userId="4ea659f8-1bad-4e1a-8c09-71ec85f33ec1" providerId="ADAL" clId="{3C077D77-E44F-4919-A594-FF9C3AD8AA39}" dt="2024-06-27T14:53:36.643" v="672"/>
          <ac:spMkLst>
            <pc:docMk/>
            <pc:sldMk cId="2999328660" sldId="2147471792"/>
            <ac:spMk id="11" creationId="{150C4F12-95A3-616F-557C-5CC50E3BFBE2}"/>
          </ac:spMkLst>
        </pc:spChg>
        <pc:spChg chg="mod">
          <ac:chgData name="Kidd, Sarah E. (CDC/NCIRD/DVD)" userId="4ea659f8-1bad-4e1a-8c09-71ec85f33ec1" providerId="ADAL" clId="{3C077D77-E44F-4919-A594-FF9C3AD8AA39}" dt="2024-06-27T14:53:36.643" v="672"/>
          <ac:spMkLst>
            <pc:docMk/>
            <pc:sldMk cId="2999328660" sldId="2147471792"/>
            <ac:spMk id="13" creationId="{98378818-987D-5294-BD7D-78640495C8FB}"/>
          </ac:spMkLst>
        </pc:spChg>
        <pc:spChg chg="mod">
          <ac:chgData name="Kidd, Sarah E. (CDC/NCIRD/DVD)" userId="4ea659f8-1bad-4e1a-8c09-71ec85f33ec1" providerId="ADAL" clId="{3C077D77-E44F-4919-A594-FF9C3AD8AA39}" dt="2024-06-27T14:53:36.643" v="672"/>
          <ac:spMkLst>
            <pc:docMk/>
            <pc:sldMk cId="2999328660" sldId="2147471792"/>
            <ac:spMk id="14" creationId="{8AC729DA-A3E6-28DF-8322-19BE713BC02F}"/>
          </ac:spMkLst>
        </pc:spChg>
        <pc:spChg chg="mod">
          <ac:chgData name="Kidd, Sarah E. (CDC/NCIRD/DVD)" userId="4ea659f8-1bad-4e1a-8c09-71ec85f33ec1" providerId="ADAL" clId="{3C077D77-E44F-4919-A594-FF9C3AD8AA39}" dt="2024-06-27T14:53:36.643" v="672"/>
          <ac:spMkLst>
            <pc:docMk/>
            <pc:sldMk cId="2999328660" sldId="2147471792"/>
            <ac:spMk id="15" creationId="{18F3E2F9-E7C0-4033-1EB6-6545E4BF3096}"/>
          </ac:spMkLst>
        </pc:spChg>
        <pc:spChg chg="mod">
          <ac:chgData name="Kidd, Sarah E. (CDC/NCIRD/DVD)" userId="4ea659f8-1bad-4e1a-8c09-71ec85f33ec1" providerId="ADAL" clId="{3C077D77-E44F-4919-A594-FF9C3AD8AA39}" dt="2024-06-27T14:53:36.643" v="672"/>
          <ac:spMkLst>
            <pc:docMk/>
            <pc:sldMk cId="2999328660" sldId="2147471792"/>
            <ac:spMk id="17" creationId="{6A448BC7-618B-FBE8-9271-0ED5901686E1}"/>
          </ac:spMkLst>
        </pc:spChg>
        <pc:spChg chg="mod">
          <ac:chgData name="Kidd, Sarah E. (CDC/NCIRD/DVD)" userId="4ea659f8-1bad-4e1a-8c09-71ec85f33ec1" providerId="ADAL" clId="{3C077D77-E44F-4919-A594-FF9C3AD8AA39}" dt="2024-06-27T14:53:36.643" v="672"/>
          <ac:spMkLst>
            <pc:docMk/>
            <pc:sldMk cId="2999328660" sldId="2147471792"/>
            <ac:spMk id="18" creationId="{217C0B8B-3B80-9E2F-CDBD-228F83FAD207}"/>
          </ac:spMkLst>
        </pc:spChg>
        <pc:spChg chg="mod">
          <ac:chgData name="Kidd, Sarah E. (CDC/NCIRD/DVD)" userId="4ea659f8-1bad-4e1a-8c09-71ec85f33ec1" providerId="ADAL" clId="{3C077D77-E44F-4919-A594-FF9C3AD8AA39}" dt="2024-06-27T14:53:36.643" v="672"/>
          <ac:spMkLst>
            <pc:docMk/>
            <pc:sldMk cId="2999328660" sldId="2147471792"/>
            <ac:spMk id="19" creationId="{12716F53-AED4-AA36-65E4-DBD257081790}"/>
          </ac:spMkLst>
        </pc:spChg>
        <pc:spChg chg="mod">
          <ac:chgData name="Kidd, Sarah E. (CDC/NCIRD/DVD)" userId="4ea659f8-1bad-4e1a-8c09-71ec85f33ec1" providerId="ADAL" clId="{3C077D77-E44F-4919-A594-FF9C3AD8AA39}" dt="2024-06-27T14:53:36.643" v="672"/>
          <ac:spMkLst>
            <pc:docMk/>
            <pc:sldMk cId="2999328660" sldId="2147471792"/>
            <ac:spMk id="20" creationId="{D7882ED1-1F52-1575-745A-DAE982CEEA9D}"/>
          </ac:spMkLst>
        </pc:spChg>
        <pc:spChg chg="mod">
          <ac:chgData name="Kidd, Sarah E. (CDC/NCIRD/DVD)" userId="4ea659f8-1bad-4e1a-8c09-71ec85f33ec1" providerId="ADAL" clId="{3C077D77-E44F-4919-A594-FF9C3AD8AA39}" dt="2024-06-27T14:53:36.643" v="672"/>
          <ac:spMkLst>
            <pc:docMk/>
            <pc:sldMk cId="2999328660" sldId="2147471792"/>
            <ac:spMk id="21" creationId="{C00093ED-78DE-0FE0-1E1E-61C4A75DDA6C}"/>
          </ac:spMkLst>
        </pc:spChg>
        <pc:spChg chg="mod">
          <ac:chgData name="Kidd, Sarah E. (CDC/NCIRD/DVD)" userId="4ea659f8-1bad-4e1a-8c09-71ec85f33ec1" providerId="ADAL" clId="{3C077D77-E44F-4919-A594-FF9C3AD8AA39}" dt="2024-06-27T14:53:36.643" v="672"/>
          <ac:spMkLst>
            <pc:docMk/>
            <pc:sldMk cId="2999328660" sldId="2147471792"/>
            <ac:spMk id="22" creationId="{07E90B29-D267-68F8-2E5F-35E123205D6F}"/>
          </ac:spMkLst>
        </pc:spChg>
        <pc:spChg chg="mod">
          <ac:chgData name="Kidd, Sarah E. (CDC/NCIRD/DVD)" userId="4ea659f8-1bad-4e1a-8c09-71ec85f33ec1" providerId="ADAL" clId="{3C077D77-E44F-4919-A594-FF9C3AD8AA39}" dt="2024-06-27T14:53:36.643" v="672"/>
          <ac:spMkLst>
            <pc:docMk/>
            <pc:sldMk cId="2999328660" sldId="2147471792"/>
            <ac:spMk id="23" creationId="{F67F4488-B494-3F8D-66EF-C32CEB2AE85C}"/>
          </ac:spMkLst>
        </pc:spChg>
        <pc:spChg chg="mod">
          <ac:chgData name="Kidd, Sarah E. (CDC/NCIRD/DVD)" userId="4ea659f8-1bad-4e1a-8c09-71ec85f33ec1" providerId="ADAL" clId="{3C077D77-E44F-4919-A594-FF9C3AD8AA39}" dt="2024-06-27T14:55:40.371" v="694" actId="1036"/>
          <ac:spMkLst>
            <pc:docMk/>
            <pc:sldMk cId="2999328660" sldId="2147471792"/>
            <ac:spMk id="27" creationId="{B1C8C12C-CE53-60D9-289B-3D3D7E4BDC9F}"/>
          </ac:spMkLst>
        </pc:spChg>
        <pc:spChg chg="mod">
          <ac:chgData name="Kidd, Sarah E. (CDC/NCIRD/DVD)" userId="4ea659f8-1bad-4e1a-8c09-71ec85f33ec1" providerId="ADAL" clId="{3C077D77-E44F-4919-A594-FF9C3AD8AA39}" dt="2024-06-27T14:55:40.371" v="694" actId="1036"/>
          <ac:spMkLst>
            <pc:docMk/>
            <pc:sldMk cId="2999328660" sldId="2147471792"/>
            <ac:spMk id="29" creationId="{49B0D458-E221-5162-01BE-4AD2D4C25067}"/>
          </ac:spMkLst>
        </pc:spChg>
        <pc:spChg chg="mod">
          <ac:chgData name="Kidd, Sarah E. (CDC/NCIRD/DVD)" userId="4ea659f8-1bad-4e1a-8c09-71ec85f33ec1" providerId="ADAL" clId="{3C077D77-E44F-4919-A594-FF9C3AD8AA39}" dt="2024-06-27T14:55:40.371" v="694" actId="1036"/>
          <ac:spMkLst>
            <pc:docMk/>
            <pc:sldMk cId="2999328660" sldId="2147471792"/>
            <ac:spMk id="30" creationId="{830A02C1-65E4-AD64-DBB5-6FB6308EC62F}"/>
          </ac:spMkLst>
        </pc:spChg>
        <pc:spChg chg="mod">
          <ac:chgData name="Kidd, Sarah E. (CDC/NCIRD/DVD)" userId="4ea659f8-1bad-4e1a-8c09-71ec85f33ec1" providerId="ADAL" clId="{3C077D77-E44F-4919-A594-FF9C3AD8AA39}" dt="2024-06-27T14:55:40.371" v="694" actId="1036"/>
          <ac:spMkLst>
            <pc:docMk/>
            <pc:sldMk cId="2999328660" sldId="2147471792"/>
            <ac:spMk id="32" creationId="{19F37A87-1C6F-03D1-5F48-A0FEB35D43D3}"/>
          </ac:spMkLst>
        </pc:spChg>
        <pc:spChg chg="mod">
          <ac:chgData name="Kidd, Sarah E. (CDC/NCIRD/DVD)" userId="4ea659f8-1bad-4e1a-8c09-71ec85f33ec1" providerId="ADAL" clId="{3C077D77-E44F-4919-A594-FF9C3AD8AA39}" dt="2024-06-27T14:55:40.371" v="694" actId="1036"/>
          <ac:spMkLst>
            <pc:docMk/>
            <pc:sldMk cId="2999328660" sldId="2147471792"/>
            <ac:spMk id="33" creationId="{C960237F-93EE-CE5C-F890-66688AF0A878}"/>
          </ac:spMkLst>
        </pc:spChg>
        <pc:spChg chg="mod">
          <ac:chgData name="Kidd, Sarah E. (CDC/NCIRD/DVD)" userId="4ea659f8-1bad-4e1a-8c09-71ec85f33ec1" providerId="ADAL" clId="{3C077D77-E44F-4919-A594-FF9C3AD8AA39}" dt="2024-06-27T14:55:40.371" v="694" actId="1036"/>
          <ac:spMkLst>
            <pc:docMk/>
            <pc:sldMk cId="2999328660" sldId="2147471792"/>
            <ac:spMk id="34" creationId="{18242B0D-2763-38EF-5E58-120A40EEF7E2}"/>
          </ac:spMkLst>
        </pc:spChg>
        <pc:spChg chg="mod">
          <ac:chgData name="Kidd, Sarah E. (CDC/NCIRD/DVD)" userId="4ea659f8-1bad-4e1a-8c09-71ec85f33ec1" providerId="ADAL" clId="{3C077D77-E44F-4919-A594-FF9C3AD8AA39}" dt="2024-06-27T14:55:40.371" v="694" actId="1036"/>
          <ac:spMkLst>
            <pc:docMk/>
            <pc:sldMk cId="2999328660" sldId="2147471792"/>
            <ac:spMk id="36" creationId="{8326CD12-9BFD-04A2-4220-1D0CC05E72B6}"/>
          </ac:spMkLst>
        </pc:spChg>
        <pc:spChg chg="mod">
          <ac:chgData name="Kidd, Sarah E. (CDC/NCIRD/DVD)" userId="4ea659f8-1bad-4e1a-8c09-71ec85f33ec1" providerId="ADAL" clId="{3C077D77-E44F-4919-A594-FF9C3AD8AA39}" dt="2024-06-27T14:55:40.371" v="694" actId="1036"/>
          <ac:spMkLst>
            <pc:docMk/>
            <pc:sldMk cId="2999328660" sldId="2147471792"/>
            <ac:spMk id="37" creationId="{00A3F13C-3823-3630-6D26-E898E855B461}"/>
          </ac:spMkLst>
        </pc:spChg>
        <pc:spChg chg="mod">
          <ac:chgData name="Kidd, Sarah E. (CDC/NCIRD/DVD)" userId="4ea659f8-1bad-4e1a-8c09-71ec85f33ec1" providerId="ADAL" clId="{3C077D77-E44F-4919-A594-FF9C3AD8AA39}" dt="2024-06-27T14:55:40.371" v="694" actId="1036"/>
          <ac:spMkLst>
            <pc:docMk/>
            <pc:sldMk cId="2999328660" sldId="2147471792"/>
            <ac:spMk id="38" creationId="{115679C4-00AF-D8D9-CB32-7E8688985325}"/>
          </ac:spMkLst>
        </pc:spChg>
        <pc:spChg chg="mod">
          <ac:chgData name="Kidd, Sarah E. (CDC/NCIRD/DVD)" userId="4ea659f8-1bad-4e1a-8c09-71ec85f33ec1" providerId="ADAL" clId="{3C077D77-E44F-4919-A594-FF9C3AD8AA39}" dt="2024-06-27T14:55:40.371" v="694" actId="1036"/>
          <ac:spMkLst>
            <pc:docMk/>
            <pc:sldMk cId="2999328660" sldId="2147471792"/>
            <ac:spMk id="39" creationId="{1172036F-3C13-4F85-FB5B-6274FC9C041B}"/>
          </ac:spMkLst>
        </pc:spChg>
        <pc:spChg chg="mod">
          <ac:chgData name="Kidd, Sarah E. (CDC/NCIRD/DVD)" userId="4ea659f8-1bad-4e1a-8c09-71ec85f33ec1" providerId="ADAL" clId="{3C077D77-E44F-4919-A594-FF9C3AD8AA39}" dt="2024-06-27T14:55:40.371" v="694" actId="1036"/>
          <ac:spMkLst>
            <pc:docMk/>
            <pc:sldMk cId="2999328660" sldId="2147471792"/>
            <ac:spMk id="40" creationId="{64FEB4BE-F215-9F95-C303-A6AB5D4F4A1E}"/>
          </ac:spMkLst>
        </pc:spChg>
        <pc:spChg chg="mod">
          <ac:chgData name="Kidd, Sarah E. (CDC/NCIRD/DVD)" userId="4ea659f8-1bad-4e1a-8c09-71ec85f33ec1" providerId="ADAL" clId="{3C077D77-E44F-4919-A594-FF9C3AD8AA39}" dt="2024-06-27T14:55:40.371" v="694" actId="1036"/>
          <ac:spMkLst>
            <pc:docMk/>
            <pc:sldMk cId="2999328660" sldId="2147471792"/>
            <ac:spMk id="41" creationId="{3C4054AF-F4E6-F33B-1802-178AFA4B8F78}"/>
          </ac:spMkLst>
        </pc:spChg>
        <pc:spChg chg="mod">
          <ac:chgData name="Kidd, Sarah E. (CDC/NCIRD/DVD)" userId="4ea659f8-1bad-4e1a-8c09-71ec85f33ec1" providerId="ADAL" clId="{3C077D77-E44F-4919-A594-FF9C3AD8AA39}" dt="2024-06-27T14:55:40.371" v="694" actId="1036"/>
          <ac:spMkLst>
            <pc:docMk/>
            <pc:sldMk cId="2999328660" sldId="2147471792"/>
            <ac:spMk id="42" creationId="{4EE7C403-AD10-5861-97D4-9B87F8306482}"/>
          </ac:spMkLst>
        </pc:spChg>
        <pc:grpChg chg="add del mod">
          <ac:chgData name="Kidd, Sarah E. (CDC/NCIRD/DVD)" userId="4ea659f8-1bad-4e1a-8c09-71ec85f33ec1" providerId="ADAL" clId="{3C077D77-E44F-4919-A594-FF9C3AD8AA39}" dt="2024-06-27T14:53:41.724" v="675"/>
          <ac:grpSpMkLst>
            <pc:docMk/>
            <pc:sldMk cId="2999328660" sldId="2147471792"/>
            <ac:grpSpMk id="5" creationId="{E3516DF5-FDA3-0A94-8A22-E2E5C55AEFA1}"/>
          </ac:grpSpMkLst>
        </pc:grpChg>
        <pc:grpChg chg="mod">
          <ac:chgData name="Kidd, Sarah E. (CDC/NCIRD/DVD)" userId="4ea659f8-1bad-4e1a-8c09-71ec85f33ec1" providerId="ADAL" clId="{3C077D77-E44F-4919-A594-FF9C3AD8AA39}" dt="2024-06-27T14:53:36.643" v="672"/>
          <ac:grpSpMkLst>
            <pc:docMk/>
            <pc:sldMk cId="2999328660" sldId="2147471792"/>
            <ac:grpSpMk id="6" creationId="{3FA70AA3-A25D-A81F-4A63-4EA63B8588E6}"/>
          </ac:grpSpMkLst>
        </pc:grpChg>
        <pc:grpChg chg="mod">
          <ac:chgData name="Kidd, Sarah E. (CDC/NCIRD/DVD)" userId="4ea659f8-1bad-4e1a-8c09-71ec85f33ec1" providerId="ADAL" clId="{3C077D77-E44F-4919-A594-FF9C3AD8AA39}" dt="2024-06-27T14:53:36.643" v="672"/>
          <ac:grpSpMkLst>
            <pc:docMk/>
            <pc:sldMk cId="2999328660" sldId="2147471792"/>
            <ac:grpSpMk id="7" creationId="{B9D9AAA2-1209-6EBA-A06C-1DE75E89D88B}"/>
          </ac:grpSpMkLst>
        </pc:grpChg>
        <pc:grpChg chg="mod">
          <ac:chgData name="Kidd, Sarah E. (CDC/NCIRD/DVD)" userId="4ea659f8-1bad-4e1a-8c09-71ec85f33ec1" providerId="ADAL" clId="{3C077D77-E44F-4919-A594-FF9C3AD8AA39}" dt="2024-06-27T14:53:36.643" v="672"/>
          <ac:grpSpMkLst>
            <pc:docMk/>
            <pc:sldMk cId="2999328660" sldId="2147471792"/>
            <ac:grpSpMk id="12" creationId="{1ABA9DEA-CD04-1780-0DCB-97526AF052BF}"/>
          </ac:grpSpMkLst>
        </pc:grpChg>
        <pc:grpChg chg="mod">
          <ac:chgData name="Kidd, Sarah E. (CDC/NCIRD/DVD)" userId="4ea659f8-1bad-4e1a-8c09-71ec85f33ec1" providerId="ADAL" clId="{3C077D77-E44F-4919-A594-FF9C3AD8AA39}" dt="2024-06-27T14:53:36.643" v="672"/>
          <ac:grpSpMkLst>
            <pc:docMk/>
            <pc:sldMk cId="2999328660" sldId="2147471792"/>
            <ac:grpSpMk id="16" creationId="{640A4160-69CB-F0CB-AF66-9D8B02B9B0D5}"/>
          </ac:grpSpMkLst>
        </pc:grpChg>
        <pc:grpChg chg="add mod">
          <ac:chgData name="Kidd, Sarah E. (CDC/NCIRD/DVD)" userId="4ea659f8-1bad-4e1a-8c09-71ec85f33ec1" providerId="ADAL" clId="{3C077D77-E44F-4919-A594-FF9C3AD8AA39}" dt="2024-06-27T14:55:40.371" v="694" actId="1036"/>
          <ac:grpSpMkLst>
            <pc:docMk/>
            <pc:sldMk cId="2999328660" sldId="2147471792"/>
            <ac:grpSpMk id="24" creationId="{391A1DF3-ED59-8887-4776-9AA1D172DB4D}"/>
          </ac:grpSpMkLst>
        </pc:grpChg>
        <pc:grpChg chg="mod">
          <ac:chgData name="Kidd, Sarah E. (CDC/NCIRD/DVD)" userId="4ea659f8-1bad-4e1a-8c09-71ec85f33ec1" providerId="ADAL" clId="{3C077D77-E44F-4919-A594-FF9C3AD8AA39}" dt="2024-06-27T14:55:40.371" v="694" actId="1036"/>
          <ac:grpSpMkLst>
            <pc:docMk/>
            <pc:sldMk cId="2999328660" sldId="2147471792"/>
            <ac:grpSpMk id="25" creationId="{4CFDA5B5-791C-94A6-2431-8C7BBDC1E8FE}"/>
          </ac:grpSpMkLst>
        </pc:grpChg>
        <pc:grpChg chg="mod">
          <ac:chgData name="Kidd, Sarah E. (CDC/NCIRD/DVD)" userId="4ea659f8-1bad-4e1a-8c09-71ec85f33ec1" providerId="ADAL" clId="{3C077D77-E44F-4919-A594-FF9C3AD8AA39}" dt="2024-06-27T14:55:40.371" v="694" actId="1036"/>
          <ac:grpSpMkLst>
            <pc:docMk/>
            <pc:sldMk cId="2999328660" sldId="2147471792"/>
            <ac:grpSpMk id="26" creationId="{9E3BCD74-C5FC-7296-B571-9294537D1B6B}"/>
          </ac:grpSpMkLst>
        </pc:grpChg>
        <pc:grpChg chg="mod">
          <ac:chgData name="Kidd, Sarah E. (CDC/NCIRD/DVD)" userId="4ea659f8-1bad-4e1a-8c09-71ec85f33ec1" providerId="ADAL" clId="{3C077D77-E44F-4919-A594-FF9C3AD8AA39}" dt="2024-06-27T14:55:40.371" v="694" actId="1036"/>
          <ac:grpSpMkLst>
            <pc:docMk/>
            <pc:sldMk cId="2999328660" sldId="2147471792"/>
            <ac:grpSpMk id="31" creationId="{9AB60508-731F-76CD-55B2-32A96B9272CA}"/>
          </ac:grpSpMkLst>
        </pc:grpChg>
        <pc:grpChg chg="mod">
          <ac:chgData name="Kidd, Sarah E. (CDC/NCIRD/DVD)" userId="4ea659f8-1bad-4e1a-8c09-71ec85f33ec1" providerId="ADAL" clId="{3C077D77-E44F-4919-A594-FF9C3AD8AA39}" dt="2024-06-27T14:55:40.371" v="694" actId="1036"/>
          <ac:grpSpMkLst>
            <pc:docMk/>
            <pc:sldMk cId="2999328660" sldId="2147471792"/>
            <ac:grpSpMk id="35" creationId="{BB8D47E7-C23E-75F8-8245-37219B954FB6}"/>
          </ac:grpSpMkLst>
        </pc:grpChg>
        <pc:cxnChg chg="mod">
          <ac:chgData name="Kidd, Sarah E. (CDC/NCIRD/DVD)" userId="4ea659f8-1bad-4e1a-8c09-71ec85f33ec1" providerId="ADAL" clId="{3C077D77-E44F-4919-A594-FF9C3AD8AA39}" dt="2024-06-27T14:53:36.643" v="672"/>
          <ac:cxnSpMkLst>
            <pc:docMk/>
            <pc:sldMk cId="2999328660" sldId="2147471792"/>
            <ac:cxnSpMk id="9" creationId="{6BFEA2ED-EFB4-5D1C-6326-E370625E7149}"/>
          </ac:cxnSpMkLst>
        </pc:cxnChg>
        <pc:cxnChg chg="mod">
          <ac:chgData name="Kidd, Sarah E. (CDC/NCIRD/DVD)" userId="4ea659f8-1bad-4e1a-8c09-71ec85f33ec1" providerId="ADAL" clId="{3C077D77-E44F-4919-A594-FF9C3AD8AA39}" dt="2024-06-27T14:55:40.371" v="694" actId="1036"/>
          <ac:cxnSpMkLst>
            <pc:docMk/>
            <pc:sldMk cId="2999328660" sldId="2147471792"/>
            <ac:cxnSpMk id="28" creationId="{B7AF2059-7E91-848A-1BDC-25FEC2F3BC39}"/>
          </ac:cxnSpMkLst>
        </pc:cxnChg>
      </pc:sldChg>
      <pc:sldChg chg="addSp delSp modSp new mod">
        <pc:chgData name="Kidd, Sarah E. (CDC/NCIRD/DVD)" userId="4ea659f8-1bad-4e1a-8c09-71ec85f33ec1" providerId="ADAL" clId="{3C077D77-E44F-4919-A594-FF9C3AD8AA39}" dt="2024-06-28T16:13:01.048" v="6817" actId="20577"/>
        <pc:sldMkLst>
          <pc:docMk/>
          <pc:sldMk cId="3607938211" sldId="2147471793"/>
        </pc:sldMkLst>
        <pc:spChg chg="mod">
          <ac:chgData name="Kidd, Sarah E. (CDC/NCIRD/DVD)" userId="4ea659f8-1bad-4e1a-8c09-71ec85f33ec1" providerId="ADAL" clId="{3C077D77-E44F-4919-A594-FF9C3AD8AA39}" dt="2024-06-28T16:13:01.048" v="6817" actId="20577"/>
          <ac:spMkLst>
            <pc:docMk/>
            <pc:sldMk cId="3607938211" sldId="2147471793"/>
            <ac:spMk id="2" creationId="{A417472C-E5F0-2CB7-AD60-EF1F57550E36}"/>
          </ac:spMkLst>
        </pc:spChg>
        <pc:spChg chg="mod">
          <ac:chgData name="Kidd, Sarah E. (CDC/NCIRD/DVD)" userId="4ea659f8-1bad-4e1a-8c09-71ec85f33ec1" providerId="ADAL" clId="{3C077D77-E44F-4919-A594-FF9C3AD8AA39}" dt="2024-06-27T15:07:13.418" v="881"/>
          <ac:spMkLst>
            <pc:docMk/>
            <pc:sldMk cId="3607938211" sldId="2147471793"/>
            <ac:spMk id="4" creationId="{6351CA8B-E4B9-82E9-0D56-B92AF80EF852}"/>
          </ac:spMkLst>
        </pc:spChg>
        <pc:spChg chg="mod">
          <ac:chgData name="Kidd, Sarah E. (CDC/NCIRD/DVD)" userId="4ea659f8-1bad-4e1a-8c09-71ec85f33ec1" providerId="ADAL" clId="{3C077D77-E44F-4919-A594-FF9C3AD8AA39}" dt="2024-06-27T15:07:13.418" v="881"/>
          <ac:spMkLst>
            <pc:docMk/>
            <pc:sldMk cId="3607938211" sldId="2147471793"/>
            <ac:spMk id="5" creationId="{1013FD96-0569-05C7-0BBE-5FEDAA490780}"/>
          </ac:spMkLst>
        </pc:spChg>
        <pc:spChg chg="mod">
          <ac:chgData name="Kidd, Sarah E. (CDC/NCIRD/DVD)" userId="4ea659f8-1bad-4e1a-8c09-71ec85f33ec1" providerId="ADAL" clId="{3C077D77-E44F-4919-A594-FF9C3AD8AA39}" dt="2024-06-27T15:07:13.418" v="881"/>
          <ac:spMkLst>
            <pc:docMk/>
            <pc:sldMk cId="3607938211" sldId="2147471793"/>
            <ac:spMk id="6" creationId="{9CB0A6D5-CD96-AAB1-B01E-7963D3043D2A}"/>
          </ac:spMkLst>
        </pc:spChg>
        <pc:spChg chg="mod">
          <ac:chgData name="Kidd, Sarah E. (CDC/NCIRD/DVD)" userId="4ea659f8-1bad-4e1a-8c09-71ec85f33ec1" providerId="ADAL" clId="{3C077D77-E44F-4919-A594-FF9C3AD8AA39}" dt="2024-06-27T15:07:13.418" v="881"/>
          <ac:spMkLst>
            <pc:docMk/>
            <pc:sldMk cId="3607938211" sldId="2147471793"/>
            <ac:spMk id="7" creationId="{878B6D63-814B-29E7-B33F-3DC07FE6C0A3}"/>
          </ac:spMkLst>
        </pc:spChg>
        <pc:spChg chg="mod">
          <ac:chgData name="Kidd, Sarah E. (CDC/NCIRD/DVD)" userId="4ea659f8-1bad-4e1a-8c09-71ec85f33ec1" providerId="ADAL" clId="{3C077D77-E44F-4919-A594-FF9C3AD8AA39}" dt="2024-06-27T15:07:13.418" v="881"/>
          <ac:spMkLst>
            <pc:docMk/>
            <pc:sldMk cId="3607938211" sldId="2147471793"/>
            <ac:spMk id="8" creationId="{5A5B88EB-7A7E-FF14-739E-7876225DCC50}"/>
          </ac:spMkLst>
        </pc:spChg>
        <pc:spChg chg="mod">
          <ac:chgData name="Kidd, Sarah E. (CDC/NCIRD/DVD)" userId="4ea659f8-1bad-4e1a-8c09-71ec85f33ec1" providerId="ADAL" clId="{3C077D77-E44F-4919-A594-FF9C3AD8AA39}" dt="2024-06-27T15:07:13.418" v="881"/>
          <ac:spMkLst>
            <pc:docMk/>
            <pc:sldMk cId="3607938211" sldId="2147471793"/>
            <ac:spMk id="9" creationId="{09453D5D-C8CD-5DB5-98C4-DED68BA1E2E8}"/>
          </ac:spMkLst>
        </pc:spChg>
        <pc:spChg chg="mod">
          <ac:chgData name="Kidd, Sarah E. (CDC/NCIRD/DVD)" userId="4ea659f8-1bad-4e1a-8c09-71ec85f33ec1" providerId="ADAL" clId="{3C077D77-E44F-4919-A594-FF9C3AD8AA39}" dt="2024-06-27T15:07:13.418" v="881"/>
          <ac:spMkLst>
            <pc:docMk/>
            <pc:sldMk cId="3607938211" sldId="2147471793"/>
            <ac:spMk id="10" creationId="{8608C11A-39C5-89E7-28FC-393C29E18791}"/>
          </ac:spMkLst>
        </pc:spChg>
        <pc:spChg chg="mod">
          <ac:chgData name="Kidd, Sarah E. (CDC/NCIRD/DVD)" userId="4ea659f8-1bad-4e1a-8c09-71ec85f33ec1" providerId="ADAL" clId="{3C077D77-E44F-4919-A594-FF9C3AD8AA39}" dt="2024-06-27T15:07:13.418" v="881"/>
          <ac:spMkLst>
            <pc:docMk/>
            <pc:sldMk cId="3607938211" sldId="2147471793"/>
            <ac:spMk id="11" creationId="{1F0FCFDE-C25A-576E-CB5A-FB59C236AF79}"/>
          </ac:spMkLst>
        </pc:spChg>
        <pc:spChg chg="mod">
          <ac:chgData name="Kidd, Sarah E. (CDC/NCIRD/DVD)" userId="4ea659f8-1bad-4e1a-8c09-71ec85f33ec1" providerId="ADAL" clId="{3C077D77-E44F-4919-A594-FF9C3AD8AA39}" dt="2024-06-27T15:07:13.418" v="881"/>
          <ac:spMkLst>
            <pc:docMk/>
            <pc:sldMk cId="3607938211" sldId="2147471793"/>
            <ac:spMk id="12" creationId="{2A9E7F05-45F7-5BB0-5835-83B92ABF6F95}"/>
          </ac:spMkLst>
        </pc:spChg>
        <pc:spChg chg="mod">
          <ac:chgData name="Kidd, Sarah E. (CDC/NCIRD/DVD)" userId="4ea659f8-1bad-4e1a-8c09-71ec85f33ec1" providerId="ADAL" clId="{3C077D77-E44F-4919-A594-FF9C3AD8AA39}" dt="2024-06-27T15:07:13.418" v="881"/>
          <ac:spMkLst>
            <pc:docMk/>
            <pc:sldMk cId="3607938211" sldId="2147471793"/>
            <ac:spMk id="13" creationId="{347204DA-B817-C5E7-9944-C5527DB813ED}"/>
          </ac:spMkLst>
        </pc:spChg>
        <pc:spChg chg="mod">
          <ac:chgData name="Kidd, Sarah E. (CDC/NCIRD/DVD)" userId="4ea659f8-1bad-4e1a-8c09-71ec85f33ec1" providerId="ADAL" clId="{3C077D77-E44F-4919-A594-FF9C3AD8AA39}" dt="2024-06-27T15:07:13.418" v="881"/>
          <ac:spMkLst>
            <pc:docMk/>
            <pc:sldMk cId="3607938211" sldId="2147471793"/>
            <ac:spMk id="14" creationId="{18542E2B-C2AC-87CF-2F43-12C031EC6059}"/>
          </ac:spMkLst>
        </pc:spChg>
        <pc:spChg chg="mod">
          <ac:chgData name="Kidd, Sarah E. (CDC/NCIRD/DVD)" userId="4ea659f8-1bad-4e1a-8c09-71ec85f33ec1" providerId="ADAL" clId="{3C077D77-E44F-4919-A594-FF9C3AD8AA39}" dt="2024-06-27T15:11:41.426" v="1130" actId="408"/>
          <ac:spMkLst>
            <pc:docMk/>
            <pc:sldMk cId="3607938211" sldId="2147471793"/>
            <ac:spMk id="16" creationId="{0A4EC14E-4F05-1BC2-F1EA-616BF3775AA9}"/>
          </ac:spMkLst>
        </pc:spChg>
        <pc:spChg chg="mod">
          <ac:chgData name="Kidd, Sarah E. (CDC/NCIRD/DVD)" userId="4ea659f8-1bad-4e1a-8c09-71ec85f33ec1" providerId="ADAL" clId="{3C077D77-E44F-4919-A594-FF9C3AD8AA39}" dt="2024-06-27T15:10:47.635" v="1126" actId="571"/>
          <ac:spMkLst>
            <pc:docMk/>
            <pc:sldMk cId="3607938211" sldId="2147471793"/>
            <ac:spMk id="17" creationId="{0223534A-E509-A84C-6BC7-78FC73524015}"/>
          </ac:spMkLst>
        </pc:spChg>
        <pc:spChg chg="mod">
          <ac:chgData name="Kidd, Sarah E. (CDC/NCIRD/DVD)" userId="4ea659f8-1bad-4e1a-8c09-71ec85f33ec1" providerId="ADAL" clId="{3C077D77-E44F-4919-A594-FF9C3AD8AA39}" dt="2024-06-27T15:10:47.635" v="1126" actId="571"/>
          <ac:spMkLst>
            <pc:docMk/>
            <pc:sldMk cId="3607938211" sldId="2147471793"/>
            <ac:spMk id="18" creationId="{851D2FBF-3FF1-10E9-6F93-D0B1F0E1684D}"/>
          </ac:spMkLst>
        </pc:spChg>
        <pc:spChg chg="mod">
          <ac:chgData name="Kidd, Sarah E. (CDC/NCIRD/DVD)" userId="4ea659f8-1bad-4e1a-8c09-71ec85f33ec1" providerId="ADAL" clId="{3C077D77-E44F-4919-A594-FF9C3AD8AA39}" dt="2024-06-27T15:10:47.635" v="1126" actId="571"/>
          <ac:spMkLst>
            <pc:docMk/>
            <pc:sldMk cId="3607938211" sldId="2147471793"/>
            <ac:spMk id="19" creationId="{2A989507-8C1C-964C-D583-C607D9019268}"/>
          </ac:spMkLst>
        </pc:spChg>
        <pc:spChg chg="mod">
          <ac:chgData name="Kidd, Sarah E. (CDC/NCIRD/DVD)" userId="4ea659f8-1bad-4e1a-8c09-71ec85f33ec1" providerId="ADAL" clId="{3C077D77-E44F-4919-A594-FF9C3AD8AA39}" dt="2024-06-27T15:10:47.635" v="1126" actId="571"/>
          <ac:spMkLst>
            <pc:docMk/>
            <pc:sldMk cId="3607938211" sldId="2147471793"/>
            <ac:spMk id="20" creationId="{C61BEB08-4459-F853-3777-CEB6CA4801E4}"/>
          </ac:spMkLst>
        </pc:spChg>
        <pc:spChg chg="mod">
          <ac:chgData name="Kidd, Sarah E. (CDC/NCIRD/DVD)" userId="4ea659f8-1bad-4e1a-8c09-71ec85f33ec1" providerId="ADAL" clId="{3C077D77-E44F-4919-A594-FF9C3AD8AA39}" dt="2024-06-27T15:10:47.635" v="1126" actId="571"/>
          <ac:spMkLst>
            <pc:docMk/>
            <pc:sldMk cId="3607938211" sldId="2147471793"/>
            <ac:spMk id="21" creationId="{D9C1D7F7-5DDD-8D77-E4E0-5133EC0172CD}"/>
          </ac:spMkLst>
        </pc:spChg>
        <pc:spChg chg="mod">
          <ac:chgData name="Kidd, Sarah E. (CDC/NCIRD/DVD)" userId="4ea659f8-1bad-4e1a-8c09-71ec85f33ec1" providerId="ADAL" clId="{3C077D77-E44F-4919-A594-FF9C3AD8AA39}" dt="2024-06-27T15:11:41.426" v="1130" actId="408"/>
          <ac:spMkLst>
            <pc:docMk/>
            <pc:sldMk cId="3607938211" sldId="2147471793"/>
            <ac:spMk id="22" creationId="{9DD5D9E3-6EAA-59F0-E42F-15BD707FAEE6}"/>
          </ac:spMkLst>
        </pc:spChg>
        <pc:spChg chg="mod">
          <ac:chgData name="Kidd, Sarah E. (CDC/NCIRD/DVD)" userId="4ea659f8-1bad-4e1a-8c09-71ec85f33ec1" providerId="ADAL" clId="{3C077D77-E44F-4919-A594-FF9C3AD8AA39}" dt="2024-06-27T15:10:47.635" v="1126" actId="571"/>
          <ac:spMkLst>
            <pc:docMk/>
            <pc:sldMk cId="3607938211" sldId="2147471793"/>
            <ac:spMk id="23" creationId="{A58980E5-B51B-A3DA-5AE0-EE7CED3867C9}"/>
          </ac:spMkLst>
        </pc:spChg>
        <pc:spChg chg="mod">
          <ac:chgData name="Kidd, Sarah E. (CDC/NCIRD/DVD)" userId="4ea659f8-1bad-4e1a-8c09-71ec85f33ec1" providerId="ADAL" clId="{3C077D77-E44F-4919-A594-FF9C3AD8AA39}" dt="2024-06-27T15:11:41.426" v="1130" actId="408"/>
          <ac:spMkLst>
            <pc:docMk/>
            <pc:sldMk cId="3607938211" sldId="2147471793"/>
            <ac:spMk id="24" creationId="{324D2D72-7DED-3EAF-57F4-76C98444CE02}"/>
          </ac:spMkLst>
        </pc:spChg>
        <pc:spChg chg="mod">
          <ac:chgData name="Kidd, Sarah E. (CDC/NCIRD/DVD)" userId="4ea659f8-1bad-4e1a-8c09-71ec85f33ec1" providerId="ADAL" clId="{3C077D77-E44F-4919-A594-FF9C3AD8AA39}" dt="2024-06-27T15:10:47.635" v="1126" actId="571"/>
          <ac:spMkLst>
            <pc:docMk/>
            <pc:sldMk cId="3607938211" sldId="2147471793"/>
            <ac:spMk id="25" creationId="{505B0CC0-3B29-1C51-203B-64F6440DDD81}"/>
          </ac:spMkLst>
        </pc:spChg>
        <pc:spChg chg="mod">
          <ac:chgData name="Kidd, Sarah E. (CDC/NCIRD/DVD)" userId="4ea659f8-1bad-4e1a-8c09-71ec85f33ec1" providerId="ADAL" clId="{3C077D77-E44F-4919-A594-FF9C3AD8AA39}" dt="2024-06-27T15:10:47.635" v="1126" actId="571"/>
          <ac:spMkLst>
            <pc:docMk/>
            <pc:sldMk cId="3607938211" sldId="2147471793"/>
            <ac:spMk id="26" creationId="{DDA3CFC5-57E4-2DE2-B4DB-E57BB3FE2057}"/>
          </ac:spMkLst>
        </pc:spChg>
        <pc:spChg chg="add mod">
          <ac:chgData name="Kidd, Sarah E. (CDC/NCIRD/DVD)" userId="4ea659f8-1bad-4e1a-8c09-71ec85f33ec1" providerId="ADAL" clId="{3C077D77-E44F-4919-A594-FF9C3AD8AA39}" dt="2024-06-27T15:10:47.635" v="1126" actId="571"/>
          <ac:spMkLst>
            <pc:docMk/>
            <pc:sldMk cId="3607938211" sldId="2147471793"/>
            <ac:spMk id="27" creationId="{C4D89313-C9C1-9EE1-0D6D-9DCD43E7725D}"/>
          </ac:spMkLst>
        </pc:spChg>
        <pc:spChg chg="add mod">
          <ac:chgData name="Kidd, Sarah E. (CDC/NCIRD/DVD)" userId="4ea659f8-1bad-4e1a-8c09-71ec85f33ec1" providerId="ADAL" clId="{3C077D77-E44F-4919-A594-FF9C3AD8AA39}" dt="2024-06-27T15:11:41.426" v="1130" actId="408"/>
          <ac:spMkLst>
            <pc:docMk/>
            <pc:sldMk cId="3607938211" sldId="2147471793"/>
            <ac:spMk id="28" creationId="{7544B3C9-8AFE-2288-E0F6-9E5A7AE20B71}"/>
          </ac:spMkLst>
        </pc:spChg>
        <pc:grpChg chg="add del mod">
          <ac:chgData name="Kidd, Sarah E. (CDC/NCIRD/DVD)" userId="4ea659f8-1bad-4e1a-8c09-71ec85f33ec1" providerId="ADAL" clId="{3C077D77-E44F-4919-A594-FF9C3AD8AA39}" dt="2024-06-27T15:07:16.998" v="884"/>
          <ac:grpSpMkLst>
            <pc:docMk/>
            <pc:sldMk cId="3607938211" sldId="2147471793"/>
            <ac:grpSpMk id="3" creationId="{9FEABD30-C1F8-89F8-E27C-732E7C379537}"/>
          </ac:grpSpMkLst>
        </pc:grpChg>
        <pc:grpChg chg="add mod">
          <ac:chgData name="Kidd, Sarah E. (CDC/NCIRD/DVD)" userId="4ea659f8-1bad-4e1a-8c09-71ec85f33ec1" providerId="ADAL" clId="{3C077D77-E44F-4919-A594-FF9C3AD8AA39}" dt="2024-06-27T15:10:47.635" v="1126" actId="571"/>
          <ac:grpSpMkLst>
            <pc:docMk/>
            <pc:sldMk cId="3607938211" sldId="2147471793"/>
            <ac:grpSpMk id="15" creationId="{017575B6-047F-F26F-6D54-66B5F39BCA66}"/>
          </ac:grpSpMkLst>
        </pc:grpChg>
      </pc:sldChg>
      <pc:sldChg chg="modSp mod">
        <pc:chgData name="Kidd, Sarah E. (CDC/NCIRD/DVD)" userId="4ea659f8-1bad-4e1a-8c09-71ec85f33ec1" providerId="ADAL" clId="{3C077D77-E44F-4919-A594-FF9C3AD8AA39}" dt="2024-06-27T17:59:21.540" v="1921" actId="207"/>
        <pc:sldMkLst>
          <pc:docMk/>
          <pc:sldMk cId="2632622255" sldId="2147471794"/>
        </pc:sldMkLst>
        <pc:spChg chg="mod">
          <ac:chgData name="Kidd, Sarah E. (CDC/NCIRD/DVD)" userId="4ea659f8-1bad-4e1a-8c09-71ec85f33ec1" providerId="ADAL" clId="{3C077D77-E44F-4919-A594-FF9C3AD8AA39}" dt="2024-06-27T17:56:52.680" v="1736" actId="20577"/>
          <ac:spMkLst>
            <pc:docMk/>
            <pc:sldMk cId="2632622255" sldId="2147471794"/>
            <ac:spMk id="2" creationId="{755D82B1-D8A6-4139-9FA0-E0906B841E46}"/>
          </ac:spMkLst>
        </pc:spChg>
        <pc:spChg chg="mod">
          <ac:chgData name="Kidd, Sarah E. (CDC/NCIRD/DVD)" userId="4ea659f8-1bad-4e1a-8c09-71ec85f33ec1" providerId="ADAL" clId="{3C077D77-E44F-4919-A594-FF9C3AD8AA39}" dt="2024-06-27T17:59:21.540" v="1921" actId="207"/>
          <ac:spMkLst>
            <pc:docMk/>
            <pc:sldMk cId="2632622255" sldId="2147471794"/>
            <ac:spMk id="4" creationId="{B72662CC-19CC-45C7-BB85-1C2AA08345BF}"/>
          </ac:spMkLst>
        </pc:spChg>
      </pc:sldChg>
      <pc:sldChg chg="delSp modSp mod">
        <pc:chgData name="Kidd, Sarah E. (CDC/NCIRD/DVD)" userId="4ea659f8-1bad-4e1a-8c09-71ec85f33ec1" providerId="ADAL" clId="{3C077D77-E44F-4919-A594-FF9C3AD8AA39}" dt="2024-06-27T17:58:21.220" v="1868" actId="1035"/>
        <pc:sldMkLst>
          <pc:docMk/>
          <pc:sldMk cId="3060012938" sldId="2147471795"/>
        </pc:sldMkLst>
        <pc:spChg chg="mod">
          <ac:chgData name="Kidd, Sarah E. (CDC/NCIRD/DVD)" userId="4ea659f8-1bad-4e1a-8c09-71ec85f33ec1" providerId="ADAL" clId="{3C077D77-E44F-4919-A594-FF9C3AD8AA39}" dt="2024-06-27T17:58:15.290" v="1851" actId="20577"/>
          <ac:spMkLst>
            <pc:docMk/>
            <pc:sldMk cId="3060012938" sldId="2147471795"/>
            <ac:spMk id="2" creationId="{755D82B1-D8A6-4139-9FA0-E0906B841E46}"/>
          </ac:spMkLst>
        </pc:spChg>
        <pc:spChg chg="mod">
          <ac:chgData name="Kidd, Sarah E. (CDC/NCIRD/DVD)" userId="4ea659f8-1bad-4e1a-8c09-71ec85f33ec1" providerId="ADAL" clId="{3C077D77-E44F-4919-A594-FF9C3AD8AA39}" dt="2024-06-27T17:58:21.220" v="1868" actId="1035"/>
          <ac:spMkLst>
            <pc:docMk/>
            <pc:sldMk cId="3060012938" sldId="2147471795"/>
            <ac:spMk id="4" creationId="{B72662CC-19CC-45C7-BB85-1C2AA08345BF}"/>
          </ac:spMkLst>
        </pc:spChg>
        <pc:spChg chg="del">
          <ac:chgData name="Kidd, Sarah E. (CDC/NCIRD/DVD)" userId="4ea659f8-1bad-4e1a-8c09-71ec85f33ec1" providerId="ADAL" clId="{3C077D77-E44F-4919-A594-FF9C3AD8AA39}" dt="2024-06-27T17:53:53.905" v="1684" actId="478"/>
          <ac:spMkLst>
            <pc:docMk/>
            <pc:sldMk cId="3060012938" sldId="2147471795"/>
            <ac:spMk id="5" creationId="{BC6D1A32-CE65-9E01-EF92-351BE2E722E4}"/>
          </ac:spMkLst>
        </pc:spChg>
      </pc:sldChg>
      <pc:sldChg chg="new del">
        <pc:chgData name="Kidd, Sarah E. (CDC/NCIRD/DVD)" userId="4ea659f8-1bad-4e1a-8c09-71ec85f33ec1" providerId="ADAL" clId="{3C077D77-E44F-4919-A594-FF9C3AD8AA39}" dt="2024-06-27T17:50:45.469" v="1575" actId="680"/>
        <pc:sldMkLst>
          <pc:docMk/>
          <pc:sldMk cId="1144502211" sldId="2147471796"/>
        </pc:sldMkLst>
      </pc:sldChg>
      <pc:sldChg chg="modSp mod">
        <pc:chgData name="Kidd, Sarah E. (CDC/NCIRD/DVD)" userId="4ea659f8-1bad-4e1a-8c09-71ec85f33ec1" providerId="ADAL" clId="{3C077D77-E44F-4919-A594-FF9C3AD8AA39}" dt="2024-06-27T18:30:09.224" v="2520" actId="20577"/>
        <pc:sldMkLst>
          <pc:docMk/>
          <pc:sldMk cId="4200580587" sldId="2147471796"/>
        </pc:sldMkLst>
        <pc:spChg chg="mod">
          <ac:chgData name="Kidd, Sarah E. (CDC/NCIRD/DVD)" userId="4ea659f8-1bad-4e1a-8c09-71ec85f33ec1" providerId="ADAL" clId="{3C077D77-E44F-4919-A594-FF9C3AD8AA39}" dt="2024-06-27T18:30:09.224" v="2520" actId="20577"/>
          <ac:spMkLst>
            <pc:docMk/>
            <pc:sldMk cId="4200580587" sldId="2147471796"/>
            <ac:spMk id="5" creationId="{E09EFC5A-4204-D8CF-D0E9-6A9190002439}"/>
          </ac:spMkLst>
        </pc:spChg>
      </pc:sldChg>
      <pc:sldChg chg="addSp delSp modSp new mod">
        <pc:chgData name="Kidd, Sarah E. (CDC/NCIRD/DVD)" userId="4ea659f8-1bad-4e1a-8c09-71ec85f33ec1" providerId="ADAL" clId="{3C077D77-E44F-4919-A594-FF9C3AD8AA39}" dt="2024-06-27T18:17:43.837" v="2186" actId="20577"/>
        <pc:sldMkLst>
          <pc:docMk/>
          <pc:sldMk cId="3103964616" sldId="2147471797"/>
        </pc:sldMkLst>
        <pc:spChg chg="del">
          <ac:chgData name="Kidd, Sarah E. (CDC/NCIRD/DVD)" userId="4ea659f8-1bad-4e1a-8c09-71ec85f33ec1" providerId="ADAL" clId="{3C077D77-E44F-4919-A594-FF9C3AD8AA39}" dt="2024-06-27T18:10:55.369" v="1988" actId="478"/>
          <ac:spMkLst>
            <pc:docMk/>
            <pc:sldMk cId="3103964616" sldId="2147471797"/>
            <ac:spMk id="2" creationId="{AC1429CF-57F6-736F-7A80-030FFD875819}"/>
          </ac:spMkLst>
        </pc:spChg>
        <pc:spChg chg="mod">
          <ac:chgData name="Kidd, Sarah E. (CDC/NCIRD/DVD)" userId="4ea659f8-1bad-4e1a-8c09-71ec85f33ec1" providerId="ADAL" clId="{3C077D77-E44F-4919-A594-FF9C3AD8AA39}" dt="2024-06-27T18:14:34.170" v="2181" actId="1076"/>
          <ac:spMkLst>
            <pc:docMk/>
            <pc:sldMk cId="3103964616" sldId="2147471797"/>
            <ac:spMk id="3" creationId="{7BC8900E-0168-3670-BDB8-346EE43D0D88}"/>
          </ac:spMkLst>
        </pc:spChg>
        <pc:spChg chg="mod">
          <ac:chgData name="Kidd, Sarah E. (CDC/NCIRD/DVD)" userId="4ea659f8-1bad-4e1a-8c09-71ec85f33ec1" providerId="ADAL" clId="{3C077D77-E44F-4919-A594-FF9C3AD8AA39}" dt="2024-06-27T18:10:30.664" v="1987"/>
          <ac:spMkLst>
            <pc:docMk/>
            <pc:sldMk cId="3103964616" sldId="2147471797"/>
            <ac:spMk id="4" creationId="{6E9D8A85-B9A6-BC54-6417-9F1882099900}"/>
          </ac:spMkLst>
        </pc:spChg>
        <pc:spChg chg="add mod">
          <ac:chgData name="Kidd, Sarah E. (CDC/NCIRD/DVD)" userId="4ea659f8-1bad-4e1a-8c09-71ec85f33ec1" providerId="ADAL" clId="{3C077D77-E44F-4919-A594-FF9C3AD8AA39}" dt="2024-06-27T18:09:24.551" v="1986"/>
          <ac:spMkLst>
            <pc:docMk/>
            <pc:sldMk cId="3103964616" sldId="2147471797"/>
            <ac:spMk id="6" creationId="{5B948ED2-F574-5194-D53B-B54E6DE8C57C}"/>
          </ac:spMkLst>
        </pc:spChg>
        <pc:spChg chg="add mod">
          <ac:chgData name="Kidd, Sarah E. (CDC/NCIRD/DVD)" userId="4ea659f8-1bad-4e1a-8c09-71ec85f33ec1" providerId="ADAL" clId="{3C077D77-E44F-4919-A594-FF9C3AD8AA39}" dt="2024-06-27T18:09:24.551" v="1986"/>
          <ac:spMkLst>
            <pc:docMk/>
            <pc:sldMk cId="3103964616" sldId="2147471797"/>
            <ac:spMk id="8" creationId="{6A84E27A-AEBA-9646-E6AD-E0AAB6FF5C56}"/>
          </ac:spMkLst>
        </pc:spChg>
        <pc:spChg chg="add mod">
          <ac:chgData name="Kidd, Sarah E. (CDC/NCIRD/DVD)" userId="4ea659f8-1bad-4e1a-8c09-71ec85f33ec1" providerId="ADAL" clId="{3C077D77-E44F-4919-A594-FF9C3AD8AA39}" dt="2024-06-27T18:17:43.837" v="2186" actId="20577"/>
          <ac:spMkLst>
            <pc:docMk/>
            <pc:sldMk cId="3103964616" sldId="2147471797"/>
            <ac:spMk id="9" creationId="{5401EB36-13DC-F807-7484-EB0C5B0EFFEB}"/>
          </ac:spMkLst>
        </pc:spChg>
        <pc:picChg chg="add mod">
          <ac:chgData name="Kidd, Sarah E. (CDC/NCIRD/DVD)" userId="4ea659f8-1bad-4e1a-8c09-71ec85f33ec1" providerId="ADAL" clId="{3C077D77-E44F-4919-A594-FF9C3AD8AA39}" dt="2024-06-27T18:09:24.551" v="1986"/>
          <ac:picMkLst>
            <pc:docMk/>
            <pc:sldMk cId="3103964616" sldId="2147471797"/>
            <ac:picMk id="5" creationId="{DE24D6E4-410B-8C5A-41C8-C4230E7C4F94}"/>
          </ac:picMkLst>
        </pc:picChg>
        <pc:picChg chg="add mod">
          <ac:chgData name="Kidd, Sarah E. (CDC/NCIRD/DVD)" userId="4ea659f8-1bad-4e1a-8c09-71ec85f33ec1" providerId="ADAL" clId="{3C077D77-E44F-4919-A594-FF9C3AD8AA39}" dt="2024-06-27T18:09:24.551" v="1986"/>
          <ac:picMkLst>
            <pc:docMk/>
            <pc:sldMk cId="3103964616" sldId="2147471797"/>
            <ac:picMk id="7" creationId="{5E8B376C-1F19-B008-5538-06C4D48773D7}"/>
          </ac:picMkLst>
        </pc:picChg>
      </pc:sldChg>
      <pc:sldChg chg="modSp new mod modNotesTx">
        <pc:chgData name="Kidd, Sarah E. (CDC/NCIRD/DVD)" userId="4ea659f8-1bad-4e1a-8c09-71ec85f33ec1" providerId="ADAL" clId="{3C077D77-E44F-4919-A594-FF9C3AD8AA39}" dt="2024-06-28T15:31:35.595" v="6101" actId="20577"/>
        <pc:sldMkLst>
          <pc:docMk/>
          <pc:sldMk cId="4115706365" sldId="2147471798"/>
        </pc:sldMkLst>
        <pc:spChg chg="mod">
          <ac:chgData name="Kidd, Sarah E. (CDC/NCIRD/DVD)" userId="4ea659f8-1bad-4e1a-8c09-71ec85f33ec1" providerId="ADAL" clId="{3C077D77-E44F-4919-A594-FF9C3AD8AA39}" dt="2024-06-28T15:31:35.595" v="6101" actId="20577"/>
          <ac:spMkLst>
            <pc:docMk/>
            <pc:sldMk cId="4115706365" sldId="2147471798"/>
            <ac:spMk id="2" creationId="{60BC6917-8F10-617D-1C9E-54238CE037B4}"/>
          </ac:spMkLst>
        </pc:spChg>
        <pc:spChg chg="mod">
          <ac:chgData name="Kidd, Sarah E. (CDC/NCIRD/DVD)" userId="4ea659f8-1bad-4e1a-8c09-71ec85f33ec1" providerId="ADAL" clId="{3C077D77-E44F-4919-A594-FF9C3AD8AA39}" dt="2024-06-27T18:25:45.047" v="2248" actId="20577"/>
          <ac:spMkLst>
            <pc:docMk/>
            <pc:sldMk cId="4115706365" sldId="2147471798"/>
            <ac:spMk id="3" creationId="{6689F96A-E8C9-6DCE-B747-F60240D29C21}"/>
          </ac:spMkLst>
        </pc:spChg>
      </pc:sldChg>
      <pc:sldChg chg="addSp modSp new mod">
        <pc:chgData name="Kidd, Sarah E. (CDC/NCIRD/DVD)" userId="4ea659f8-1bad-4e1a-8c09-71ec85f33ec1" providerId="ADAL" clId="{3C077D77-E44F-4919-A594-FF9C3AD8AA39}" dt="2024-06-28T13:40:53.650" v="4745" actId="403"/>
        <pc:sldMkLst>
          <pc:docMk/>
          <pc:sldMk cId="3937616612" sldId="2147471799"/>
        </pc:sldMkLst>
        <pc:spChg chg="mod">
          <ac:chgData name="Kidd, Sarah E. (CDC/NCIRD/DVD)" userId="4ea659f8-1bad-4e1a-8c09-71ec85f33ec1" providerId="ADAL" clId="{3C077D77-E44F-4919-A594-FF9C3AD8AA39}" dt="2024-06-27T19:10:02.357" v="3781" actId="27636"/>
          <ac:spMkLst>
            <pc:docMk/>
            <pc:sldMk cId="3937616612" sldId="2147471799"/>
            <ac:spMk id="2" creationId="{710B64A2-1FF8-416A-132A-189C6F357761}"/>
          </ac:spMkLst>
        </pc:spChg>
        <pc:spChg chg="mod">
          <ac:chgData name="Kidd, Sarah E. (CDC/NCIRD/DVD)" userId="4ea659f8-1bad-4e1a-8c09-71ec85f33ec1" providerId="ADAL" clId="{3C077D77-E44F-4919-A594-FF9C3AD8AA39}" dt="2024-06-28T13:40:53.650" v="4745" actId="403"/>
          <ac:spMkLst>
            <pc:docMk/>
            <pc:sldMk cId="3937616612" sldId="2147471799"/>
            <ac:spMk id="3" creationId="{124B23C9-38F2-F62A-847C-BF6E045E3DD5}"/>
          </ac:spMkLst>
        </pc:spChg>
        <pc:graphicFrameChg chg="add mod">
          <ac:chgData name="Kidd, Sarah E. (CDC/NCIRD/DVD)" userId="4ea659f8-1bad-4e1a-8c09-71ec85f33ec1" providerId="ADAL" clId="{3C077D77-E44F-4919-A594-FF9C3AD8AA39}" dt="2024-06-27T19:10:59.118" v="3783" actId="1076"/>
          <ac:graphicFrameMkLst>
            <pc:docMk/>
            <pc:sldMk cId="3937616612" sldId="2147471799"/>
            <ac:graphicFrameMk id="4" creationId="{8E800D32-9071-5D8B-8D55-6D4938B9568F}"/>
          </ac:graphicFrameMkLst>
        </pc:graphicFrameChg>
      </pc:sldChg>
      <pc:sldChg chg="addSp modSp new mod">
        <pc:chgData name="Kidd, Sarah E. (CDC/NCIRD/DVD)" userId="4ea659f8-1bad-4e1a-8c09-71ec85f33ec1" providerId="ADAL" clId="{3C077D77-E44F-4919-A594-FF9C3AD8AA39}" dt="2024-06-28T13:23:24.350" v="3826" actId="20577"/>
        <pc:sldMkLst>
          <pc:docMk/>
          <pc:sldMk cId="1132640156" sldId="2147471800"/>
        </pc:sldMkLst>
        <pc:spChg chg="mod">
          <ac:chgData name="Kidd, Sarah E. (CDC/NCIRD/DVD)" userId="4ea659f8-1bad-4e1a-8c09-71ec85f33ec1" providerId="ADAL" clId="{3C077D77-E44F-4919-A594-FF9C3AD8AA39}" dt="2024-06-28T13:22:08.035" v="3823" actId="20577"/>
          <ac:spMkLst>
            <pc:docMk/>
            <pc:sldMk cId="1132640156" sldId="2147471800"/>
            <ac:spMk id="2" creationId="{9C886DAD-5A6F-263E-E9BB-0387ED5EAFB1}"/>
          </ac:spMkLst>
        </pc:spChg>
        <pc:spChg chg="mod">
          <ac:chgData name="Kidd, Sarah E. (CDC/NCIRD/DVD)" userId="4ea659f8-1bad-4e1a-8c09-71ec85f33ec1" providerId="ADAL" clId="{3C077D77-E44F-4919-A594-FF9C3AD8AA39}" dt="2024-06-28T13:23:24.350" v="3826" actId="20577"/>
          <ac:spMkLst>
            <pc:docMk/>
            <pc:sldMk cId="1132640156" sldId="2147471800"/>
            <ac:spMk id="3" creationId="{32BC9F00-172C-D479-CBD0-52B723BB5AC2}"/>
          </ac:spMkLst>
        </pc:spChg>
        <pc:graphicFrameChg chg="add mod">
          <ac:chgData name="Kidd, Sarah E. (CDC/NCIRD/DVD)" userId="4ea659f8-1bad-4e1a-8c09-71ec85f33ec1" providerId="ADAL" clId="{3C077D77-E44F-4919-A594-FF9C3AD8AA39}" dt="2024-06-28T13:22:56.652" v="3824"/>
          <ac:graphicFrameMkLst>
            <pc:docMk/>
            <pc:sldMk cId="1132640156" sldId="2147471800"/>
            <ac:graphicFrameMk id="4" creationId="{B0CD4C42-CCA7-6016-33D5-57D3935C1B5D}"/>
          </ac:graphicFrameMkLst>
        </pc:graphicFrameChg>
      </pc:sldChg>
      <pc:sldChg chg="addSp delSp modSp new mod modClrScheme chgLayout">
        <pc:chgData name="Kidd, Sarah E. (CDC/NCIRD/DVD)" userId="4ea659f8-1bad-4e1a-8c09-71ec85f33ec1" providerId="ADAL" clId="{3C077D77-E44F-4919-A594-FF9C3AD8AA39}" dt="2024-06-28T13:32:33.684" v="4603" actId="20577"/>
        <pc:sldMkLst>
          <pc:docMk/>
          <pc:sldMk cId="2801354947" sldId="2147471801"/>
        </pc:sldMkLst>
        <pc:spChg chg="mod ord">
          <ac:chgData name="Kidd, Sarah E. (CDC/NCIRD/DVD)" userId="4ea659f8-1bad-4e1a-8c09-71ec85f33ec1" providerId="ADAL" clId="{3C077D77-E44F-4919-A594-FF9C3AD8AA39}" dt="2024-06-28T13:32:33.684" v="4603" actId="20577"/>
          <ac:spMkLst>
            <pc:docMk/>
            <pc:sldMk cId="2801354947" sldId="2147471801"/>
            <ac:spMk id="2" creationId="{CC6B4255-40D2-8CD7-CA17-47BBD42E2D8F}"/>
          </ac:spMkLst>
        </pc:spChg>
        <pc:spChg chg="del mod ord">
          <ac:chgData name="Kidd, Sarah E. (CDC/NCIRD/DVD)" userId="4ea659f8-1bad-4e1a-8c09-71ec85f33ec1" providerId="ADAL" clId="{3C077D77-E44F-4919-A594-FF9C3AD8AA39}" dt="2024-06-28T13:25:04.322" v="3880" actId="700"/>
          <ac:spMkLst>
            <pc:docMk/>
            <pc:sldMk cId="2801354947" sldId="2147471801"/>
            <ac:spMk id="3" creationId="{B8A8DAB6-32C1-3E87-08C7-F15C22603FE8}"/>
          </ac:spMkLst>
        </pc:spChg>
        <pc:spChg chg="add mod ord">
          <ac:chgData name="Kidd, Sarah E. (CDC/NCIRD/DVD)" userId="4ea659f8-1bad-4e1a-8c09-71ec85f33ec1" providerId="ADAL" clId="{3C077D77-E44F-4919-A594-FF9C3AD8AA39}" dt="2024-06-28T13:25:04.322" v="3880" actId="700"/>
          <ac:spMkLst>
            <pc:docMk/>
            <pc:sldMk cId="2801354947" sldId="2147471801"/>
            <ac:spMk id="4" creationId="{A1EB4859-9556-344C-1CC7-0CEEFE7AC86C}"/>
          </ac:spMkLst>
        </pc:spChg>
        <pc:spChg chg="add mod ord">
          <ac:chgData name="Kidd, Sarah E. (CDC/NCIRD/DVD)" userId="4ea659f8-1bad-4e1a-8c09-71ec85f33ec1" providerId="ADAL" clId="{3C077D77-E44F-4919-A594-FF9C3AD8AA39}" dt="2024-06-28T13:32:04.896" v="4587" actId="115"/>
          <ac:spMkLst>
            <pc:docMk/>
            <pc:sldMk cId="2801354947" sldId="2147471801"/>
            <ac:spMk id="5" creationId="{8BDA9FF7-4992-B9B5-3B35-F987BC03C2BF}"/>
          </ac:spMkLst>
        </pc:spChg>
      </pc:sldChg>
      <pc:sldChg chg="modSp new mod">
        <pc:chgData name="Kidd, Sarah E. (CDC/NCIRD/DVD)" userId="4ea659f8-1bad-4e1a-8c09-71ec85f33ec1" providerId="ADAL" clId="{3C077D77-E44F-4919-A594-FF9C3AD8AA39}" dt="2024-06-28T13:47:14.271" v="4963" actId="404"/>
        <pc:sldMkLst>
          <pc:docMk/>
          <pc:sldMk cId="2811140460" sldId="2147471802"/>
        </pc:sldMkLst>
        <pc:spChg chg="mod">
          <ac:chgData name="Kidd, Sarah E. (CDC/NCIRD/DVD)" userId="4ea659f8-1bad-4e1a-8c09-71ec85f33ec1" providerId="ADAL" clId="{3C077D77-E44F-4919-A594-FF9C3AD8AA39}" dt="2024-06-28T13:47:14.271" v="4963" actId="404"/>
          <ac:spMkLst>
            <pc:docMk/>
            <pc:sldMk cId="2811140460" sldId="2147471802"/>
            <ac:spMk id="2" creationId="{EFB591BA-BAFF-1E82-B0C8-FB541D94893E}"/>
          </ac:spMkLst>
        </pc:spChg>
        <pc:spChg chg="mod">
          <ac:chgData name="Kidd, Sarah E. (CDC/NCIRD/DVD)" userId="4ea659f8-1bad-4e1a-8c09-71ec85f33ec1" providerId="ADAL" clId="{3C077D77-E44F-4919-A594-FF9C3AD8AA39}" dt="2024-06-28T13:42:31.992" v="4769" actId="20577"/>
          <ac:spMkLst>
            <pc:docMk/>
            <pc:sldMk cId="2811140460" sldId="2147471802"/>
            <ac:spMk id="3" creationId="{6A52963A-6935-EDB9-44B2-DAA205909C67}"/>
          </ac:spMkLst>
        </pc:spChg>
      </pc:sldChg>
      <pc:sldChg chg="addSp delSp modSp new mod modClrScheme chgLayout">
        <pc:chgData name="Kidd, Sarah E. (CDC/NCIRD/DVD)" userId="4ea659f8-1bad-4e1a-8c09-71ec85f33ec1" providerId="ADAL" clId="{3C077D77-E44F-4919-A594-FF9C3AD8AA39}" dt="2024-06-28T15:55:33.619" v="6667" actId="20577"/>
        <pc:sldMkLst>
          <pc:docMk/>
          <pc:sldMk cId="216824577" sldId="2147471803"/>
        </pc:sldMkLst>
        <pc:spChg chg="del mod ord">
          <ac:chgData name="Kidd, Sarah E. (CDC/NCIRD/DVD)" userId="4ea659f8-1bad-4e1a-8c09-71ec85f33ec1" providerId="ADAL" clId="{3C077D77-E44F-4919-A594-FF9C3AD8AA39}" dt="2024-06-28T14:36:32.810" v="4969" actId="700"/>
          <ac:spMkLst>
            <pc:docMk/>
            <pc:sldMk cId="216824577" sldId="2147471803"/>
            <ac:spMk id="2" creationId="{5F944212-D580-0C28-9992-DE17FEE15C97}"/>
          </ac:spMkLst>
        </pc:spChg>
        <pc:spChg chg="del mod ord">
          <ac:chgData name="Kidd, Sarah E. (CDC/NCIRD/DVD)" userId="4ea659f8-1bad-4e1a-8c09-71ec85f33ec1" providerId="ADAL" clId="{3C077D77-E44F-4919-A594-FF9C3AD8AA39}" dt="2024-06-28T14:36:32.810" v="4969" actId="700"/>
          <ac:spMkLst>
            <pc:docMk/>
            <pc:sldMk cId="216824577" sldId="2147471803"/>
            <ac:spMk id="3" creationId="{E9B25B6E-D324-8D79-41FF-EE871811B23A}"/>
          </ac:spMkLst>
        </pc:spChg>
        <pc:spChg chg="add mod ord">
          <ac:chgData name="Kidd, Sarah E. (CDC/NCIRD/DVD)" userId="4ea659f8-1bad-4e1a-8c09-71ec85f33ec1" providerId="ADAL" clId="{3C077D77-E44F-4919-A594-FF9C3AD8AA39}" dt="2024-06-28T15:55:33.619" v="6667" actId="20577"/>
          <ac:spMkLst>
            <pc:docMk/>
            <pc:sldMk cId="216824577" sldId="2147471803"/>
            <ac:spMk id="4" creationId="{23014215-B46C-66C7-C39C-72B220E58A79}"/>
          </ac:spMkLst>
        </pc:spChg>
        <pc:spChg chg="add mod ord">
          <ac:chgData name="Kidd, Sarah E. (CDC/NCIRD/DVD)" userId="4ea659f8-1bad-4e1a-8c09-71ec85f33ec1" providerId="ADAL" clId="{3C077D77-E44F-4919-A594-FF9C3AD8AA39}" dt="2024-06-28T14:36:32.810" v="4969" actId="700"/>
          <ac:spMkLst>
            <pc:docMk/>
            <pc:sldMk cId="216824577" sldId="2147471803"/>
            <ac:spMk id="5" creationId="{A02A7492-812F-8372-3AB0-5619458F934F}"/>
          </ac:spMkLst>
        </pc:spChg>
      </pc:sldChg>
      <pc:sldChg chg="addSp delSp modSp mod">
        <pc:chgData name="Kidd, Sarah E. (CDC/NCIRD/DVD)" userId="4ea659f8-1bad-4e1a-8c09-71ec85f33ec1" providerId="ADAL" clId="{3C077D77-E44F-4919-A594-FF9C3AD8AA39}" dt="2024-06-28T15:59:16.630" v="6708" actId="20577"/>
        <pc:sldMkLst>
          <pc:docMk/>
          <pc:sldMk cId="2365875757" sldId="2147471804"/>
        </pc:sldMkLst>
        <pc:spChg chg="mod">
          <ac:chgData name="Kidd, Sarah E. (CDC/NCIRD/DVD)" userId="4ea659f8-1bad-4e1a-8c09-71ec85f33ec1" providerId="ADAL" clId="{3C077D77-E44F-4919-A594-FF9C3AD8AA39}" dt="2024-06-28T14:56:49.528" v="5345" actId="20577"/>
          <ac:spMkLst>
            <pc:docMk/>
            <pc:sldMk cId="2365875757" sldId="2147471804"/>
            <ac:spMk id="2" creationId="{81E8D507-C250-29C4-0389-1E0C58A7EC2A}"/>
          </ac:spMkLst>
        </pc:spChg>
        <pc:spChg chg="mod">
          <ac:chgData name="Kidd, Sarah E. (CDC/NCIRD/DVD)" userId="4ea659f8-1bad-4e1a-8c09-71ec85f33ec1" providerId="ADAL" clId="{3C077D77-E44F-4919-A594-FF9C3AD8AA39}" dt="2024-06-28T15:59:16.630" v="6708" actId="20577"/>
          <ac:spMkLst>
            <pc:docMk/>
            <pc:sldMk cId="2365875757" sldId="2147471804"/>
            <ac:spMk id="3" creationId="{593578BD-7363-BA50-057E-0B1A5952C661}"/>
          </ac:spMkLst>
        </pc:spChg>
        <pc:spChg chg="add mod">
          <ac:chgData name="Kidd, Sarah E. (CDC/NCIRD/DVD)" userId="4ea659f8-1bad-4e1a-8c09-71ec85f33ec1" providerId="ADAL" clId="{3C077D77-E44F-4919-A594-FF9C3AD8AA39}" dt="2024-06-28T14:48:47.793" v="5290" actId="478"/>
          <ac:spMkLst>
            <pc:docMk/>
            <pc:sldMk cId="2365875757" sldId="2147471804"/>
            <ac:spMk id="4" creationId="{A1557BB1-7A01-D876-96DE-1EE1A814003A}"/>
          </ac:spMkLst>
        </pc:spChg>
        <pc:spChg chg="del">
          <ac:chgData name="Kidd, Sarah E. (CDC/NCIRD/DVD)" userId="4ea659f8-1bad-4e1a-8c09-71ec85f33ec1" providerId="ADAL" clId="{3C077D77-E44F-4919-A594-FF9C3AD8AA39}" dt="2024-06-28T14:48:47.793" v="5290" actId="478"/>
          <ac:spMkLst>
            <pc:docMk/>
            <pc:sldMk cId="2365875757" sldId="2147471804"/>
            <ac:spMk id="5" creationId="{E95B1E55-84BD-C1D5-E930-357CE9F38FAC}"/>
          </ac:spMkLst>
        </pc:spChg>
      </pc:sldChg>
      <pc:sldChg chg="modSp new mod">
        <pc:chgData name="Kidd, Sarah E. (CDC/NCIRD/DVD)" userId="4ea659f8-1bad-4e1a-8c09-71ec85f33ec1" providerId="ADAL" clId="{3C077D77-E44F-4919-A594-FF9C3AD8AA39}" dt="2024-06-28T15:24:36.906" v="5965" actId="15"/>
        <pc:sldMkLst>
          <pc:docMk/>
          <pc:sldMk cId="4048405515" sldId="2147471806"/>
        </pc:sldMkLst>
        <pc:spChg chg="mod">
          <ac:chgData name="Kidd, Sarah E. (CDC/NCIRD/DVD)" userId="4ea659f8-1bad-4e1a-8c09-71ec85f33ec1" providerId="ADAL" clId="{3C077D77-E44F-4919-A594-FF9C3AD8AA39}" dt="2024-06-28T15:24:36.906" v="5965" actId="15"/>
          <ac:spMkLst>
            <pc:docMk/>
            <pc:sldMk cId="4048405515" sldId="2147471806"/>
            <ac:spMk id="2" creationId="{E34914AB-505A-EAEE-5359-12AABFF7140D}"/>
          </ac:spMkLst>
        </pc:spChg>
        <pc:spChg chg="mod">
          <ac:chgData name="Kidd, Sarah E. (CDC/NCIRD/DVD)" userId="4ea659f8-1bad-4e1a-8c09-71ec85f33ec1" providerId="ADAL" clId="{3C077D77-E44F-4919-A594-FF9C3AD8AA39}" dt="2024-06-28T15:10:52.219" v="5710" actId="20577"/>
          <ac:spMkLst>
            <pc:docMk/>
            <pc:sldMk cId="4048405515" sldId="2147471806"/>
            <ac:spMk id="3" creationId="{C5367950-EFFF-F50A-4452-20C1F4D96B3C}"/>
          </ac:spMkLst>
        </pc:spChg>
      </pc:sldChg>
      <pc:sldChg chg="addSp delSp modSp new mod modClrScheme chgLayout">
        <pc:chgData name="Kidd, Sarah E. (CDC/NCIRD/DVD)" userId="4ea659f8-1bad-4e1a-8c09-71ec85f33ec1" providerId="ADAL" clId="{3C077D77-E44F-4919-A594-FF9C3AD8AA39}" dt="2024-06-28T16:08:17.177" v="6792" actId="207"/>
        <pc:sldMkLst>
          <pc:docMk/>
          <pc:sldMk cId="898857954" sldId="2147471807"/>
        </pc:sldMkLst>
        <pc:spChg chg="del mod ord">
          <ac:chgData name="Kidd, Sarah E. (CDC/NCIRD/DVD)" userId="4ea659f8-1bad-4e1a-8c09-71ec85f33ec1" providerId="ADAL" clId="{3C077D77-E44F-4919-A594-FF9C3AD8AA39}" dt="2024-06-28T15:27:36.028" v="6063" actId="700"/>
          <ac:spMkLst>
            <pc:docMk/>
            <pc:sldMk cId="898857954" sldId="2147471807"/>
            <ac:spMk id="2" creationId="{25BFE88E-A56C-EBE3-0CEF-CD5B0B33B7FD}"/>
          </ac:spMkLst>
        </pc:spChg>
        <pc:spChg chg="del">
          <ac:chgData name="Kidd, Sarah E. (CDC/NCIRD/DVD)" userId="4ea659f8-1bad-4e1a-8c09-71ec85f33ec1" providerId="ADAL" clId="{3C077D77-E44F-4919-A594-FF9C3AD8AA39}" dt="2024-06-28T15:27:36.028" v="6063" actId="700"/>
          <ac:spMkLst>
            <pc:docMk/>
            <pc:sldMk cId="898857954" sldId="2147471807"/>
            <ac:spMk id="3" creationId="{EA608252-5583-3532-292E-B37EBF98A822}"/>
          </ac:spMkLst>
        </pc:spChg>
        <pc:spChg chg="add mod ord">
          <ac:chgData name="Kidd, Sarah E. (CDC/NCIRD/DVD)" userId="4ea659f8-1bad-4e1a-8c09-71ec85f33ec1" providerId="ADAL" clId="{3C077D77-E44F-4919-A594-FF9C3AD8AA39}" dt="2024-06-28T15:54:28.334" v="6655" actId="403"/>
          <ac:spMkLst>
            <pc:docMk/>
            <pc:sldMk cId="898857954" sldId="2147471807"/>
            <ac:spMk id="4" creationId="{37BEF0A1-7039-BBFB-C6B8-1EDA2C0CE918}"/>
          </ac:spMkLst>
        </pc:spChg>
        <pc:spChg chg="add mod ord">
          <ac:chgData name="Kidd, Sarah E. (CDC/NCIRD/DVD)" userId="4ea659f8-1bad-4e1a-8c09-71ec85f33ec1" providerId="ADAL" clId="{3C077D77-E44F-4919-A594-FF9C3AD8AA39}" dt="2024-06-28T16:03:00.142" v="6710" actId="1076"/>
          <ac:spMkLst>
            <pc:docMk/>
            <pc:sldMk cId="898857954" sldId="2147471807"/>
            <ac:spMk id="5" creationId="{AC050629-08E6-383D-1BA2-E44E2EC3630F}"/>
          </ac:spMkLst>
        </pc:spChg>
        <pc:spChg chg="add mod">
          <ac:chgData name="Kidd, Sarah E. (CDC/NCIRD/DVD)" userId="4ea659f8-1bad-4e1a-8c09-71ec85f33ec1" providerId="ADAL" clId="{3C077D77-E44F-4919-A594-FF9C3AD8AA39}" dt="2024-06-28T16:08:17.177" v="6792" actId="207"/>
          <ac:spMkLst>
            <pc:docMk/>
            <pc:sldMk cId="898857954" sldId="2147471807"/>
            <ac:spMk id="6" creationId="{F11315EB-3639-9CE6-9024-6ED405EE6263}"/>
          </ac:spMkLst>
        </pc:spChg>
      </pc:sldChg>
      <pc:sldChg chg="modSp new mod">
        <pc:chgData name="Kidd, Sarah E. (CDC/NCIRD/DVD)" userId="4ea659f8-1bad-4e1a-8c09-71ec85f33ec1" providerId="ADAL" clId="{3C077D77-E44F-4919-A594-FF9C3AD8AA39}" dt="2024-06-28T15:32:51.730" v="6138" actId="20577"/>
        <pc:sldMkLst>
          <pc:docMk/>
          <pc:sldMk cId="2341275154" sldId="2147471808"/>
        </pc:sldMkLst>
        <pc:spChg chg="mod">
          <ac:chgData name="Kidd, Sarah E. (CDC/NCIRD/DVD)" userId="4ea659f8-1bad-4e1a-8c09-71ec85f33ec1" providerId="ADAL" clId="{3C077D77-E44F-4919-A594-FF9C3AD8AA39}" dt="2024-06-28T15:32:51.730" v="6138" actId="20577"/>
          <ac:spMkLst>
            <pc:docMk/>
            <pc:sldMk cId="2341275154" sldId="2147471808"/>
            <ac:spMk id="2" creationId="{8BA4C086-0ED4-7CAC-3418-06421D017CF5}"/>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23767357113357E-2"/>
          <c:y val="3.9845520611092734E-2"/>
          <c:w val="0.8387805967775549"/>
          <c:h val="0.83020830350751607"/>
        </c:manualLayout>
      </c:layout>
      <c:lineChart>
        <c:grouping val="standard"/>
        <c:varyColors val="0"/>
        <c:ser>
          <c:idx val="0"/>
          <c:order val="0"/>
          <c:tx>
            <c:strRef>
              <c:f>Sheet1!$B$1</c:f>
              <c:strCache>
                <c:ptCount val="1"/>
                <c:pt idx="0">
                  <c:v>Poliomyelitis</c:v>
                </c:pt>
              </c:strCache>
            </c:strRef>
          </c:tx>
          <c:spPr>
            <a:ln w="50800">
              <a:solidFill>
                <a:srgbClr val="7030A0"/>
              </a:solidFill>
            </a:ln>
          </c:spPr>
          <c:marker>
            <c:symbol val="none"/>
          </c:marker>
          <c:cat>
            <c:numRef>
              <c:f>Sheet1!$A$2:$A$72</c:f>
              <c:numCache>
                <c:formatCode>General</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Sheet1!$B$2:$B$72</c:f>
              <c:numCache>
                <c:formatCode>General</c:formatCode>
                <c:ptCount val="71"/>
                <c:pt idx="0">
                  <c:v>16650</c:v>
                </c:pt>
                <c:pt idx="1">
                  <c:v>14193</c:v>
                </c:pt>
                <c:pt idx="2">
                  <c:v>22000</c:v>
                </c:pt>
                <c:pt idx="3">
                  <c:v>17796</c:v>
                </c:pt>
                <c:pt idx="4">
                  <c:v>19000</c:v>
                </c:pt>
                <c:pt idx="5">
                  <c:v>13850</c:v>
                </c:pt>
                <c:pt idx="6">
                  <c:v>7911</c:v>
                </c:pt>
                <c:pt idx="7">
                  <c:v>2499</c:v>
                </c:pt>
                <c:pt idx="8">
                  <c:v>3697</c:v>
                </c:pt>
                <c:pt idx="9">
                  <c:v>6289</c:v>
                </c:pt>
                <c:pt idx="10">
                  <c:v>2525</c:v>
                </c:pt>
                <c:pt idx="11">
                  <c:v>988</c:v>
                </c:pt>
                <c:pt idx="12">
                  <c:v>762</c:v>
                </c:pt>
                <c:pt idx="13">
                  <c:v>396</c:v>
                </c:pt>
                <c:pt idx="14">
                  <c:v>106</c:v>
                </c:pt>
                <c:pt idx="15">
                  <c:v>61</c:v>
                </c:pt>
                <c:pt idx="16">
                  <c:v>106</c:v>
                </c:pt>
                <c:pt idx="17">
                  <c:v>40</c:v>
                </c:pt>
                <c:pt idx="18">
                  <c:v>53</c:v>
                </c:pt>
                <c:pt idx="19">
                  <c:v>18</c:v>
                </c:pt>
                <c:pt idx="20">
                  <c:v>31</c:v>
                </c:pt>
                <c:pt idx="21">
                  <c:v>17</c:v>
                </c:pt>
                <c:pt idx="22">
                  <c:v>29</c:v>
                </c:pt>
                <c:pt idx="23">
                  <c:v>7</c:v>
                </c:pt>
                <c:pt idx="24">
                  <c:v>7</c:v>
                </c:pt>
                <c:pt idx="25">
                  <c:v>8</c:v>
                </c:pt>
                <c:pt idx="26">
                  <c:v>12</c:v>
                </c:pt>
                <c:pt idx="27">
                  <c:v>17</c:v>
                </c:pt>
                <c:pt idx="28">
                  <c:v>9</c:v>
                </c:pt>
                <c:pt idx="29">
                  <c:v>26</c:v>
                </c:pt>
                <c:pt idx="30">
                  <c:v>9</c:v>
                </c:pt>
                <c:pt idx="31">
                  <c:v>10</c:v>
                </c:pt>
                <c:pt idx="32">
                  <c:v>11</c:v>
                </c:pt>
                <c:pt idx="33">
                  <c:v>13</c:v>
                </c:pt>
                <c:pt idx="34">
                  <c:v>9</c:v>
                </c:pt>
                <c:pt idx="35">
                  <c:v>8</c:v>
                </c:pt>
                <c:pt idx="36">
                  <c:v>9</c:v>
                </c:pt>
                <c:pt idx="37">
                  <c:v>9</c:v>
                </c:pt>
                <c:pt idx="38">
                  <c:v>9</c:v>
                </c:pt>
                <c:pt idx="39">
                  <c:v>9</c:v>
                </c:pt>
                <c:pt idx="40">
                  <c:v>6</c:v>
                </c:pt>
                <c:pt idx="41">
                  <c:v>10</c:v>
                </c:pt>
                <c:pt idx="42">
                  <c:v>6</c:v>
                </c:pt>
                <c:pt idx="43">
                  <c:v>4</c:v>
                </c:pt>
                <c:pt idx="44">
                  <c:v>8</c:v>
                </c:pt>
                <c:pt idx="45">
                  <c:v>7</c:v>
                </c:pt>
                <c:pt idx="46">
                  <c:v>6</c:v>
                </c:pt>
                <c:pt idx="47">
                  <c:v>5</c:v>
                </c:pt>
                <c:pt idx="48">
                  <c:v>5</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mooth val="0"/>
          <c:extLst>
            <c:ext xmlns:c16="http://schemas.microsoft.com/office/drawing/2014/chart" uri="{C3380CC4-5D6E-409C-BE32-E72D297353CC}">
              <c16:uniqueId val="{00000003-AF93-4104-881C-5848AA4CEA23}"/>
            </c:ext>
          </c:extLst>
        </c:ser>
        <c:dLbls>
          <c:showLegendKey val="0"/>
          <c:showVal val="0"/>
          <c:showCatName val="0"/>
          <c:showSerName val="0"/>
          <c:showPercent val="0"/>
          <c:showBubbleSize val="0"/>
        </c:dLbls>
        <c:smooth val="0"/>
        <c:axId val="169092608"/>
        <c:axId val="169094144"/>
      </c:lineChart>
      <c:dateAx>
        <c:axId val="169092608"/>
        <c:scaling>
          <c:orientation val="minMax"/>
        </c:scaling>
        <c:delete val="0"/>
        <c:axPos val="b"/>
        <c:numFmt formatCode="General" sourceLinked="1"/>
        <c:majorTickMark val="out"/>
        <c:minorTickMark val="in"/>
        <c:tickLblPos val="nextTo"/>
        <c:spPr>
          <a:noFill/>
          <a:ln>
            <a:solidFill>
              <a:schemeClr val="accent4">
                <a:lumMod val="50000"/>
              </a:schemeClr>
            </a:solidFill>
          </a:ln>
        </c:spPr>
        <c:txPr>
          <a:bodyPr rot="-5400000" vert="horz"/>
          <a:lstStyle/>
          <a:p>
            <a:pPr>
              <a:defRPr sz="1000" b="1">
                <a:ln>
                  <a:noFill/>
                </a:ln>
                <a:solidFill>
                  <a:srgbClr val="6D7770"/>
                </a:solidFill>
                <a:effectLst/>
                <a:latin typeface="+mn-lt"/>
              </a:defRPr>
            </a:pPr>
            <a:endParaRPr lang="en-US"/>
          </a:p>
        </c:txPr>
        <c:crossAx val="169094144"/>
        <c:crosses val="autoZero"/>
        <c:auto val="0"/>
        <c:lblOffset val="100"/>
        <c:baseTimeUnit val="days"/>
        <c:majorUnit val="2"/>
        <c:majorTimeUnit val="days"/>
      </c:dateAx>
      <c:valAx>
        <c:axId val="169094144"/>
        <c:scaling>
          <c:orientation val="minMax"/>
        </c:scaling>
        <c:delete val="0"/>
        <c:axPos val="l"/>
        <c:majorGridlines>
          <c:spPr>
            <a:ln>
              <a:noFill/>
            </a:ln>
          </c:spPr>
        </c:majorGridlines>
        <c:numFmt formatCode="General" sourceLinked="1"/>
        <c:majorTickMark val="out"/>
        <c:minorTickMark val="in"/>
        <c:tickLblPos val="nextTo"/>
        <c:spPr>
          <a:noFill/>
          <a:ln w="6350">
            <a:solidFill>
              <a:schemeClr val="accent4">
                <a:lumMod val="50000"/>
              </a:schemeClr>
            </a:solidFill>
          </a:ln>
        </c:spPr>
        <c:txPr>
          <a:bodyPr/>
          <a:lstStyle/>
          <a:p>
            <a:pPr>
              <a:defRPr sz="1200" b="1">
                <a:solidFill>
                  <a:schemeClr val="accent4">
                    <a:lumMod val="50000"/>
                  </a:schemeClr>
                </a:solidFill>
              </a:defRPr>
            </a:pPr>
            <a:endParaRPr lang="en-US"/>
          </a:p>
        </c:txPr>
        <c:crossAx val="169092608"/>
        <c:crosses val="autoZero"/>
        <c:crossBetween val="midCat"/>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5C593-E4B9-484B-A533-72B1882067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2920F3B-A286-4F50-B288-1F20A2C89EFE}">
      <dgm:prSet phldrT="[Text]"/>
      <dgm:spPr/>
      <dgm:t>
        <a:bodyPr/>
        <a:lstStyle/>
        <a:p>
          <a:r>
            <a:rPr lang="en-US" b="1"/>
            <a:t>Contraindications</a:t>
          </a:r>
        </a:p>
      </dgm:t>
    </dgm:pt>
    <dgm:pt modelId="{E39ACDC2-704F-4E51-B3BC-9C94ACAA43EB}" type="parTrans" cxnId="{47E6C961-8103-4FDE-8BB7-161299D87080}">
      <dgm:prSet/>
      <dgm:spPr/>
      <dgm:t>
        <a:bodyPr/>
        <a:lstStyle/>
        <a:p>
          <a:endParaRPr lang="en-US"/>
        </a:p>
      </dgm:t>
    </dgm:pt>
    <dgm:pt modelId="{9A2E600E-70DA-40DE-837D-3BDB5D588735}" type="sibTrans" cxnId="{47E6C961-8103-4FDE-8BB7-161299D87080}">
      <dgm:prSet/>
      <dgm:spPr/>
      <dgm:t>
        <a:bodyPr/>
        <a:lstStyle/>
        <a:p>
          <a:endParaRPr lang="en-US"/>
        </a:p>
      </dgm:t>
    </dgm:pt>
    <dgm:pt modelId="{E48925C7-7AFC-4A72-9ADE-DB6F285FE17D}">
      <dgm:prSet phldrT="[Text]"/>
      <dgm:spPr/>
      <dgm:t>
        <a:bodyPr/>
        <a:lstStyle/>
        <a:p>
          <a:r>
            <a:rPr lang="en-US"/>
            <a:t>Severe allergic reaction (e.g., anaphylaxis) after a previous dose or to a vaccine component</a:t>
          </a:r>
        </a:p>
      </dgm:t>
    </dgm:pt>
    <dgm:pt modelId="{8933D631-D8E7-4571-94EC-7C474A8CC500}" type="parTrans" cxnId="{3F1C0308-1915-4344-ACA2-E85C05957169}">
      <dgm:prSet/>
      <dgm:spPr/>
      <dgm:t>
        <a:bodyPr/>
        <a:lstStyle/>
        <a:p>
          <a:endParaRPr lang="en-US"/>
        </a:p>
      </dgm:t>
    </dgm:pt>
    <dgm:pt modelId="{670ABD95-D21F-4C08-91D8-C98E0C92ACE6}" type="sibTrans" cxnId="{3F1C0308-1915-4344-ACA2-E85C05957169}">
      <dgm:prSet/>
      <dgm:spPr/>
      <dgm:t>
        <a:bodyPr/>
        <a:lstStyle/>
        <a:p>
          <a:endParaRPr lang="en-US"/>
        </a:p>
      </dgm:t>
    </dgm:pt>
    <dgm:pt modelId="{30486C23-709B-435D-B20B-452379D04040}">
      <dgm:prSet phldrT="[Text]"/>
      <dgm:spPr/>
      <dgm:t>
        <a:bodyPr/>
        <a:lstStyle/>
        <a:p>
          <a:r>
            <a:rPr lang="en-US" b="1"/>
            <a:t>Precautions</a:t>
          </a:r>
        </a:p>
      </dgm:t>
    </dgm:pt>
    <dgm:pt modelId="{FD7C7843-A5B3-43B8-B534-BA7B589B78E2}" type="parTrans" cxnId="{223833D8-B1E0-4C06-9AA9-BE066E7802BA}">
      <dgm:prSet/>
      <dgm:spPr/>
      <dgm:t>
        <a:bodyPr/>
        <a:lstStyle/>
        <a:p>
          <a:endParaRPr lang="en-US"/>
        </a:p>
      </dgm:t>
    </dgm:pt>
    <dgm:pt modelId="{47BF274D-C499-43C7-874D-1354F79783DA}" type="sibTrans" cxnId="{223833D8-B1E0-4C06-9AA9-BE066E7802BA}">
      <dgm:prSet/>
      <dgm:spPr/>
      <dgm:t>
        <a:bodyPr/>
        <a:lstStyle/>
        <a:p>
          <a:endParaRPr lang="en-US"/>
        </a:p>
      </dgm:t>
    </dgm:pt>
    <dgm:pt modelId="{62364F2F-613A-4722-BF29-2A7455D36C83}">
      <dgm:prSet phldrT="[Text]"/>
      <dgm:spPr/>
      <dgm:t>
        <a:bodyPr/>
        <a:lstStyle/>
        <a:p>
          <a:r>
            <a:rPr lang="en-US"/>
            <a:t>Pregnancy</a:t>
          </a:r>
        </a:p>
      </dgm:t>
    </dgm:pt>
    <dgm:pt modelId="{533AF4B4-AA5C-41E9-8768-65D7165E64DF}" type="parTrans" cxnId="{D8E04ED1-243F-479C-9723-C7E9F38D24C8}">
      <dgm:prSet/>
      <dgm:spPr/>
      <dgm:t>
        <a:bodyPr/>
        <a:lstStyle/>
        <a:p>
          <a:endParaRPr lang="en-US"/>
        </a:p>
      </dgm:t>
    </dgm:pt>
    <dgm:pt modelId="{131B6157-A002-4490-8B1B-E01D3BA8C70B}" type="sibTrans" cxnId="{D8E04ED1-243F-479C-9723-C7E9F38D24C8}">
      <dgm:prSet/>
      <dgm:spPr/>
      <dgm:t>
        <a:bodyPr/>
        <a:lstStyle/>
        <a:p>
          <a:endParaRPr lang="en-US"/>
        </a:p>
      </dgm:t>
    </dgm:pt>
    <dgm:pt modelId="{67CF37AB-DE9E-4487-B13D-08B01822A82B}">
      <dgm:prSet phldrT="[Text]"/>
      <dgm:spPr/>
      <dgm:t>
        <a:bodyPr/>
        <a:lstStyle/>
        <a:p>
          <a:r>
            <a:rPr lang="en-US"/>
            <a:t>Moderate or severe acute illness with or without fever</a:t>
          </a:r>
        </a:p>
      </dgm:t>
    </dgm:pt>
    <dgm:pt modelId="{8FFB505C-2D60-4781-A03D-855A366DF822}" type="parTrans" cxnId="{64B2C4BF-D1C8-44DF-81F8-BA5EAC78FD70}">
      <dgm:prSet/>
      <dgm:spPr/>
      <dgm:t>
        <a:bodyPr/>
        <a:lstStyle/>
        <a:p>
          <a:endParaRPr lang="en-US"/>
        </a:p>
      </dgm:t>
    </dgm:pt>
    <dgm:pt modelId="{54166BA5-096C-43FF-ADDB-60CEC6CEB893}" type="sibTrans" cxnId="{64B2C4BF-D1C8-44DF-81F8-BA5EAC78FD70}">
      <dgm:prSet/>
      <dgm:spPr/>
      <dgm:t>
        <a:bodyPr/>
        <a:lstStyle/>
        <a:p>
          <a:endParaRPr lang="en-US"/>
        </a:p>
      </dgm:t>
    </dgm:pt>
    <dgm:pt modelId="{9ED3EE9A-028F-4312-B15A-F4427CF95CD9}">
      <dgm:prSet phldrT="[Text]"/>
      <dgm:spPr/>
      <dgm:t>
        <a:bodyPr/>
        <a:lstStyle/>
        <a:p>
          <a:r>
            <a:rPr lang="en-US" b="1"/>
            <a:t>IPV Adverse Reactions</a:t>
          </a:r>
        </a:p>
      </dgm:t>
    </dgm:pt>
    <dgm:pt modelId="{CFA6DD96-9C13-49E2-AE71-29DB6DA12642}" type="parTrans" cxnId="{E5066BCE-E5C7-4D64-A65E-34D90649F0DF}">
      <dgm:prSet/>
      <dgm:spPr/>
      <dgm:t>
        <a:bodyPr/>
        <a:lstStyle/>
        <a:p>
          <a:endParaRPr lang="en-US"/>
        </a:p>
      </dgm:t>
    </dgm:pt>
    <dgm:pt modelId="{C974391A-A926-4C77-80BE-D3F04AD706DE}" type="sibTrans" cxnId="{E5066BCE-E5C7-4D64-A65E-34D90649F0DF}">
      <dgm:prSet/>
      <dgm:spPr/>
      <dgm:t>
        <a:bodyPr/>
        <a:lstStyle/>
        <a:p>
          <a:endParaRPr lang="en-US"/>
        </a:p>
      </dgm:t>
    </dgm:pt>
    <dgm:pt modelId="{B6D8DF6C-8312-4078-84FC-266B6C32D916}">
      <dgm:prSet phldrT="[Text]"/>
      <dgm:spPr/>
      <dgm:t>
        <a:bodyPr/>
        <a:lstStyle/>
        <a:p>
          <a:pPr rtl="0"/>
          <a:r>
            <a:rPr lang="en-US" b="0" dirty="0"/>
            <a:t>Local </a:t>
          </a:r>
          <a:r>
            <a:rPr lang="en-US" b="0" i="0" u="none" dirty="0"/>
            <a:t>reactions (pain, redness, swelling) -</a:t>
          </a:r>
          <a:r>
            <a:rPr lang="en-US" b="0" i="0" u="none" dirty="0">
              <a:latin typeface="Calibri" panose="020F0502020204030204"/>
            </a:rPr>
            <a:t> </a:t>
          </a:r>
          <a:r>
            <a:rPr lang="en-US" b="0" i="0" u="none" dirty="0"/>
            <a:t> </a:t>
          </a:r>
          <a:r>
            <a:rPr lang="en-US" b="0" i="0" u="none" dirty="0">
              <a:latin typeface="Calibri" panose="020F0502020204030204"/>
            </a:rPr>
            <a:t>       </a:t>
          </a:r>
          <a:r>
            <a:rPr lang="en-US" b="0" i="0" u="none" dirty="0"/>
            <a:t>3-18%</a:t>
          </a:r>
          <a:endParaRPr lang="en-US" b="0" dirty="0"/>
        </a:p>
      </dgm:t>
    </dgm:pt>
    <dgm:pt modelId="{62B776BA-2556-453C-8908-C804ED908094}" type="parTrans" cxnId="{7CE18CFA-41AC-4E4D-A6BA-3F2ABD5F8F2E}">
      <dgm:prSet/>
      <dgm:spPr/>
      <dgm:t>
        <a:bodyPr/>
        <a:lstStyle/>
        <a:p>
          <a:endParaRPr lang="en-US"/>
        </a:p>
      </dgm:t>
    </dgm:pt>
    <dgm:pt modelId="{7AD0FB04-2211-43D0-B334-395AEAB58839}" type="sibTrans" cxnId="{7CE18CFA-41AC-4E4D-A6BA-3F2ABD5F8F2E}">
      <dgm:prSet/>
      <dgm:spPr/>
      <dgm:t>
        <a:bodyPr/>
        <a:lstStyle/>
        <a:p>
          <a:endParaRPr lang="en-US"/>
        </a:p>
      </dgm:t>
    </dgm:pt>
    <dgm:pt modelId="{1D1C51F9-6317-4D37-8CAC-8A7F697B4AF9}">
      <dgm:prSet phldrT="[Text]"/>
      <dgm:spPr/>
      <dgm:t>
        <a:bodyPr/>
        <a:lstStyle/>
        <a:p>
          <a:r>
            <a:rPr lang="en-US" b="0" i="0" u="none" dirty="0"/>
            <a:t>Severe reactions - rare</a:t>
          </a:r>
          <a:endParaRPr lang="en-US" b="0" dirty="0"/>
        </a:p>
      </dgm:t>
    </dgm:pt>
    <dgm:pt modelId="{342B0CA2-E045-48BF-827F-E15F4BC0640B}" type="parTrans" cxnId="{C429DFAB-7A99-4330-A951-02618549ED9C}">
      <dgm:prSet/>
      <dgm:spPr/>
      <dgm:t>
        <a:bodyPr/>
        <a:lstStyle/>
        <a:p>
          <a:endParaRPr lang="en-US"/>
        </a:p>
      </dgm:t>
    </dgm:pt>
    <dgm:pt modelId="{8BADD368-5FBB-44B4-9B6B-743EFF05B75F}" type="sibTrans" cxnId="{C429DFAB-7A99-4330-A951-02618549ED9C}">
      <dgm:prSet/>
      <dgm:spPr/>
      <dgm:t>
        <a:bodyPr/>
        <a:lstStyle/>
        <a:p>
          <a:endParaRPr lang="en-US"/>
        </a:p>
      </dgm:t>
    </dgm:pt>
    <dgm:pt modelId="{97ADE87F-8F66-4B41-8ABC-37E4DF7AFA98}" type="pres">
      <dgm:prSet presAssocID="{A4C5C593-E4B9-484B-A533-72B1882067E4}" presName="Name0" presStyleCnt="0">
        <dgm:presLayoutVars>
          <dgm:dir/>
          <dgm:animLvl val="lvl"/>
          <dgm:resizeHandles val="exact"/>
        </dgm:presLayoutVars>
      </dgm:prSet>
      <dgm:spPr/>
    </dgm:pt>
    <dgm:pt modelId="{484564A2-62D2-41B3-B7A0-AA7B20CD3333}" type="pres">
      <dgm:prSet presAssocID="{42920F3B-A286-4F50-B288-1F20A2C89EFE}" presName="composite" presStyleCnt="0"/>
      <dgm:spPr/>
    </dgm:pt>
    <dgm:pt modelId="{6F9C8D86-B864-4B02-A7F0-F57788E88689}" type="pres">
      <dgm:prSet presAssocID="{42920F3B-A286-4F50-B288-1F20A2C89EFE}" presName="parTx" presStyleLbl="alignNode1" presStyleIdx="0" presStyleCnt="3">
        <dgm:presLayoutVars>
          <dgm:chMax val="0"/>
          <dgm:chPref val="0"/>
          <dgm:bulletEnabled val="1"/>
        </dgm:presLayoutVars>
      </dgm:prSet>
      <dgm:spPr/>
    </dgm:pt>
    <dgm:pt modelId="{57D96EB9-EBA1-4716-BAF5-14AD49F4FFF7}" type="pres">
      <dgm:prSet presAssocID="{42920F3B-A286-4F50-B288-1F20A2C89EFE}" presName="desTx" presStyleLbl="alignAccFollowNode1" presStyleIdx="0" presStyleCnt="3">
        <dgm:presLayoutVars>
          <dgm:bulletEnabled val="1"/>
        </dgm:presLayoutVars>
      </dgm:prSet>
      <dgm:spPr/>
    </dgm:pt>
    <dgm:pt modelId="{94D8AE3D-FCC6-41A4-8DC9-2B0F01BB2D16}" type="pres">
      <dgm:prSet presAssocID="{9A2E600E-70DA-40DE-837D-3BDB5D588735}" presName="space" presStyleCnt="0"/>
      <dgm:spPr/>
    </dgm:pt>
    <dgm:pt modelId="{7C62B80F-13BD-47BC-8073-8B3B14A9EE50}" type="pres">
      <dgm:prSet presAssocID="{30486C23-709B-435D-B20B-452379D04040}" presName="composite" presStyleCnt="0"/>
      <dgm:spPr/>
    </dgm:pt>
    <dgm:pt modelId="{7986A9EE-C843-4B57-BABE-72AF6FC4C927}" type="pres">
      <dgm:prSet presAssocID="{30486C23-709B-435D-B20B-452379D04040}" presName="parTx" presStyleLbl="alignNode1" presStyleIdx="1" presStyleCnt="3">
        <dgm:presLayoutVars>
          <dgm:chMax val="0"/>
          <dgm:chPref val="0"/>
          <dgm:bulletEnabled val="1"/>
        </dgm:presLayoutVars>
      </dgm:prSet>
      <dgm:spPr/>
    </dgm:pt>
    <dgm:pt modelId="{E2265DA0-737C-433B-B3A4-C8E5D7B3CCAB}" type="pres">
      <dgm:prSet presAssocID="{30486C23-709B-435D-B20B-452379D04040}" presName="desTx" presStyleLbl="alignAccFollowNode1" presStyleIdx="1" presStyleCnt="3" custLinFactNeighborX="0" custLinFactNeighborY="1816">
        <dgm:presLayoutVars>
          <dgm:bulletEnabled val="1"/>
        </dgm:presLayoutVars>
      </dgm:prSet>
      <dgm:spPr/>
    </dgm:pt>
    <dgm:pt modelId="{74AEF0CF-26F6-48DE-8468-3255A362A8B4}" type="pres">
      <dgm:prSet presAssocID="{47BF274D-C499-43C7-874D-1354F79783DA}" presName="space" presStyleCnt="0"/>
      <dgm:spPr/>
    </dgm:pt>
    <dgm:pt modelId="{B1D9070A-9045-460E-AD21-E1AD66221E56}" type="pres">
      <dgm:prSet presAssocID="{9ED3EE9A-028F-4312-B15A-F4427CF95CD9}" presName="composite" presStyleCnt="0"/>
      <dgm:spPr/>
    </dgm:pt>
    <dgm:pt modelId="{03BF9228-1912-47AF-B3AD-0BEF1DB1E802}" type="pres">
      <dgm:prSet presAssocID="{9ED3EE9A-028F-4312-B15A-F4427CF95CD9}" presName="parTx" presStyleLbl="alignNode1" presStyleIdx="2" presStyleCnt="3">
        <dgm:presLayoutVars>
          <dgm:chMax val="0"/>
          <dgm:chPref val="0"/>
          <dgm:bulletEnabled val="1"/>
        </dgm:presLayoutVars>
      </dgm:prSet>
      <dgm:spPr/>
    </dgm:pt>
    <dgm:pt modelId="{B726A0E8-0CE2-46CE-B06E-2773486BE814}" type="pres">
      <dgm:prSet presAssocID="{9ED3EE9A-028F-4312-B15A-F4427CF95CD9}" presName="desTx" presStyleLbl="alignAccFollowNode1" presStyleIdx="2" presStyleCnt="3">
        <dgm:presLayoutVars>
          <dgm:bulletEnabled val="1"/>
        </dgm:presLayoutVars>
      </dgm:prSet>
      <dgm:spPr/>
    </dgm:pt>
  </dgm:ptLst>
  <dgm:cxnLst>
    <dgm:cxn modelId="{89E2F402-C703-4C3C-99B6-E303F7B318D1}" type="presOf" srcId="{A4C5C593-E4B9-484B-A533-72B1882067E4}" destId="{97ADE87F-8F66-4B41-8ABC-37E4DF7AFA98}" srcOrd="0" destOrd="0" presId="urn:microsoft.com/office/officeart/2005/8/layout/hList1"/>
    <dgm:cxn modelId="{3F1C0308-1915-4344-ACA2-E85C05957169}" srcId="{42920F3B-A286-4F50-B288-1F20A2C89EFE}" destId="{E48925C7-7AFC-4A72-9ADE-DB6F285FE17D}" srcOrd="0" destOrd="0" parTransId="{8933D631-D8E7-4571-94EC-7C474A8CC500}" sibTransId="{670ABD95-D21F-4C08-91D8-C98E0C92ACE6}"/>
    <dgm:cxn modelId="{A6130E15-4F30-4442-8E39-5B8EF44FF062}" type="presOf" srcId="{62364F2F-613A-4722-BF29-2A7455D36C83}" destId="{E2265DA0-737C-433B-B3A4-C8E5D7B3CCAB}" srcOrd="0" destOrd="0" presId="urn:microsoft.com/office/officeart/2005/8/layout/hList1"/>
    <dgm:cxn modelId="{F8A72C19-825A-4A66-A8FB-7DF44B4CDE6F}" type="presOf" srcId="{30486C23-709B-435D-B20B-452379D04040}" destId="{7986A9EE-C843-4B57-BABE-72AF6FC4C927}" srcOrd="0" destOrd="0" presId="urn:microsoft.com/office/officeart/2005/8/layout/hList1"/>
    <dgm:cxn modelId="{FEE7E35D-6537-4271-8A7B-B393A89AA9A5}" type="presOf" srcId="{E48925C7-7AFC-4A72-9ADE-DB6F285FE17D}" destId="{57D96EB9-EBA1-4716-BAF5-14AD49F4FFF7}" srcOrd="0" destOrd="0" presId="urn:microsoft.com/office/officeart/2005/8/layout/hList1"/>
    <dgm:cxn modelId="{47E6C961-8103-4FDE-8BB7-161299D87080}" srcId="{A4C5C593-E4B9-484B-A533-72B1882067E4}" destId="{42920F3B-A286-4F50-B288-1F20A2C89EFE}" srcOrd="0" destOrd="0" parTransId="{E39ACDC2-704F-4E51-B3BC-9C94ACAA43EB}" sibTransId="{9A2E600E-70DA-40DE-837D-3BDB5D588735}"/>
    <dgm:cxn modelId="{B5EE216C-FF80-47C4-8FED-77AD25CB6366}" type="presOf" srcId="{B6D8DF6C-8312-4078-84FC-266B6C32D916}" destId="{B726A0E8-0CE2-46CE-B06E-2773486BE814}" srcOrd="0" destOrd="0" presId="urn:microsoft.com/office/officeart/2005/8/layout/hList1"/>
    <dgm:cxn modelId="{7941ED70-DFB3-44A6-BD13-5F09CF21C5D8}" type="presOf" srcId="{67CF37AB-DE9E-4487-B13D-08B01822A82B}" destId="{E2265DA0-737C-433B-B3A4-C8E5D7B3CCAB}" srcOrd="0" destOrd="1" presId="urn:microsoft.com/office/officeart/2005/8/layout/hList1"/>
    <dgm:cxn modelId="{8DB5BB52-3EA2-4A33-B71C-1FCBFFB00DFA}" type="presOf" srcId="{1D1C51F9-6317-4D37-8CAC-8A7F697B4AF9}" destId="{B726A0E8-0CE2-46CE-B06E-2773486BE814}" srcOrd="0" destOrd="1" presId="urn:microsoft.com/office/officeart/2005/8/layout/hList1"/>
    <dgm:cxn modelId="{C429DFAB-7A99-4330-A951-02618549ED9C}" srcId="{9ED3EE9A-028F-4312-B15A-F4427CF95CD9}" destId="{1D1C51F9-6317-4D37-8CAC-8A7F697B4AF9}" srcOrd="1" destOrd="0" parTransId="{342B0CA2-E045-48BF-827F-E15F4BC0640B}" sibTransId="{8BADD368-5FBB-44B4-9B6B-743EFF05B75F}"/>
    <dgm:cxn modelId="{64B2C4BF-D1C8-44DF-81F8-BA5EAC78FD70}" srcId="{30486C23-709B-435D-B20B-452379D04040}" destId="{67CF37AB-DE9E-4487-B13D-08B01822A82B}" srcOrd="1" destOrd="0" parTransId="{8FFB505C-2D60-4781-A03D-855A366DF822}" sibTransId="{54166BA5-096C-43FF-ADDB-60CEC6CEB893}"/>
    <dgm:cxn modelId="{E5066BCE-E5C7-4D64-A65E-34D90649F0DF}" srcId="{A4C5C593-E4B9-484B-A533-72B1882067E4}" destId="{9ED3EE9A-028F-4312-B15A-F4427CF95CD9}" srcOrd="2" destOrd="0" parTransId="{CFA6DD96-9C13-49E2-AE71-29DB6DA12642}" sibTransId="{C974391A-A926-4C77-80BE-D3F04AD706DE}"/>
    <dgm:cxn modelId="{D8E04ED1-243F-479C-9723-C7E9F38D24C8}" srcId="{30486C23-709B-435D-B20B-452379D04040}" destId="{62364F2F-613A-4722-BF29-2A7455D36C83}" srcOrd="0" destOrd="0" parTransId="{533AF4B4-AA5C-41E9-8768-65D7165E64DF}" sibTransId="{131B6157-A002-4490-8B1B-E01D3BA8C70B}"/>
    <dgm:cxn modelId="{8DF2CFD4-4AA2-4AB0-9C7C-86CFE3D31A2C}" type="presOf" srcId="{9ED3EE9A-028F-4312-B15A-F4427CF95CD9}" destId="{03BF9228-1912-47AF-B3AD-0BEF1DB1E802}" srcOrd="0" destOrd="0" presId="urn:microsoft.com/office/officeart/2005/8/layout/hList1"/>
    <dgm:cxn modelId="{17E0FDD4-B875-4A3E-96B8-982EB78AE23E}" type="presOf" srcId="{42920F3B-A286-4F50-B288-1F20A2C89EFE}" destId="{6F9C8D86-B864-4B02-A7F0-F57788E88689}" srcOrd="0" destOrd="0" presId="urn:microsoft.com/office/officeart/2005/8/layout/hList1"/>
    <dgm:cxn modelId="{223833D8-B1E0-4C06-9AA9-BE066E7802BA}" srcId="{A4C5C593-E4B9-484B-A533-72B1882067E4}" destId="{30486C23-709B-435D-B20B-452379D04040}" srcOrd="1" destOrd="0" parTransId="{FD7C7843-A5B3-43B8-B534-BA7B589B78E2}" sibTransId="{47BF274D-C499-43C7-874D-1354F79783DA}"/>
    <dgm:cxn modelId="{7CE18CFA-41AC-4E4D-A6BA-3F2ABD5F8F2E}" srcId="{9ED3EE9A-028F-4312-B15A-F4427CF95CD9}" destId="{B6D8DF6C-8312-4078-84FC-266B6C32D916}" srcOrd="0" destOrd="0" parTransId="{62B776BA-2556-453C-8908-C804ED908094}" sibTransId="{7AD0FB04-2211-43D0-B334-395AEAB58839}"/>
    <dgm:cxn modelId="{4AA84A12-A405-41B3-8AFB-058AAB0DDFF3}" type="presParOf" srcId="{97ADE87F-8F66-4B41-8ABC-37E4DF7AFA98}" destId="{484564A2-62D2-41B3-B7A0-AA7B20CD3333}" srcOrd="0" destOrd="0" presId="urn:microsoft.com/office/officeart/2005/8/layout/hList1"/>
    <dgm:cxn modelId="{4A9A0E33-F21F-4196-A072-08CE7B4E38C1}" type="presParOf" srcId="{484564A2-62D2-41B3-B7A0-AA7B20CD3333}" destId="{6F9C8D86-B864-4B02-A7F0-F57788E88689}" srcOrd="0" destOrd="0" presId="urn:microsoft.com/office/officeart/2005/8/layout/hList1"/>
    <dgm:cxn modelId="{18EF3762-6C83-4865-A3D4-611AEEABE709}" type="presParOf" srcId="{484564A2-62D2-41B3-B7A0-AA7B20CD3333}" destId="{57D96EB9-EBA1-4716-BAF5-14AD49F4FFF7}" srcOrd="1" destOrd="0" presId="urn:microsoft.com/office/officeart/2005/8/layout/hList1"/>
    <dgm:cxn modelId="{09FCABFC-36F9-415E-90FF-6FD083F46DB3}" type="presParOf" srcId="{97ADE87F-8F66-4B41-8ABC-37E4DF7AFA98}" destId="{94D8AE3D-FCC6-41A4-8DC9-2B0F01BB2D16}" srcOrd="1" destOrd="0" presId="urn:microsoft.com/office/officeart/2005/8/layout/hList1"/>
    <dgm:cxn modelId="{46E75555-8351-421E-BDDB-F9B8D906DA4F}" type="presParOf" srcId="{97ADE87F-8F66-4B41-8ABC-37E4DF7AFA98}" destId="{7C62B80F-13BD-47BC-8073-8B3B14A9EE50}" srcOrd="2" destOrd="0" presId="urn:microsoft.com/office/officeart/2005/8/layout/hList1"/>
    <dgm:cxn modelId="{BDB4B8D6-E597-4C7D-8776-EEC553E701A7}" type="presParOf" srcId="{7C62B80F-13BD-47BC-8073-8B3B14A9EE50}" destId="{7986A9EE-C843-4B57-BABE-72AF6FC4C927}" srcOrd="0" destOrd="0" presId="urn:microsoft.com/office/officeart/2005/8/layout/hList1"/>
    <dgm:cxn modelId="{029A071A-8DCB-4806-8342-7C435A70A107}" type="presParOf" srcId="{7C62B80F-13BD-47BC-8073-8B3B14A9EE50}" destId="{E2265DA0-737C-433B-B3A4-C8E5D7B3CCAB}" srcOrd="1" destOrd="0" presId="urn:microsoft.com/office/officeart/2005/8/layout/hList1"/>
    <dgm:cxn modelId="{867D637F-7024-41F9-85B2-944CFBEFD272}" type="presParOf" srcId="{97ADE87F-8F66-4B41-8ABC-37E4DF7AFA98}" destId="{74AEF0CF-26F6-48DE-8468-3255A362A8B4}" srcOrd="3" destOrd="0" presId="urn:microsoft.com/office/officeart/2005/8/layout/hList1"/>
    <dgm:cxn modelId="{014F1A71-2224-4BBC-A8FA-8B890B986D1D}" type="presParOf" srcId="{97ADE87F-8F66-4B41-8ABC-37E4DF7AFA98}" destId="{B1D9070A-9045-460E-AD21-E1AD66221E56}" srcOrd="4" destOrd="0" presId="urn:microsoft.com/office/officeart/2005/8/layout/hList1"/>
    <dgm:cxn modelId="{57F7F48A-862C-44DD-881F-2939B52DAA3A}" type="presParOf" srcId="{B1D9070A-9045-460E-AD21-E1AD66221E56}" destId="{03BF9228-1912-47AF-B3AD-0BEF1DB1E802}" srcOrd="0" destOrd="0" presId="urn:microsoft.com/office/officeart/2005/8/layout/hList1"/>
    <dgm:cxn modelId="{660E6CE8-20E9-4128-B882-4272962AB552}" type="presParOf" srcId="{B1D9070A-9045-460E-AD21-E1AD66221E56}" destId="{B726A0E8-0CE2-46CE-B06E-2773486BE8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8D86-B864-4B02-A7F0-F57788E88689}">
      <dsp:nvSpPr>
        <dsp:cNvPr id="0" name=""/>
        <dsp:cNvSpPr/>
      </dsp:nvSpPr>
      <dsp:spPr>
        <a:xfrm>
          <a:off x="3429" y="327917"/>
          <a:ext cx="3343274" cy="112894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Contraindications</a:t>
          </a:r>
        </a:p>
      </dsp:txBody>
      <dsp:txXfrm>
        <a:off x="3429" y="327917"/>
        <a:ext cx="3343274" cy="1128945"/>
      </dsp:txXfrm>
    </dsp:sp>
    <dsp:sp modelId="{57D96EB9-EBA1-4716-BAF5-14AD49F4FFF7}">
      <dsp:nvSpPr>
        <dsp:cNvPr id="0" name=""/>
        <dsp:cNvSpPr/>
      </dsp:nvSpPr>
      <dsp:spPr>
        <a:xfrm>
          <a:off x="3429" y="1456862"/>
          <a:ext cx="3343274" cy="348889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a:t>Severe allergic reaction (e.g., anaphylaxis) after a previous dose or to a vaccine component</a:t>
          </a:r>
        </a:p>
      </dsp:txBody>
      <dsp:txXfrm>
        <a:off x="3429" y="1456862"/>
        <a:ext cx="3343274" cy="3488895"/>
      </dsp:txXfrm>
    </dsp:sp>
    <dsp:sp modelId="{7986A9EE-C843-4B57-BABE-72AF6FC4C927}">
      <dsp:nvSpPr>
        <dsp:cNvPr id="0" name=""/>
        <dsp:cNvSpPr/>
      </dsp:nvSpPr>
      <dsp:spPr>
        <a:xfrm>
          <a:off x="3814762" y="327917"/>
          <a:ext cx="3343274" cy="1128945"/>
        </a:xfrm>
        <a:prstGeom prst="rect">
          <a:avLst/>
        </a:prstGeom>
        <a:solidFill>
          <a:schemeClr val="accent5">
            <a:hueOff val="23470"/>
            <a:satOff val="6386"/>
            <a:lumOff val="-13629"/>
            <a:alphaOff val="0"/>
          </a:schemeClr>
        </a:solidFill>
        <a:ln w="12700" cap="flat" cmpd="sng" algn="ctr">
          <a:solidFill>
            <a:schemeClr val="accent5">
              <a:hueOff val="23470"/>
              <a:satOff val="6386"/>
              <a:lumOff val="-136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Precautions</a:t>
          </a:r>
        </a:p>
      </dsp:txBody>
      <dsp:txXfrm>
        <a:off x="3814762" y="327917"/>
        <a:ext cx="3343274" cy="1128945"/>
      </dsp:txXfrm>
    </dsp:sp>
    <dsp:sp modelId="{E2265DA0-737C-433B-B3A4-C8E5D7B3CCAB}">
      <dsp:nvSpPr>
        <dsp:cNvPr id="0" name=""/>
        <dsp:cNvSpPr/>
      </dsp:nvSpPr>
      <dsp:spPr>
        <a:xfrm>
          <a:off x="3814762" y="1520221"/>
          <a:ext cx="3343274" cy="3488895"/>
        </a:xfrm>
        <a:prstGeom prst="rect">
          <a:avLst/>
        </a:prstGeom>
        <a:solidFill>
          <a:schemeClr val="accent5">
            <a:tint val="40000"/>
            <a:alpha val="90000"/>
            <a:hueOff val="20637"/>
            <a:satOff val="-25944"/>
            <a:lumOff val="-3113"/>
            <a:alphaOff val="0"/>
          </a:schemeClr>
        </a:solidFill>
        <a:ln w="12700" cap="flat" cmpd="sng" algn="ctr">
          <a:solidFill>
            <a:schemeClr val="accent5">
              <a:tint val="40000"/>
              <a:alpha val="90000"/>
              <a:hueOff val="20637"/>
              <a:satOff val="-25944"/>
              <a:lumOff val="-31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a:t>Pregnancy</a:t>
          </a:r>
        </a:p>
        <a:p>
          <a:pPr marL="285750" lvl="1" indent="-285750" algn="l" defTabSz="1377950">
            <a:lnSpc>
              <a:spcPct val="90000"/>
            </a:lnSpc>
            <a:spcBef>
              <a:spcPct val="0"/>
            </a:spcBef>
            <a:spcAft>
              <a:spcPct val="15000"/>
            </a:spcAft>
            <a:buChar char="•"/>
          </a:pPr>
          <a:r>
            <a:rPr lang="en-US" sz="3100" kern="1200"/>
            <a:t>Moderate or severe acute illness with or without fever</a:t>
          </a:r>
        </a:p>
      </dsp:txBody>
      <dsp:txXfrm>
        <a:off x="3814762" y="1520221"/>
        <a:ext cx="3343274" cy="3488895"/>
      </dsp:txXfrm>
    </dsp:sp>
    <dsp:sp modelId="{03BF9228-1912-47AF-B3AD-0BEF1DB1E802}">
      <dsp:nvSpPr>
        <dsp:cNvPr id="0" name=""/>
        <dsp:cNvSpPr/>
      </dsp:nvSpPr>
      <dsp:spPr>
        <a:xfrm>
          <a:off x="7626096" y="327917"/>
          <a:ext cx="3343274" cy="1128945"/>
        </a:xfrm>
        <a:prstGeom prst="rect">
          <a:avLst/>
        </a:prstGeom>
        <a:solidFill>
          <a:schemeClr val="accent5">
            <a:hueOff val="46939"/>
            <a:satOff val="12772"/>
            <a:lumOff val="-27257"/>
            <a:alphaOff val="0"/>
          </a:schemeClr>
        </a:solidFill>
        <a:ln w="12700" cap="flat" cmpd="sng" algn="ctr">
          <a:solidFill>
            <a:schemeClr val="accent5">
              <a:hueOff val="46939"/>
              <a:satOff val="12772"/>
              <a:lumOff val="-272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IPV Adverse Reactions</a:t>
          </a:r>
        </a:p>
      </dsp:txBody>
      <dsp:txXfrm>
        <a:off x="7626096" y="327917"/>
        <a:ext cx="3343274" cy="1128945"/>
      </dsp:txXfrm>
    </dsp:sp>
    <dsp:sp modelId="{B726A0E8-0CE2-46CE-B06E-2773486BE814}">
      <dsp:nvSpPr>
        <dsp:cNvPr id="0" name=""/>
        <dsp:cNvSpPr/>
      </dsp:nvSpPr>
      <dsp:spPr>
        <a:xfrm>
          <a:off x="7626096" y="1456862"/>
          <a:ext cx="3343274" cy="3488895"/>
        </a:xfrm>
        <a:prstGeom prst="rect">
          <a:avLst/>
        </a:prstGeom>
        <a:solidFill>
          <a:schemeClr val="accent5">
            <a:tint val="40000"/>
            <a:alpha val="90000"/>
            <a:hueOff val="41275"/>
            <a:satOff val="-51888"/>
            <a:lumOff val="-6227"/>
            <a:alphaOff val="0"/>
          </a:schemeClr>
        </a:solidFill>
        <a:ln w="12700" cap="flat" cmpd="sng" algn="ctr">
          <a:solidFill>
            <a:schemeClr val="accent5">
              <a:tint val="40000"/>
              <a:alpha val="90000"/>
              <a:hueOff val="41275"/>
              <a:satOff val="-51888"/>
              <a:lumOff val="-62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b="0" kern="1200" dirty="0"/>
            <a:t>Local </a:t>
          </a:r>
          <a:r>
            <a:rPr lang="en-US" sz="3100" b="0" i="0" u="none" kern="1200" dirty="0"/>
            <a:t>reactions (pain, redness, swelling) -</a:t>
          </a:r>
          <a:r>
            <a:rPr lang="en-US" sz="3100" b="0" i="0" u="none" kern="1200" dirty="0">
              <a:latin typeface="Calibri" panose="020F0502020204030204"/>
            </a:rPr>
            <a:t> </a:t>
          </a:r>
          <a:r>
            <a:rPr lang="en-US" sz="3100" b="0" i="0" u="none" kern="1200" dirty="0"/>
            <a:t> </a:t>
          </a:r>
          <a:r>
            <a:rPr lang="en-US" sz="3100" b="0" i="0" u="none" kern="1200" dirty="0">
              <a:latin typeface="Calibri" panose="020F0502020204030204"/>
            </a:rPr>
            <a:t>       </a:t>
          </a:r>
          <a:r>
            <a:rPr lang="en-US" sz="3100" b="0" i="0" u="none" kern="1200" dirty="0"/>
            <a:t>3-18%</a:t>
          </a:r>
          <a:endParaRPr lang="en-US" sz="3100" b="0" kern="1200" dirty="0"/>
        </a:p>
        <a:p>
          <a:pPr marL="285750" lvl="1" indent="-285750" algn="l" defTabSz="1377950">
            <a:lnSpc>
              <a:spcPct val="90000"/>
            </a:lnSpc>
            <a:spcBef>
              <a:spcPct val="0"/>
            </a:spcBef>
            <a:spcAft>
              <a:spcPct val="15000"/>
            </a:spcAft>
            <a:buChar char="•"/>
          </a:pPr>
          <a:r>
            <a:rPr lang="en-US" sz="3100" b="0" i="0" u="none" kern="1200" dirty="0"/>
            <a:t>Severe reactions - rare</a:t>
          </a:r>
          <a:endParaRPr lang="en-US" sz="3100" b="0" kern="1200" dirty="0"/>
        </a:p>
      </dsp:txBody>
      <dsp:txXfrm>
        <a:off x="7626096" y="1456862"/>
        <a:ext cx="3343274" cy="34888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0.12936</cdr:x>
      <cdr:y>0.12179</cdr:y>
    </cdr:from>
    <cdr:to>
      <cdr:x>0.12936</cdr:x>
      <cdr:y>0.21791</cdr:y>
    </cdr:to>
    <cdr:cxnSp macro="">
      <cdr:nvCxnSpPr>
        <cdr:cNvPr id="4" name="Straight Arrow Connector 3">
          <a:extLst xmlns:a="http://schemas.openxmlformats.org/drawingml/2006/main">
            <a:ext uri="{FF2B5EF4-FFF2-40B4-BE49-F238E27FC236}">
              <a16:creationId xmlns:a16="http://schemas.microsoft.com/office/drawing/2014/main" id="{70C82E96-CB04-46CA-9172-DDC47B63B638}"/>
            </a:ext>
            <a:ext uri="{C183D7F6-B498-43B3-948B-1728B52AA6E4}">
              <adec:decorative xmlns:adec="http://schemas.microsoft.com/office/drawing/2017/decorative" val="1"/>
            </a:ext>
          </a:extLst>
        </cdr:cNvPr>
        <cdr:cNvCxnSpPr/>
      </cdr:nvCxnSpPr>
      <cdr:spPr>
        <a:xfrm xmlns:a="http://schemas.openxmlformats.org/drawingml/2006/main">
          <a:off x="1467355" y="645281"/>
          <a:ext cx="0" cy="509274"/>
        </a:xfrm>
        <a:prstGeom xmlns:a="http://schemas.openxmlformats.org/drawingml/2006/main" prst="straightConnector1">
          <a:avLst/>
        </a:prstGeom>
        <a:ln xmlns:a="http://schemas.openxmlformats.org/drawingml/2006/main" w="38100">
          <a:solidFill>
            <a:schemeClr val="tx2">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0.54742</cdr:x>
      <cdr:y>0.18111</cdr:y>
    </cdr:from>
    <cdr:to>
      <cdr:x>0.73377</cdr:x>
      <cdr:y>0.3031</cdr:y>
    </cdr:to>
    <cdr:sp macro="" textlink="">
      <cdr:nvSpPr>
        <cdr:cNvPr id="5" name="TextBox 4">
          <a:extLst xmlns:a="http://schemas.openxmlformats.org/drawingml/2006/main">
            <a:ext uri="{FF2B5EF4-FFF2-40B4-BE49-F238E27FC236}">
              <a16:creationId xmlns:a16="http://schemas.microsoft.com/office/drawing/2014/main" id="{CCBE364C-8423-4008-B033-BD2618122011}"/>
            </a:ext>
          </a:extLst>
        </cdr:cNvPr>
        <cdr:cNvSpPr txBox="1"/>
      </cdr:nvSpPr>
      <cdr:spPr>
        <a:xfrm xmlns:a="http://schemas.openxmlformats.org/drawingml/2006/main">
          <a:off x="6209508" y="959573"/>
          <a:ext cx="2113814" cy="64633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800" b="1" dirty="0">
              <a:solidFill>
                <a:schemeClr val="tx2">
                  <a:lumMod val="50000"/>
                </a:schemeClr>
              </a:solidFill>
              <a:latin typeface="Calibri" panose="020F0502020204030204" pitchFamily="34" charset="0"/>
            </a:rPr>
            <a:t>1994: Americas certified polio-free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FF9CEAC-D724-479F-AEA0-A77F8FD00EBB}" type="datetimeFigureOut">
              <a:rPr lang="en-US" smtClean="0"/>
              <a:t>6/27/2024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FF299BD-0120-4557-9E60-90E8F0D0FFC5}" type="slidenum">
              <a:rPr lang="en-US" smtClean="0"/>
              <a:t>‹#›</a:t>
            </a:fld>
            <a:endParaRPr lang="en-US"/>
          </a:p>
        </p:txBody>
      </p:sp>
    </p:spTree>
    <p:extLst>
      <p:ext uri="{BB962C8B-B14F-4D97-AF65-F5344CB8AC3E}">
        <p14:creationId xmlns:p14="http://schemas.microsoft.com/office/powerpoint/2010/main" val="279727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99BD-0120-4557-9E60-90E8F0D0F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1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15</a:t>
            </a:fld>
            <a:endParaRPr lang="en-US"/>
          </a:p>
        </p:txBody>
      </p:sp>
    </p:spTree>
    <p:extLst>
      <p:ext uri="{BB962C8B-B14F-4D97-AF65-F5344CB8AC3E}">
        <p14:creationId xmlns:p14="http://schemas.microsoft.com/office/powerpoint/2010/main" val="320828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16</a:t>
            </a:fld>
            <a:endParaRPr lang="en-US"/>
          </a:p>
        </p:txBody>
      </p:sp>
    </p:spTree>
    <p:extLst>
      <p:ext uri="{BB962C8B-B14F-4D97-AF65-F5344CB8AC3E}">
        <p14:creationId xmlns:p14="http://schemas.microsoft.com/office/powerpoint/2010/main" val="216098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18</a:t>
            </a:fld>
            <a:endParaRPr lang="en-US"/>
          </a:p>
        </p:txBody>
      </p:sp>
    </p:spTree>
    <p:extLst>
      <p:ext uri="{BB962C8B-B14F-4D97-AF65-F5344CB8AC3E}">
        <p14:creationId xmlns:p14="http://schemas.microsoft.com/office/powerpoint/2010/main" val="205533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19</a:t>
            </a:fld>
            <a:endParaRPr lang="en-US"/>
          </a:p>
        </p:txBody>
      </p:sp>
    </p:spTree>
    <p:extLst>
      <p:ext uri="{BB962C8B-B14F-4D97-AF65-F5344CB8AC3E}">
        <p14:creationId xmlns:p14="http://schemas.microsoft.com/office/powerpoint/2010/main" val="366585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20</a:t>
            </a:fld>
            <a:endParaRPr lang="en-US"/>
          </a:p>
        </p:txBody>
      </p:sp>
    </p:spTree>
    <p:extLst>
      <p:ext uri="{BB962C8B-B14F-4D97-AF65-F5344CB8AC3E}">
        <p14:creationId xmlns:p14="http://schemas.microsoft.com/office/powerpoint/2010/main" val="346105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NOTES</a:t>
            </a:r>
          </a:p>
          <a:p>
            <a:r>
              <a:rPr lang="en-US" b="1" dirty="0"/>
              <a:t>Contraindications</a:t>
            </a:r>
          </a:p>
          <a:p>
            <a:r>
              <a:rPr lang="en-US" dirty="0"/>
              <a:t>Severe allergic reaction, such as anaphylaxis, to a vaccine component, or following a prior dose of vaccine, is a contraindication to further doses of that vaccine. </a:t>
            </a:r>
          </a:p>
          <a:p>
            <a:endParaRPr lang="en-US" dirty="0"/>
          </a:p>
          <a:p>
            <a:r>
              <a:rPr lang="en-US" dirty="0"/>
              <a:t>Since IPV contains trace amounts of streptomycin, neomycin, and polymyxin B, there is a possibility of allergic reactions in persons sensitive to these antibiotics. Persons with allergies that are not anaphylactic, such as skin contact sensitivity, may be vaccinated. </a:t>
            </a:r>
          </a:p>
          <a:p>
            <a:endParaRPr lang="en-US" dirty="0"/>
          </a:p>
          <a:p>
            <a:r>
              <a:rPr lang="en-US" b="1" dirty="0"/>
              <a:t>Precautions</a:t>
            </a:r>
          </a:p>
          <a:p>
            <a:r>
              <a:rPr lang="en-US" dirty="0"/>
              <a:t>Pregnancy is a precaution to IPV vaccination. Although no adverse effects of IPV vaccine have been documented among pregnant women or their fetuses, vaccination of pregnant women should be avoided on theoretical grounds. However, if a pregnant woman is at increased risk for infection and requires immediate protection against polio, IPV vaccine can be administered in accordance with the recommended schedule for adults.</a:t>
            </a:r>
          </a:p>
          <a:p>
            <a:endParaRPr lang="en-US" dirty="0"/>
          </a:p>
          <a:p>
            <a:endParaRPr lang="en-US" dirty="0"/>
          </a:p>
          <a:p>
            <a:r>
              <a:rPr lang="en-US" dirty="0"/>
              <a:t>Persons with a moderate or severe acute illness normally should not be vaccinated until their symptoms have improved.</a:t>
            </a:r>
          </a:p>
          <a:p>
            <a:endParaRPr lang="en-US" dirty="0"/>
          </a:p>
          <a:p>
            <a:endParaRPr lang="en-US" b="1" dirty="0"/>
          </a:p>
          <a:p>
            <a:r>
              <a:rPr lang="en-US" b="1" dirty="0"/>
              <a:t>IPV Adverse Reactions</a:t>
            </a:r>
          </a:p>
          <a:p>
            <a:pPr defTabSz="916117">
              <a:defRPr/>
            </a:pPr>
            <a:r>
              <a:rPr lang="en-US" dirty="0"/>
              <a:t>In pre-licensure trials, minor local reactions such as pain and redness, most commonly occur following IPV. </a:t>
            </a:r>
          </a:p>
          <a:p>
            <a:pPr defTabSz="916117">
              <a:defRPr/>
            </a:pPr>
            <a:endParaRPr lang="en-US" dirty="0"/>
          </a:p>
          <a:p>
            <a:pPr defTabSz="916117">
              <a:defRPr/>
            </a:pPr>
            <a:r>
              <a:rPr lang="en-US" dirty="0"/>
              <a:t>Severe</a:t>
            </a:r>
            <a:r>
              <a:rPr lang="en-US" baseline="0" dirty="0"/>
              <a:t> reactions are rare.</a:t>
            </a:r>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1ED8A-D34F-492A-BC97-7DF6E8DD15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54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23</a:t>
            </a:fld>
            <a:endParaRPr lang="en-US"/>
          </a:p>
        </p:txBody>
      </p:sp>
    </p:spTree>
    <p:extLst>
      <p:ext uri="{BB962C8B-B14F-4D97-AF65-F5344CB8AC3E}">
        <p14:creationId xmlns:p14="http://schemas.microsoft.com/office/powerpoint/2010/main" val="411445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24</a:t>
            </a:fld>
            <a:endParaRPr lang="en-US"/>
          </a:p>
        </p:txBody>
      </p:sp>
    </p:spTree>
    <p:extLst>
      <p:ext uri="{BB962C8B-B14F-4D97-AF65-F5344CB8AC3E}">
        <p14:creationId xmlns:p14="http://schemas.microsoft.com/office/powerpoint/2010/main" val="260329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99BD-0120-4557-9E60-90E8F0D0FFC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B4E75-1D8C-4C57-B4F5-1FF8ED8F66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00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virus enters through the mouth and multiplies in the oropharynx and gastrointestinal tract. The virus is usually present in nasopharyngeal secretions for 1 to 2 weeks and can be shed in stools for several weeks after infection, even in individuals with minor symptoms or no illness. </a:t>
            </a:r>
          </a:p>
          <a:p>
            <a:endParaRPr lang="en-US" dirty="0"/>
          </a:p>
          <a:p>
            <a:r>
              <a:rPr lang="en-US" dirty="0"/>
              <a:t>During intestinal replication, the virus invades local lymphoid tissue and may enter the bloodstream, and then infect cells of the central nervous system. Poliovirus-induced destruction of motor neurons of the anterior horn of the spinal cord and brain stem cells results in distinctive paralysis.</a:t>
            </a:r>
          </a:p>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4</a:t>
            </a:fld>
            <a:endParaRPr lang="en-US"/>
          </a:p>
        </p:txBody>
      </p:sp>
    </p:spTree>
    <p:extLst>
      <p:ext uri="{BB962C8B-B14F-4D97-AF65-F5344CB8AC3E}">
        <p14:creationId xmlns:p14="http://schemas.microsoft.com/office/powerpoint/2010/main" val="360210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B4E75-1D8C-4C57-B4F5-1FF8ED8F66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04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31</a:t>
            </a:fld>
            <a:endParaRPr lang="en-US"/>
          </a:p>
        </p:txBody>
      </p:sp>
    </p:spTree>
    <p:extLst>
      <p:ext uri="{BB962C8B-B14F-4D97-AF65-F5344CB8AC3E}">
        <p14:creationId xmlns:p14="http://schemas.microsoft.com/office/powerpoint/2010/main" val="29227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6</a:t>
            </a:fld>
            <a:endParaRPr lang="en-US"/>
          </a:p>
        </p:txBody>
      </p:sp>
    </p:spTree>
    <p:extLst>
      <p:ext uri="{BB962C8B-B14F-4D97-AF65-F5344CB8AC3E}">
        <p14:creationId xmlns:p14="http://schemas.microsoft.com/office/powerpoint/2010/main" val="216282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81598-D9AB-4A4A-BA39-7E010F7780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5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10</a:t>
            </a:fld>
            <a:endParaRPr lang="en-US"/>
          </a:p>
        </p:txBody>
      </p:sp>
    </p:spTree>
    <p:extLst>
      <p:ext uri="{BB962C8B-B14F-4D97-AF65-F5344CB8AC3E}">
        <p14:creationId xmlns:p14="http://schemas.microsoft.com/office/powerpoint/2010/main" val="312049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B6381-E3C3-432B-B278-100A666C4446}" type="slidenum">
              <a:rPr lang="en-US" smtClean="0"/>
              <a:t>11</a:t>
            </a:fld>
            <a:endParaRPr lang="en-US"/>
          </a:p>
        </p:txBody>
      </p:sp>
    </p:spTree>
    <p:extLst>
      <p:ext uri="{BB962C8B-B14F-4D97-AF65-F5344CB8AC3E}">
        <p14:creationId xmlns:p14="http://schemas.microsoft.com/office/powerpoint/2010/main" val="178263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B6381-E3C3-432B-B278-100A666C4446}" type="slidenum">
              <a:rPr lang="en-US" smtClean="0"/>
              <a:t>12</a:t>
            </a:fld>
            <a:endParaRPr lang="en-US"/>
          </a:p>
        </p:txBody>
      </p:sp>
    </p:spTree>
    <p:extLst>
      <p:ext uri="{BB962C8B-B14F-4D97-AF65-F5344CB8AC3E}">
        <p14:creationId xmlns:p14="http://schemas.microsoft.com/office/powerpoint/2010/main" val="311525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13</a:t>
            </a:fld>
            <a:endParaRPr lang="en-US"/>
          </a:p>
        </p:txBody>
      </p:sp>
    </p:spTree>
    <p:extLst>
      <p:ext uri="{BB962C8B-B14F-4D97-AF65-F5344CB8AC3E}">
        <p14:creationId xmlns:p14="http://schemas.microsoft.com/office/powerpoint/2010/main" val="164819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299BD-0120-4557-9E60-90E8F0D0FFC5}" type="slidenum">
              <a:rPr lang="en-US" smtClean="0"/>
              <a:t>14</a:t>
            </a:fld>
            <a:endParaRPr lang="en-US"/>
          </a:p>
        </p:txBody>
      </p:sp>
    </p:spTree>
    <p:extLst>
      <p:ext uri="{BB962C8B-B14F-4D97-AF65-F5344CB8AC3E}">
        <p14:creationId xmlns:p14="http://schemas.microsoft.com/office/powerpoint/2010/main" val="3194756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4" y="4"/>
            <a:ext cx="12210197" cy="1254035"/>
          </a:xfrm>
          <a:prstGeom prst="rect">
            <a:avLst/>
          </a:prstGeom>
        </p:spPr>
      </p:pic>
      <p:sp>
        <p:nvSpPr>
          <p:cNvPr id="11" name="Title 1"/>
          <p:cNvSpPr>
            <a:spLocks noGrp="1"/>
          </p:cNvSpPr>
          <p:nvPr>
            <p:ph type="title"/>
          </p:nvPr>
        </p:nvSpPr>
        <p:spPr>
          <a:xfrm>
            <a:off x="609600" y="1275658"/>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8"/>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5"/>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4" y="4"/>
            <a:ext cx="12210197" cy="1254035"/>
          </a:xfrm>
          <a:prstGeom prst="rect">
            <a:avLst/>
          </a:prstGeom>
        </p:spPr>
      </p:pic>
      <p:sp>
        <p:nvSpPr>
          <p:cNvPr id="12" name="TextBox 11"/>
          <p:cNvSpPr txBox="1"/>
          <p:nvPr/>
        </p:nvSpPr>
        <p:spPr>
          <a:xfrm>
            <a:off x="609600" y="192628"/>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5"/>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4" y="4"/>
            <a:ext cx="12210197" cy="1254035"/>
          </a:xfrm>
          <a:prstGeom prst="rect">
            <a:avLst/>
          </a:prstGeom>
        </p:spPr>
      </p:pic>
      <p:sp>
        <p:nvSpPr>
          <p:cNvPr id="15" name="TextBox 14"/>
          <p:cNvSpPr txBox="1"/>
          <p:nvPr/>
        </p:nvSpPr>
        <p:spPr>
          <a:xfrm>
            <a:off x="609600" y="192628"/>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5"/>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4" y="4"/>
            <a:ext cx="12210197" cy="1254035"/>
          </a:xfrm>
          <a:prstGeom prst="rect">
            <a:avLst/>
          </a:prstGeom>
        </p:spPr>
      </p:pic>
      <p:sp>
        <p:nvSpPr>
          <p:cNvPr id="18" name="TextBox 17"/>
          <p:cNvSpPr txBox="1"/>
          <p:nvPr userDrawn="1"/>
        </p:nvSpPr>
        <p:spPr>
          <a:xfrm>
            <a:off x="609600" y="192628"/>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5"/>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601"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5631785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101"/>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32"/>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766153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5"/>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4"/>
            <a:ext cx="10972800" cy="2163763"/>
          </a:xfrm>
        </p:spPr>
        <p:txBody>
          <a:bodyPr/>
          <a:lstStyle>
            <a:lvl1pPr marL="0" indent="0">
              <a:buNone/>
              <a:defRPr/>
            </a:lvl1pPr>
            <a:lvl2pPr marL="243829" indent="0">
              <a:buNone/>
              <a:defRPr/>
            </a:lvl2pPr>
            <a:lvl3pPr marL="487656" indent="0">
              <a:buNone/>
              <a:defRPr/>
            </a:lvl3pPr>
            <a:lvl4pPr marL="761988" indent="0">
              <a:buNone/>
              <a:defRPr/>
            </a:lvl4pPr>
            <a:lvl5pPr marL="975312" indent="0">
              <a:buNone/>
              <a:defRPr/>
            </a:lvl5pPr>
          </a:lstStyle>
          <a:p>
            <a:pPr lvl="0"/>
            <a:r>
              <a:rPr lang="en-US"/>
              <a:t>Click to edit Master text styles</a:t>
            </a:r>
          </a:p>
        </p:txBody>
      </p:sp>
    </p:spTree>
    <p:extLst>
      <p:ext uri="{BB962C8B-B14F-4D97-AF65-F5344CB8AC3E}">
        <p14:creationId xmlns:p14="http://schemas.microsoft.com/office/powerpoint/2010/main" val="33058730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26230287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4"/>
            <a:ext cx="11586633" cy="917575"/>
          </a:xfrm>
          <a:prstGeom prst="rect">
            <a:avLst/>
          </a:prstGeom>
        </p:spPr>
        <p:txBody>
          <a:bodyPr anchor="b"/>
          <a:lstStyle>
            <a:lvl1pPr>
              <a:defRPr sz="24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hasCustomPrompt="1"/>
          </p:nvPr>
        </p:nvSpPr>
        <p:spPr>
          <a:xfrm>
            <a:off x="304803" y="6534353"/>
            <a:ext cx="11642316" cy="211549"/>
          </a:xfrm>
          <a:prstGeom prst="rect">
            <a:avLst/>
          </a:prstGeom>
        </p:spPr>
        <p:txBody>
          <a:bodyPr anchor="b"/>
          <a:lstStyle>
            <a:lvl1pPr marL="0" indent="0" algn="r">
              <a:buNone/>
              <a:defRPr sz="825" baseline="0">
                <a:solidFill>
                  <a:schemeClr val="bg2">
                    <a:lumMod val="60000"/>
                    <a:lumOff val="40000"/>
                  </a:schemeClr>
                </a:solidFill>
                <a:latin typeface="Arial"/>
                <a:cs typeface="Arial"/>
              </a:defRPr>
            </a:lvl1pPr>
          </a:lstStyle>
          <a:p>
            <a:pPr lvl="0"/>
            <a:r>
              <a:rPr lang="en-US"/>
              <a:t>Footer test placeholder</a:t>
            </a:r>
          </a:p>
        </p:txBody>
      </p:sp>
    </p:spTree>
    <p:extLst>
      <p:ext uri="{BB962C8B-B14F-4D97-AF65-F5344CB8AC3E}">
        <p14:creationId xmlns:p14="http://schemas.microsoft.com/office/powerpoint/2010/main" val="2797022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lvl1pPr>
              <a:defRPr>
                <a:latin typeface="Calibri" panose="020F0502020204030204" pitchFamily="34" charset="0"/>
              </a:defRPr>
            </a:lvl1pPr>
          </a:lstStyle>
          <a:p>
            <a:fld id="{A872390A-2021-4B5A-8016-D8EF1AA57CE9}" type="datetimeFigureOut">
              <a:rPr lang="en-US" smtClean="0">
                <a:solidFill>
                  <a:prstClr val="black">
                    <a:tint val="75000"/>
                  </a:prstClr>
                </a:solidFill>
              </a:rPr>
              <a:pPr/>
              <a:t>6/27/2024</a:t>
            </a:fld>
            <a:endParaRPr lang="en-US">
              <a:solidFill>
                <a:prstClr val="black">
                  <a:tint val="75000"/>
                </a:prstClr>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lvl1pPr>
              <a:defRPr>
                <a:latin typeface="Calibri" panose="020F0502020204030204" pitchFamily="34" charset="0"/>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lvl1pPr>
              <a:defRPr>
                <a:latin typeface="Calibri" panose="020F0502020204030204" pitchFamily="34" charset="0"/>
              </a:defRPr>
            </a:lvl1pPr>
          </a:lstStyle>
          <a:p>
            <a:fld id="{09B26E2C-BF64-4C98-8291-3D00097F2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43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891" indent="-342891">
              <a:buClr>
                <a:schemeClr val="bg1"/>
              </a:buClr>
              <a:buSzPct val="70000"/>
              <a:buFont typeface="Wingdings" pitchFamily="2" charset="2"/>
              <a:buChar char="§"/>
              <a:defRPr sz="2400" b="1" baseline="0">
                <a:solidFill>
                  <a:schemeClr val="bg2"/>
                </a:solidFill>
                <a:latin typeface="Calibri" pitchFamily="34" charset="0"/>
              </a:defRPr>
            </a:lvl1pPr>
            <a:lvl2pPr marL="742932" indent="-285744">
              <a:buClr>
                <a:schemeClr val="bg1"/>
              </a:buClr>
              <a:buSzPct val="100000"/>
              <a:buFont typeface="Arial" pitchFamily="34" charset="0"/>
              <a:buChar char="•"/>
              <a:defRPr sz="2000">
                <a:solidFill>
                  <a:schemeClr val="bg2"/>
                </a:solidFill>
              </a:defRPr>
            </a:lvl2pPr>
            <a:lvl3pPr marL="1142971" indent="-228594">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3"/>
            <a:endParaRPr lang="en-US"/>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14255442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defRPr>
            </a:lvl1pPr>
          </a:lstStyle>
          <a:p>
            <a:r>
              <a:rPr lang="en-US"/>
              <a:t>Click to edit Master title style</a:t>
            </a:r>
          </a:p>
        </p:txBody>
      </p:sp>
      <p:sp>
        <p:nvSpPr>
          <p:cNvPr id="8" name="Text Placeholder 5"/>
          <p:cNvSpPr>
            <a:spLocks noGrp="1"/>
          </p:cNvSpPr>
          <p:nvPr>
            <p:ph type="body" sz="quarter" idx="11"/>
          </p:nvPr>
        </p:nvSpPr>
        <p:spPr>
          <a:xfrm>
            <a:off x="3048000" y="6281928"/>
            <a:ext cx="6807200" cy="182880"/>
          </a:xfrm>
          <a:prstGeom prst="rect">
            <a:avLst/>
          </a:prstGeom>
        </p:spPr>
        <p:txBody>
          <a:bodyPr/>
          <a:lstStyle>
            <a:lvl1pPr>
              <a:buNone/>
              <a:defRPr sz="1000" baseline="0">
                <a:solidFill>
                  <a:schemeClr val="accent2">
                    <a:lumMod val="50000"/>
                  </a:schemeClr>
                </a:solidFill>
              </a:defRPr>
            </a:lvl1pPr>
          </a:lstStyle>
          <a:p>
            <a:pPr lvl="0"/>
            <a:r>
              <a:rPr lang="en-US"/>
              <a:t>Click to edit Master text styles</a:t>
            </a:r>
          </a:p>
        </p:txBody>
      </p:sp>
      <p:sp>
        <p:nvSpPr>
          <p:cNvPr id="10" name="Text Placeholder 6"/>
          <p:cNvSpPr>
            <a:spLocks noGrp="1"/>
          </p:cNvSpPr>
          <p:nvPr>
            <p:ph type="body" sz="quarter" idx="12"/>
          </p:nvPr>
        </p:nvSpPr>
        <p:spPr>
          <a:xfrm>
            <a:off x="3048000" y="6473952"/>
            <a:ext cx="6807200" cy="228600"/>
          </a:xfrm>
          <a:prstGeom prst="rect">
            <a:avLst/>
          </a:prstGeom>
        </p:spPr>
        <p:txBody>
          <a:bodyPr/>
          <a:lstStyle>
            <a:lvl1pPr>
              <a:buNone/>
              <a:defRPr sz="1000" baseline="0">
                <a:solidFill>
                  <a:schemeClr val="accent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8768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58626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18098074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78F8-2D4F-4CDB-8FAD-AC5AE3A3211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86EB67-FAAD-4A1B-906B-BA166E1D073B}"/>
              </a:ext>
            </a:extLst>
          </p:cNvPr>
          <p:cNvSpPr>
            <a:spLocks noGrp="1"/>
          </p:cNvSpPr>
          <p:nvPr>
            <p:ph type="sldNum" sz="quarter" idx="12"/>
          </p:nvPr>
        </p:nvSpPr>
        <p:spPr/>
        <p:txBody>
          <a:bodyPr/>
          <a:lstStyle/>
          <a:p>
            <a:fld id="{89AE791E-834E-4B01-9D96-10027B199E69}" type="slidenum">
              <a:rPr lang="en-US" smtClean="0"/>
              <a:t>‹#›</a:t>
            </a:fld>
            <a:endParaRPr lang="en-US"/>
          </a:p>
        </p:txBody>
      </p:sp>
    </p:spTree>
    <p:extLst>
      <p:ext uri="{BB962C8B-B14F-4D97-AF65-F5344CB8AC3E}">
        <p14:creationId xmlns:p14="http://schemas.microsoft.com/office/powerpoint/2010/main" val="67964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30440540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7276667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1pPr>
              <a:defRPr sz="3200" b="1"/>
            </a:lvl1pPr>
            <a:lvl2pPr>
              <a:defRPr sz="28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6982880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800" b="1" baseline="0">
                <a:solidFill>
                  <a:schemeClr val="tx2"/>
                </a:solidFill>
                <a:latin typeface="+mn-lt"/>
              </a:defRPr>
            </a:lvl1pPr>
            <a:lvl2pPr marL="487668" indent="-243834">
              <a:buClr>
                <a:schemeClr val="accent1"/>
              </a:buClr>
              <a:buSzPct val="100000"/>
              <a:buFont typeface="Arial" panose="020B0604020202020204" pitchFamily="34" charset="0"/>
              <a:buChar char="–"/>
              <a:defRPr sz="2400" b="0">
                <a:solidFill>
                  <a:schemeClr val="tx2"/>
                </a:solidFill>
                <a:latin typeface="+mn-lt"/>
              </a:defRPr>
            </a:lvl2pPr>
            <a:lvl3pPr marL="731502" indent="-243834">
              <a:buClr>
                <a:schemeClr val="accent1"/>
              </a:buClr>
              <a:buSzPct val="100000"/>
              <a:buFont typeface="Arial" pitchFamily="34" charset="0"/>
              <a:buChar char="•"/>
              <a:defRPr sz="24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800" b="1" baseline="0">
                <a:solidFill>
                  <a:schemeClr val="tx2"/>
                </a:solidFill>
                <a:latin typeface="+mn-lt"/>
              </a:defRPr>
            </a:lvl1pPr>
            <a:lvl2pPr marL="487668" indent="-243834">
              <a:buClr>
                <a:schemeClr val="accent1"/>
              </a:buClr>
              <a:buSzPct val="100000"/>
              <a:buFont typeface="Arial" panose="020B0604020202020204" pitchFamily="34" charset="0"/>
              <a:buChar char="–"/>
              <a:defRPr sz="2400">
                <a:solidFill>
                  <a:schemeClr val="tx2"/>
                </a:solidFill>
                <a:latin typeface="+mn-lt"/>
              </a:defRPr>
            </a:lvl2pPr>
            <a:lvl3pPr>
              <a:buClr>
                <a:schemeClr val="accent1"/>
              </a:buClr>
              <a:buSzPct val="100000"/>
              <a:buFont typeface="Arial" pitchFamily="34" charset="0"/>
              <a:buChar char="•"/>
              <a:defRPr sz="24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0946811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800" b="1" baseline="0">
                <a:solidFill>
                  <a:schemeClr val="tx2"/>
                </a:solidFill>
                <a:latin typeface="+mn-lt"/>
              </a:defRPr>
            </a:lvl1pPr>
            <a:lvl2pPr marL="487668" indent="-243834">
              <a:buClr>
                <a:schemeClr val="accent1"/>
              </a:buClr>
              <a:buSzPct val="100000"/>
              <a:buFont typeface="Arial" panose="020B0604020202020204" pitchFamily="34" charset="0"/>
              <a:buChar char="–"/>
              <a:defRPr sz="2400">
                <a:solidFill>
                  <a:schemeClr val="tx2"/>
                </a:solidFill>
                <a:latin typeface="+mn-lt"/>
              </a:defRPr>
            </a:lvl2pPr>
            <a:lvl3pPr>
              <a:buClr>
                <a:schemeClr val="accent1"/>
              </a:buClr>
              <a:buSzPct val="100000"/>
              <a:buFont typeface="Arial" pitchFamily="34" charset="0"/>
              <a:buChar char="•"/>
              <a:defRPr sz="24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800" b="1" baseline="0">
                <a:solidFill>
                  <a:schemeClr val="tx2"/>
                </a:solidFill>
                <a:latin typeface="+mn-lt"/>
              </a:defRPr>
            </a:lvl1pPr>
            <a:lvl2pPr marL="487668" indent="-243834">
              <a:buClr>
                <a:schemeClr val="accent1"/>
              </a:buClr>
              <a:buSzPct val="100000"/>
              <a:buFont typeface="Courier New" panose="02070309020205020404" pitchFamily="49" charset="0"/>
              <a:buChar char="-"/>
              <a:defRPr sz="2400" b="0">
                <a:solidFill>
                  <a:schemeClr val="tx2"/>
                </a:solidFill>
              </a:defRPr>
            </a:lvl2pPr>
            <a:lvl3pPr marL="731502" indent="-243834">
              <a:buClr>
                <a:schemeClr val="accent1"/>
              </a:buClr>
              <a:buSzPct val="100000"/>
              <a:buFont typeface="Arial" pitchFamily="34" charset="0"/>
              <a:buChar char="•"/>
              <a:defRPr sz="24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993532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1129834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049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76145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23422327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13548874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4958284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7455546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a:t>Header</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86939946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4060" y="537882"/>
            <a:ext cx="11468485" cy="616324"/>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016001" y="1546413"/>
            <a:ext cx="10344727" cy="4639235"/>
          </a:xfrm>
          <a:prstGeom prst="rect">
            <a:avLst/>
          </a:prstGeom>
        </p:spPr>
        <p:txBody>
          <a:bodyPr/>
          <a:lstStyle/>
          <a:p>
            <a:pPr lvl="0"/>
            <a:endParaRPr lang="en-US" noProof="0"/>
          </a:p>
        </p:txBody>
      </p:sp>
    </p:spTree>
    <p:extLst>
      <p:ext uri="{BB962C8B-B14F-4D97-AF65-F5344CB8AC3E}">
        <p14:creationId xmlns:p14="http://schemas.microsoft.com/office/powerpoint/2010/main" val="303954446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81"/>
            <a:ext cx="5242560" cy="4620895"/>
          </a:xfrm>
          <a:prstGeom prst="rect">
            <a:avLst/>
          </a:prstGeom>
        </p:spPr>
        <p:txBody>
          <a:bodyPr/>
          <a:lstStyle>
            <a:lvl1pPr marL="243829" indent="-243829">
              <a:buClr>
                <a:schemeClr val="accent1"/>
              </a:buClr>
              <a:buSzPct val="100000"/>
              <a:buFont typeface="Wingdings" panose="05000000000000000000" pitchFamily="2" charset="2"/>
              <a:buChar char="§"/>
              <a:defRPr sz="2400" b="0" baseline="0">
                <a:solidFill>
                  <a:schemeClr val="tx2"/>
                </a:solidFill>
                <a:latin typeface="+mn-lt"/>
              </a:defRPr>
            </a:lvl1pPr>
            <a:lvl2pPr marL="487656" indent="-243829">
              <a:buClr>
                <a:schemeClr val="accent1"/>
              </a:buClr>
              <a:buSzPct val="100000"/>
              <a:buFont typeface="Arial" panose="020B0604020202020204" pitchFamily="34" charset="0"/>
              <a:buChar char="–"/>
              <a:defRPr sz="1800" b="0">
                <a:solidFill>
                  <a:schemeClr val="tx2"/>
                </a:solidFill>
                <a:latin typeface="+mn-lt"/>
              </a:defRPr>
            </a:lvl2pPr>
            <a:lvl3pPr marL="731484" indent="-243829">
              <a:buClr>
                <a:schemeClr val="accent1"/>
              </a:buClr>
              <a:buSzPct val="100000"/>
              <a:buFont typeface="Arial" pitchFamily="34" charset="0"/>
              <a:buChar char="•"/>
              <a:defRPr sz="1800" b="0">
                <a:solidFill>
                  <a:schemeClr val="tx2"/>
                </a:solidFill>
                <a:latin typeface="+mn-lt"/>
              </a:defRPr>
            </a:lvl3pPr>
            <a:lvl4pPr marL="975312" indent="-243829">
              <a:buClr>
                <a:schemeClr val="accent1"/>
              </a:buClr>
              <a:buSzPct val="100000"/>
              <a:buFont typeface="Arial" panose="020B0604020202020204" pitchFamily="34" charset="0"/>
              <a:buChar char="–"/>
              <a:defRPr sz="1800" baseline="0">
                <a:solidFill>
                  <a:schemeClr val="tx2"/>
                </a:solidFill>
                <a:latin typeface="+mn-lt"/>
              </a:defRPr>
            </a:lvl4pPr>
            <a:lvl5pPr marL="1219140" indent="-243829">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29" indent="-243829">
              <a:buClr>
                <a:schemeClr val="accent1"/>
              </a:buClr>
              <a:buSzPct val="100000"/>
              <a:buFont typeface="Wingdings" panose="05000000000000000000" pitchFamily="2" charset="2"/>
              <a:buChar char="§"/>
              <a:defRPr sz="2400" b="0" baseline="0">
                <a:solidFill>
                  <a:schemeClr val="tx2"/>
                </a:solidFill>
                <a:latin typeface="+mn-lt"/>
              </a:defRPr>
            </a:lvl1pPr>
            <a:lvl2pPr marL="487656" indent="-243829">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12" indent="-243829">
              <a:buClr>
                <a:schemeClr val="accent1"/>
              </a:buClr>
              <a:buSzPct val="100000"/>
              <a:buFont typeface="Arial" panose="020B0604020202020204" pitchFamily="34" charset="0"/>
              <a:buChar char="–"/>
              <a:defRPr sz="1800" baseline="0">
                <a:solidFill>
                  <a:schemeClr val="tx2"/>
                </a:solidFill>
                <a:latin typeface="+mn-lt"/>
              </a:defRPr>
            </a:lvl4pPr>
            <a:lvl5pPr marL="1219140" indent="-243829">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9"/>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8001269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29" indent="-243829">
              <a:buClr>
                <a:schemeClr val="accent1"/>
              </a:buClr>
              <a:buSzPct val="100000"/>
              <a:buFont typeface="Wingdings" panose="05000000000000000000" pitchFamily="2" charset="2"/>
              <a:buChar char="§"/>
              <a:defRPr sz="2400" b="0" baseline="0">
                <a:solidFill>
                  <a:schemeClr val="tx2"/>
                </a:solidFill>
                <a:latin typeface="+mn-lt"/>
              </a:defRPr>
            </a:lvl1pPr>
            <a:lvl2pPr marL="487656" indent="-243829">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12" indent="-243829">
              <a:buClr>
                <a:schemeClr val="accent1"/>
              </a:buClr>
              <a:buSzPct val="100000"/>
              <a:buFont typeface="Arial" panose="020B0604020202020204" pitchFamily="34" charset="0"/>
              <a:buChar char="–"/>
              <a:defRPr sz="1800" baseline="0">
                <a:solidFill>
                  <a:schemeClr val="tx2"/>
                </a:solidFill>
                <a:latin typeface="+mn-lt"/>
              </a:defRPr>
            </a:lvl4pPr>
            <a:lvl5pPr marL="1219140" indent="-243829">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81"/>
            <a:ext cx="6766560" cy="4620895"/>
          </a:xfrm>
          <a:prstGeom prst="rect">
            <a:avLst/>
          </a:prstGeom>
        </p:spPr>
        <p:txBody>
          <a:bodyPr/>
          <a:lstStyle>
            <a:lvl1pPr marL="243829" indent="-243829">
              <a:buClr>
                <a:schemeClr val="accent1"/>
              </a:buClr>
              <a:buSzPct val="100000"/>
              <a:buFont typeface="Wingdings" panose="05000000000000000000" pitchFamily="2" charset="2"/>
              <a:buChar char="§"/>
              <a:defRPr sz="2400" b="0" baseline="0">
                <a:solidFill>
                  <a:schemeClr val="tx2"/>
                </a:solidFill>
                <a:latin typeface="+mn-lt"/>
              </a:defRPr>
            </a:lvl1pPr>
            <a:lvl2pPr marL="487656" indent="-243829">
              <a:buClr>
                <a:schemeClr val="accent1"/>
              </a:buClr>
              <a:buSzPct val="100000"/>
              <a:buFont typeface="Courier New" panose="02070309020205020404" pitchFamily="49" charset="0"/>
              <a:buChar char="-"/>
              <a:defRPr sz="1800" b="0">
                <a:solidFill>
                  <a:schemeClr val="tx2"/>
                </a:solidFill>
              </a:defRPr>
            </a:lvl2pPr>
            <a:lvl3pPr marL="731484" indent="-243829">
              <a:buClr>
                <a:schemeClr val="accent1"/>
              </a:buClr>
              <a:buSzPct val="100000"/>
              <a:buFont typeface="Arial" pitchFamily="34" charset="0"/>
              <a:buChar char="•"/>
              <a:defRPr sz="1800" b="0">
                <a:solidFill>
                  <a:schemeClr val="tx2"/>
                </a:solidFill>
              </a:defRPr>
            </a:lvl3pPr>
            <a:lvl4pPr marL="1005815" indent="-243829">
              <a:buClr>
                <a:schemeClr val="accent1"/>
              </a:buClr>
              <a:buSzPct val="100000"/>
              <a:buFont typeface="Courier New" pitchFamily="49" charset="0"/>
              <a:buChar char="-"/>
              <a:defRPr sz="1800" baseline="0">
                <a:solidFill>
                  <a:schemeClr val="tx2"/>
                </a:solidFill>
              </a:defRPr>
            </a:lvl4pPr>
            <a:lvl5pPr marL="1219140" indent="-243829">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9"/>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7716810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7069634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5184967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1958061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3605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353989722"/>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2" r:id="rId3"/>
    <p:sldLayoutId id="2147483663" r:id="rId4"/>
    <p:sldLayoutId id="2147483664" r:id="rId5"/>
    <p:sldLayoutId id="2147483703" r:id="rId6"/>
    <p:sldLayoutId id="2147483704" r:id="rId7"/>
    <p:sldLayoutId id="2147483705" r:id="rId8"/>
    <p:sldLayoutId id="2147483706" r:id="rId9"/>
    <p:sldLayoutId id="2147483667" r:id="rId10"/>
    <p:sldLayoutId id="2147483668" r:id="rId11"/>
    <p:sldLayoutId id="2147483669" r:id="rId12"/>
    <p:sldLayoutId id="2147483671" r:id="rId13"/>
    <p:sldLayoutId id="2147483672" r:id="rId14"/>
    <p:sldLayoutId id="2147483674" r:id="rId15"/>
    <p:sldLayoutId id="2147483675" r:id="rId16"/>
    <p:sldLayoutId id="2147483707" r:id="rId17"/>
    <p:sldLayoutId id="2147483708" r:id="rId18"/>
    <p:sldLayoutId id="2147483752" r:id="rId19"/>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4"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469994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lioeradication.org/polio-today/polio-now/"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ny.gov/diseases/communicable/polio/docs/waste_water_surveillance_report.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ny.gov/diseases/communicable/polio/docs/waste_water_surveillance_report.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9.tmp"/><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polioeradication.org/polio-today/polio-now/"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olioeradication.org/wp-content/uploads/2024/01/GPEI-nOPV2-Factsheet-20240105.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chapter/10.1007/3-540-27320-4_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9871-7D6E-4DAB-BF7A-6A5ACAB82453}"/>
              </a:ext>
            </a:extLst>
          </p:cNvPr>
          <p:cNvSpPr>
            <a:spLocks noGrp="1"/>
          </p:cNvSpPr>
          <p:nvPr>
            <p:ph type="title"/>
          </p:nvPr>
        </p:nvSpPr>
        <p:spPr>
          <a:xfrm>
            <a:off x="609600" y="1950028"/>
            <a:ext cx="10972800" cy="1155779"/>
          </a:xfrm>
        </p:spPr>
        <p:txBody>
          <a:bodyPr>
            <a:normAutofit fontScale="90000"/>
          </a:bodyPr>
          <a:lstStyle/>
          <a:p>
            <a:r>
              <a:rPr lang="en-US" sz="4000" dirty="0"/>
              <a:t>Poliovirus and Polio Vaccination</a:t>
            </a:r>
            <a:br>
              <a:rPr lang="en-US" sz="4000" dirty="0"/>
            </a:br>
            <a:br>
              <a:rPr lang="en-US" dirty="0"/>
            </a:br>
            <a:endParaRPr lang="en-US" dirty="0"/>
          </a:p>
        </p:txBody>
      </p:sp>
      <p:sp>
        <p:nvSpPr>
          <p:cNvPr id="3" name="Subtitle 2">
            <a:extLst>
              <a:ext uri="{FF2B5EF4-FFF2-40B4-BE49-F238E27FC236}">
                <a16:creationId xmlns:a16="http://schemas.microsoft.com/office/drawing/2014/main" id="{E5FFEC5F-34BE-44DC-BE33-F7C9B723192B}"/>
              </a:ext>
            </a:extLst>
          </p:cNvPr>
          <p:cNvSpPr>
            <a:spLocks noGrp="1"/>
          </p:cNvSpPr>
          <p:nvPr>
            <p:ph type="subTitle" idx="1"/>
          </p:nvPr>
        </p:nvSpPr>
        <p:spPr>
          <a:xfrm>
            <a:off x="728353" y="4660363"/>
            <a:ext cx="8534400" cy="457200"/>
          </a:xfrm>
        </p:spPr>
        <p:txBody>
          <a:bodyPr/>
          <a:lstStyle/>
          <a:p>
            <a:r>
              <a:rPr lang="en-US" dirty="0"/>
              <a:t>Sarah Kidd, MD, MPH</a:t>
            </a:r>
          </a:p>
          <a:p>
            <a:r>
              <a:rPr lang="en-US" dirty="0"/>
              <a:t>HRSA ACCV Meeting</a:t>
            </a:r>
          </a:p>
          <a:p>
            <a:r>
              <a:rPr lang="en-US" dirty="0"/>
              <a:t>July 12, 2024</a:t>
            </a:r>
          </a:p>
        </p:txBody>
      </p:sp>
      <p:pic>
        <p:nvPicPr>
          <p:cNvPr id="6" name="Picture 5" descr="A picture depicting the poliovirus">
            <a:extLst>
              <a:ext uri="{FF2B5EF4-FFF2-40B4-BE49-F238E27FC236}">
                <a16:creationId xmlns:a16="http://schemas.microsoft.com/office/drawing/2014/main" id="{B51BB6D3-B52B-FCA3-FC70-7253ECCCC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606" y="1854699"/>
            <a:ext cx="4129794" cy="4086904"/>
          </a:xfrm>
          <a:prstGeom prst="rect">
            <a:avLst/>
          </a:prstGeom>
        </p:spPr>
      </p:pic>
    </p:spTree>
    <p:extLst>
      <p:ext uri="{BB962C8B-B14F-4D97-AF65-F5344CB8AC3E}">
        <p14:creationId xmlns:p14="http://schemas.microsoft.com/office/powerpoint/2010/main" val="24829807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8DC3-5D57-4C75-B425-B279ED7A470C}"/>
              </a:ext>
            </a:extLst>
          </p:cNvPr>
          <p:cNvSpPr>
            <a:spLocks noGrp="1"/>
          </p:cNvSpPr>
          <p:nvPr>
            <p:ph type="title"/>
          </p:nvPr>
        </p:nvSpPr>
        <p:spPr>
          <a:xfrm>
            <a:off x="285750" y="238694"/>
            <a:ext cx="11521440" cy="1188720"/>
          </a:xfrm>
        </p:spPr>
        <p:txBody>
          <a:bodyPr>
            <a:normAutofit fontScale="90000"/>
          </a:bodyPr>
          <a:lstStyle/>
          <a:p>
            <a:r>
              <a:rPr lang="en-US" dirty="0"/>
              <a:t>Global Paralytic WPV1 and </a:t>
            </a:r>
            <a:r>
              <a:rPr lang="en-US" dirty="0" err="1"/>
              <a:t>cVDPV</a:t>
            </a:r>
            <a:r>
              <a:rPr lang="en-US" dirty="0"/>
              <a:t> Cases</a:t>
            </a:r>
            <a:r>
              <a:rPr lang="en-US" baseline="30000" dirty="0"/>
              <a:t>1</a:t>
            </a:r>
            <a:r>
              <a:rPr lang="en-US" dirty="0"/>
              <a:t>, Previous 12 Months</a:t>
            </a:r>
            <a:r>
              <a:rPr lang="en-US" baseline="30000" dirty="0"/>
              <a:t>2</a:t>
            </a:r>
            <a:endParaRPr lang="en-US" dirty="0"/>
          </a:p>
        </p:txBody>
      </p:sp>
      <p:sp>
        <p:nvSpPr>
          <p:cNvPr id="7" name="Text Placeholder 6">
            <a:extLst>
              <a:ext uri="{FF2B5EF4-FFF2-40B4-BE49-F238E27FC236}">
                <a16:creationId xmlns:a16="http://schemas.microsoft.com/office/drawing/2014/main" id="{20F9222C-FEFA-483D-AE8C-6EE8ACA5D647}"/>
              </a:ext>
            </a:extLst>
          </p:cNvPr>
          <p:cNvSpPr>
            <a:spLocks noGrp="1"/>
          </p:cNvSpPr>
          <p:nvPr>
            <p:ph type="body" sz="quarter" idx="13"/>
          </p:nvPr>
        </p:nvSpPr>
        <p:spPr/>
        <p:txBody>
          <a:bodyPr/>
          <a:lstStyle/>
          <a:p>
            <a:r>
              <a:rPr lang="en-US" dirty="0">
                <a:hlinkClick r:id="rId3"/>
              </a:rPr>
              <a:t>https://polioeradication.org/polio-today/polio-now/</a:t>
            </a:r>
            <a:r>
              <a:rPr lang="en-US" dirty="0"/>
              <a:t> 	</a:t>
            </a:r>
            <a:endParaRPr lang="it-IT" dirty="0"/>
          </a:p>
        </p:txBody>
      </p:sp>
      <p:sp>
        <p:nvSpPr>
          <p:cNvPr id="24" name="Date Placeholder 3">
            <a:extLst>
              <a:ext uri="{FF2B5EF4-FFF2-40B4-BE49-F238E27FC236}">
                <a16:creationId xmlns:a16="http://schemas.microsoft.com/office/drawing/2014/main" id="{C7814391-02BF-3EC8-6AC2-B90F7399000B}"/>
              </a:ext>
            </a:extLst>
          </p:cNvPr>
          <p:cNvSpPr txBox="1">
            <a:spLocks/>
          </p:cNvSpPr>
          <p:nvPr/>
        </p:nvSpPr>
        <p:spPr bwMode="auto">
          <a:xfrm>
            <a:off x="9457655" y="6226679"/>
            <a:ext cx="2242907" cy="250825"/>
          </a:xfrm>
          <a:prstGeom prst="rect">
            <a:avLst/>
          </a:prstGeom>
          <a:solidFill>
            <a:sysClr val="window" lastClr="FFFFF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bodyPr>
          <a:lstStyle>
            <a:defPPr>
              <a:defRPr lang="en-GB"/>
            </a:defPPr>
            <a:lvl1pPr algn="l" rtl="0" eaLnBrk="0" fontAlgn="base" hangingPunct="0">
              <a:lnSpc>
                <a:spcPct val="90000"/>
              </a:lnSpc>
              <a:spcBef>
                <a:spcPts val="1000"/>
              </a:spcBef>
              <a:spcAft>
                <a:spcPct val="0"/>
              </a:spcAft>
              <a:buSzPct val="100000"/>
              <a:buFont typeface="Arial" pitchFamily="34" charset="0"/>
              <a:buChar char="•"/>
              <a:defRPr sz="2800" b="1" kern="1200">
                <a:solidFill>
                  <a:srgbClr val="000000"/>
                </a:solidFill>
                <a:latin typeface="Calibri" pitchFamily="34" charset="0"/>
                <a:ea typeface="+mn-ea"/>
                <a:cs typeface="Arial" panose="020B0604020202020204" pitchFamily="34" charset="0"/>
              </a:defRPr>
            </a:lvl1pPr>
            <a:lvl2pPr marL="740661" indent="-284864" algn="l" rtl="0" eaLnBrk="0" fontAlgn="base" hangingPunct="0">
              <a:lnSpc>
                <a:spcPct val="90000"/>
              </a:lnSpc>
              <a:spcBef>
                <a:spcPts val="500"/>
              </a:spcBef>
              <a:spcAft>
                <a:spcPct val="0"/>
              </a:spcAft>
              <a:buSzPct val="100000"/>
              <a:buFont typeface="Arial" pitchFamily="34" charset="0"/>
              <a:buChar char="•"/>
              <a:defRPr sz="2300" b="1" kern="1200">
                <a:solidFill>
                  <a:srgbClr val="000000"/>
                </a:solidFill>
                <a:latin typeface="Calibri" pitchFamily="34" charset="0"/>
                <a:ea typeface="+mn-ea"/>
                <a:cs typeface="Arial" panose="020B0604020202020204" pitchFamily="34" charset="0"/>
              </a:defRPr>
            </a:lvl2pPr>
            <a:lvl3pPr marL="1139488" indent="-227895" algn="l" rtl="0" eaLnBrk="0" fontAlgn="base" hangingPunct="0">
              <a:lnSpc>
                <a:spcPct val="90000"/>
              </a:lnSpc>
              <a:spcBef>
                <a:spcPts val="500"/>
              </a:spcBef>
              <a:spcAft>
                <a:spcPct val="0"/>
              </a:spcAft>
              <a:buSzPct val="100000"/>
              <a:buFont typeface="Arial" pitchFamily="34" charset="0"/>
              <a:buChar char="•"/>
              <a:defRPr sz="2000" b="1" kern="1200">
                <a:solidFill>
                  <a:srgbClr val="000000"/>
                </a:solidFill>
                <a:latin typeface="Calibri" pitchFamily="34" charset="0"/>
                <a:ea typeface="+mn-ea"/>
                <a:cs typeface="Arial" panose="020B0604020202020204" pitchFamily="34" charset="0"/>
              </a:defRPr>
            </a:lvl3pPr>
            <a:lvl4pPr marL="1595270" indent="-227895" algn="l" rtl="0" eaLnBrk="0" fontAlgn="base"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4pPr>
            <a:lvl5pPr marL="2051067" indent="-227895" algn="l" rtl="0" eaLnBrk="0" fontAlgn="base"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anose="020B0604020202020204" pitchFamily="34" charset="0"/>
              </a:rPr>
              <a:t>25 Jun.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5" name="Rectangle 25">
            <a:extLst>
              <a:ext uri="{FF2B5EF4-FFF2-40B4-BE49-F238E27FC236}">
                <a16:creationId xmlns:a16="http://schemas.microsoft.com/office/drawing/2014/main" id="{D84EF409-95C7-CF58-DF0D-AB8415658F18}"/>
              </a:ext>
            </a:extLst>
          </p:cNvPr>
          <p:cNvSpPr>
            <a:spLocks noChangeArrowheads="1"/>
          </p:cNvSpPr>
          <p:nvPr/>
        </p:nvSpPr>
        <p:spPr bwMode="auto">
          <a:xfrm>
            <a:off x="2434198" y="6213018"/>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fontAlgn="base">
              <a:lnSpc>
                <a:spcPct val="100000"/>
              </a:lnSpc>
              <a:spcBef>
                <a:spcPct val="0"/>
              </a:spcBef>
              <a:spcAft>
                <a:spcPct val="0"/>
              </a:spcAft>
              <a:buSzTx/>
              <a:buFont typeface="Arial" pitchFamily="34" charset="0"/>
              <a:buNone/>
              <a:defRPr/>
            </a:pPr>
            <a:r>
              <a:rPr lang="en-GB" altLang="fr-FR" sz="1000" baseline="30000" dirty="0">
                <a:cs typeface="Arial" pitchFamily="34" charset="0"/>
              </a:rPr>
              <a:t>1</a:t>
            </a:r>
            <a:r>
              <a:rPr lang="en-GB" altLang="fr-FR" sz="1000" dirty="0">
                <a:cs typeface="Arial" pitchFamily="34" charset="0"/>
              </a:rPr>
              <a:t>Excludes viruses detected from environmental surveillance;   </a:t>
            </a:r>
            <a:r>
              <a:rPr lang="en-GB" altLang="fr-FR" sz="1000" baseline="30000" dirty="0">
                <a:cs typeface="Arial" pitchFamily="34" charset="0"/>
              </a:rPr>
              <a:t>2</a:t>
            </a:r>
            <a:r>
              <a:rPr lang="en-GB" altLang="fr-FR" sz="1000" dirty="0">
                <a:cs typeface="Arial" pitchFamily="34" charset="0"/>
              </a:rPr>
              <a:t>Onset of paralysis: </a:t>
            </a:r>
            <a:r>
              <a:rPr lang="en-US" altLang="fr-FR" sz="1000" dirty="0">
                <a:cs typeface="Arial" pitchFamily="34" charset="0"/>
              </a:rPr>
              <a:t>26 Jun. 2023 to 25 Jun. 2024</a:t>
            </a:r>
            <a:endParaRPr lang="en-GB" altLang="fr-FR" sz="1000" dirty="0">
              <a:cs typeface="Arial" pitchFamily="34" charset="0"/>
            </a:endParaRPr>
          </a:p>
        </p:txBody>
      </p:sp>
      <p:sp>
        <p:nvSpPr>
          <p:cNvPr id="26" name="Rectangle 25" descr="K:\Docs\_DATA_WARE\VPD_DATAWARE\Application_and_Data\Polio_data_management\Data\Production\working_area\Analytics\A001-GlobalMaps\Images\Group_Cases_12M.png">
            <a:extLst>
              <a:ext uri="{FF2B5EF4-FFF2-40B4-BE49-F238E27FC236}">
                <a16:creationId xmlns:a16="http://schemas.microsoft.com/office/drawing/2014/main" id="{2169B490-7B2C-750D-8DA6-9AB45634E8F8}"/>
              </a:ext>
              <a:ext uri="{C183D7F6-B498-43B3-948B-1728B52AA6E4}">
                <adec:decorative xmlns:adec="http://schemas.microsoft.com/office/drawing/2017/decorative" val="0"/>
              </a:ext>
            </a:extLst>
          </p:cNvPr>
          <p:cNvSpPr/>
          <p:nvPr/>
        </p:nvSpPr>
        <p:spPr>
          <a:xfrm>
            <a:off x="550519" y="511574"/>
            <a:ext cx="11090962" cy="5991052"/>
          </a:xfrm>
          <a:prstGeom prst="rect">
            <a:avLst/>
          </a:prstGeom>
          <a:noFill/>
          <a:ln w="15875" cap="flat" cmpd="sng" algn="ctr">
            <a:noFill/>
            <a:prstDash val="solid"/>
          </a:ln>
          <a:effectLst/>
        </p:spPr>
        <p:txBody>
          <a:bodyPr lIns="91158" tIns="45574" rIns="91158" bIns="4557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2" descr="Deleteit">
            <a:extLst>
              <a:ext uri="{FF2B5EF4-FFF2-40B4-BE49-F238E27FC236}">
                <a16:creationId xmlns:a16="http://schemas.microsoft.com/office/drawing/2014/main" id="{009FE127-0AE7-4B94-8AEA-CAB0D53C24A1}"/>
              </a:ext>
            </a:extLst>
          </p:cNvPr>
          <p:cNvPicPr>
            <a:picLocks noChangeAspect="1"/>
          </p:cNvPicPr>
          <p:nvPr/>
        </p:nvPicPr>
        <p:blipFill>
          <a:blip r:embed="rId4"/>
          <a:stretch>
            <a:fillRect/>
          </a:stretch>
        </p:blipFill>
        <p:spPr>
          <a:xfrm>
            <a:off x="2485530" y="1217462"/>
            <a:ext cx="9273335" cy="5009217"/>
          </a:xfrm>
          <a:prstGeom prst="rect">
            <a:avLst/>
          </a:prstGeom>
        </p:spPr>
      </p:pic>
      <p:sp>
        <p:nvSpPr>
          <p:cNvPr id="27" name="Text Box 7">
            <a:extLst>
              <a:ext uri="{FF2B5EF4-FFF2-40B4-BE49-F238E27FC236}">
                <a16:creationId xmlns:a16="http://schemas.microsoft.com/office/drawing/2014/main" id="{A159E8F3-95AD-7301-10E1-1991B145B7F4}"/>
              </a:ext>
            </a:extLst>
          </p:cNvPr>
          <p:cNvSpPr txBox="1">
            <a:spLocks noChangeArrowheads="1"/>
          </p:cNvSpPr>
          <p:nvPr/>
        </p:nvSpPr>
        <p:spPr bwMode="auto">
          <a:xfrm>
            <a:off x="3507747" y="5601470"/>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a:lnSpc>
                <a:spcPct val="100000"/>
              </a:lnSpc>
              <a:spcBef>
                <a:spcPct val="50000"/>
              </a:spcBef>
              <a:buSzTx/>
              <a:buFontTx/>
              <a:buNone/>
              <a:defRPr/>
            </a:pPr>
            <a:r>
              <a:rPr lang="en-GB" altLang="en-US" sz="1000" dirty="0">
                <a:cs typeface="Arial" panose="020B0604020202020204" pitchFamily="34" charset="0"/>
              </a:rPr>
              <a:t>Endemic country (WPV1)</a:t>
            </a:r>
          </a:p>
        </p:txBody>
      </p:sp>
      <p:sp>
        <p:nvSpPr>
          <p:cNvPr id="28" name="Rectangle 27">
            <a:extLst>
              <a:ext uri="{FF2B5EF4-FFF2-40B4-BE49-F238E27FC236}">
                <a16:creationId xmlns:a16="http://schemas.microsoft.com/office/drawing/2014/main" id="{3F8DCEDC-B0CE-DE0A-44E9-B0F88E3EDD7A}"/>
              </a:ext>
            </a:extLst>
          </p:cNvPr>
          <p:cNvSpPr>
            <a:spLocks noChangeArrowheads="1"/>
          </p:cNvSpPr>
          <p:nvPr/>
        </p:nvSpPr>
        <p:spPr bwMode="auto">
          <a:xfrm>
            <a:off x="3269378" y="5647629"/>
            <a:ext cx="168041" cy="144583"/>
          </a:xfrm>
          <a:prstGeom prst="rect">
            <a:avLst/>
          </a:prstGeom>
          <a:solidFill>
            <a:srgbClr val="FFFFCC"/>
          </a:solidFill>
          <a:ln w="9525">
            <a:solidFill>
              <a:sysClr val="windowText" lastClr="000000"/>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000" b="0" i="0" u="none" strike="noStrike" kern="0" cap="none" spc="0" normalizeH="0" baseline="0" noProof="0">
              <a:ln>
                <a:noFill/>
              </a:ln>
              <a:solidFill>
                <a:srgbClr val="000000"/>
              </a:solidFill>
              <a:effectLst/>
              <a:uLnTx/>
              <a:uFillTx/>
              <a:latin typeface="Calibri" pitchFamily="34" charset="0"/>
              <a:cs typeface="Arial" pitchFamily="34" charset="0"/>
            </a:endParaRPr>
          </a:p>
        </p:txBody>
      </p:sp>
      <p:grpSp>
        <p:nvGrpSpPr>
          <p:cNvPr id="30" name="Group 29">
            <a:extLst>
              <a:ext uri="{FF2B5EF4-FFF2-40B4-BE49-F238E27FC236}">
                <a16:creationId xmlns:a16="http://schemas.microsoft.com/office/drawing/2014/main" id="{13EC5A64-1C8C-186C-8335-DB99B4C3AC0C}"/>
              </a:ext>
            </a:extLst>
          </p:cNvPr>
          <p:cNvGrpSpPr/>
          <p:nvPr/>
        </p:nvGrpSpPr>
        <p:grpSpPr>
          <a:xfrm>
            <a:off x="8009821" y="4575721"/>
            <a:ext cx="2084209" cy="1308970"/>
            <a:chOff x="7559521" y="5126902"/>
            <a:chExt cx="2084209" cy="1308970"/>
          </a:xfrm>
        </p:grpSpPr>
        <p:pic>
          <p:nvPicPr>
            <p:cNvPr id="31" name="Picture 30">
              <a:extLst>
                <a:ext uri="{FF2B5EF4-FFF2-40B4-BE49-F238E27FC236}">
                  <a16:creationId xmlns:a16="http://schemas.microsoft.com/office/drawing/2014/main" id="{A15FB585-00B7-03E5-5EA1-245B86B6A30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32" name="Rectangle 31">
              <a:extLst>
                <a:ext uri="{FF2B5EF4-FFF2-40B4-BE49-F238E27FC236}">
                  <a16:creationId xmlns:a16="http://schemas.microsoft.com/office/drawing/2014/main" id="{E0E445C2-0025-BD90-135A-7241848C258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cs typeface="Arial" panose="020B0604020202020204" pitchFamily="34" charset="0"/>
              </a:endParaRPr>
            </a:p>
          </p:txBody>
        </p:sp>
      </p:grpSp>
      <p:pic>
        <p:nvPicPr>
          <p:cNvPr id="4" name="Picture 3">
            <a:extLst>
              <a:ext uri="{FF2B5EF4-FFF2-40B4-BE49-F238E27FC236}">
                <a16:creationId xmlns:a16="http://schemas.microsoft.com/office/drawing/2014/main" id="{CF8AB399-3EBD-42E7-882A-341E66EC7EA5}"/>
              </a:ext>
            </a:extLst>
          </p:cNvPr>
          <p:cNvPicPr>
            <a:picLocks noChangeAspect="1"/>
          </p:cNvPicPr>
          <p:nvPr/>
        </p:nvPicPr>
        <p:blipFill>
          <a:blip r:embed="rId6"/>
          <a:stretch>
            <a:fillRect/>
          </a:stretch>
        </p:blipFill>
        <p:spPr>
          <a:xfrm>
            <a:off x="127321" y="1040896"/>
            <a:ext cx="2358209" cy="5254822"/>
          </a:xfrm>
          <a:prstGeom prst="rect">
            <a:avLst/>
          </a:prstGeom>
          <a:ln>
            <a:solidFill>
              <a:sysClr val="window" lastClr="FFFFFF">
                <a:lumMod val="65000"/>
              </a:sysClr>
            </a:solidFill>
          </a:ln>
        </p:spPr>
      </p:pic>
    </p:spTree>
    <p:extLst>
      <p:ext uri="{BB962C8B-B14F-4D97-AF65-F5344CB8AC3E}">
        <p14:creationId xmlns:p14="http://schemas.microsoft.com/office/powerpoint/2010/main" val="6509079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82B1-D8A6-4139-9FA0-E0906B841E46}"/>
              </a:ext>
            </a:extLst>
          </p:cNvPr>
          <p:cNvSpPr>
            <a:spLocks noGrp="1"/>
          </p:cNvSpPr>
          <p:nvPr>
            <p:ph type="title"/>
          </p:nvPr>
        </p:nvSpPr>
        <p:spPr/>
        <p:txBody>
          <a:bodyPr>
            <a:noAutofit/>
          </a:bodyPr>
          <a:lstStyle/>
          <a:p>
            <a:pPr marR="0" lvl="0">
              <a:lnSpc>
                <a:spcPct val="115000"/>
              </a:lnSpc>
              <a:spcBef>
                <a:spcPts val="0"/>
              </a:spcBef>
              <a:spcAft>
                <a:spcPts val="0"/>
              </a:spcAft>
            </a:pPr>
            <a:r>
              <a:rPr lang="en-US" dirty="0"/>
              <a:t>Paralytic Polio Case in New York State, July 2022</a:t>
            </a:r>
            <a:br>
              <a:rPr lang="en-US" dirty="0"/>
            </a:br>
            <a:r>
              <a:rPr lang="en-US" sz="3200" dirty="0"/>
              <a:t>Case Presentation</a:t>
            </a:r>
            <a:endParaRPr lang="en-US" dirty="0"/>
          </a:p>
        </p:txBody>
      </p:sp>
      <p:sp>
        <p:nvSpPr>
          <p:cNvPr id="4" name="TextBox 3">
            <a:extLst>
              <a:ext uri="{FF2B5EF4-FFF2-40B4-BE49-F238E27FC236}">
                <a16:creationId xmlns:a16="http://schemas.microsoft.com/office/drawing/2014/main" id="{B72662CC-19CC-45C7-BB85-1C2AA08345BF}"/>
              </a:ext>
            </a:extLst>
          </p:cNvPr>
          <p:cNvSpPr txBox="1"/>
          <p:nvPr/>
        </p:nvSpPr>
        <p:spPr>
          <a:xfrm>
            <a:off x="609600" y="1763489"/>
            <a:ext cx="10573265" cy="4031873"/>
          </a:xfrm>
          <a:prstGeom prst="rect">
            <a:avLst/>
          </a:prstGeom>
          <a:noFill/>
        </p:spPr>
        <p:txBody>
          <a:bodyPr wrap="square" lIns="91440" tIns="45720" rIns="91440" bIns="45720" rtlCol="0" anchor="t">
            <a:spAutoFit/>
          </a:bodyPr>
          <a:lstStyle/>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Unimmunized, immunocompetent young adult living in Rockland County</a:t>
            </a:r>
          </a:p>
          <a:p>
            <a:pPr marL="800100" lvl="1"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Developed fever, neck stiffness, back pain, abdominal pain, constipation</a:t>
            </a:r>
          </a:p>
          <a:p>
            <a:pPr marL="342900"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3 days later developed lower extremity weakness</a:t>
            </a:r>
          </a:p>
          <a:p>
            <a:pPr marL="342900"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2 days after weakness began, presented to an ED and admitted to the hospital with flaccid weakness</a:t>
            </a:r>
          </a:p>
          <a:p>
            <a:pPr marL="342900"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As part of the differential diagnosis, worked up for Acute Flaccid Myelitis (AFM)</a:t>
            </a:r>
          </a:p>
        </p:txBody>
      </p:sp>
      <p:sp>
        <p:nvSpPr>
          <p:cNvPr id="5" name="Text Placeholder 4">
            <a:extLst>
              <a:ext uri="{FF2B5EF4-FFF2-40B4-BE49-F238E27FC236}">
                <a16:creationId xmlns:a16="http://schemas.microsoft.com/office/drawing/2014/main" id="{BC6D1A32-CE65-9E01-EF92-351BE2E722E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326222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82B1-D8A6-4139-9FA0-E0906B841E46}"/>
              </a:ext>
            </a:extLst>
          </p:cNvPr>
          <p:cNvSpPr>
            <a:spLocks noGrp="1"/>
          </p:cNvSpPr>
          <p:nvPr>
            <p:ph type="title"/>
          </p:nvPr>
        </p:nvSpPr>
        <p:spPr/>
        <p:txBody>
          <a:bodyPr>
            <a:noAutofit/>
          </a:bodyPr>
          <a:lstStyle/>
          <a:p>
            <a:pPr marR="0" lvl="0">
              <a:lnSpc>
                <a:spcPct val="115000"/>
              </a:lnSpc>
              <a:spcBef>
                <a:spcPts val="0"/>
              </a:spcBef>
              <a:spcAft>
                <a:spcPts val="0"/>
              </a:spcAft>
            </a:pPr>
            <a:r>
              <a:rPr lang="en-US" dirty="0"/>
              <a:t>Paralytic Polio Case in New York State, July 2022</a:t>
            </a:r>
            <a:br>
              <a:rPr lang="en-US" dirty="0"/>
            </a:br>
            <a:r>
              <a:rPr lang="en-US" sz="3200" dirty="0"/>
              <a:t>Diagnostic Evaluation</a:t>
            </a:r>
            <a:br>
              <a:rPr lang="en-US" dirty="0"/>
            </a:br>
            <a:br>
              <a:rPr lang="en-US" dirty="0">
                <a:effectLst/>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B72662CC-19CC-45C7-BB85-1C2AA08345BF}"/>
              </a:ext>
            </a:extLst>
          </p:cNvPr>
          <p:cNvSpPr txBox="1"/>
          <p:nvPr/>
        </p:nvSpPr>
        <p:spPr>
          <a:xfrm>
            <a:off x="609600" y="1750424"/>
            <a:ext cx="10573265" cy="4647426"/>
          </a:xfrm>
          <a:prstGeom prst="rect">
            <a:avLst/>
          </a:prstGeom>
          <a:noFill/>
        </p:spPr>
        <p:txBody>
          <a:bodyPr wrap="square" lIns="91440" tIns="45720" rIns="91440" bIns="45720" rtlCol="0" anchor="t">
            <a:spAutoFit/>
          </a:bodyPr>
          <a:lstStyle/>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MRI showed longitudinally extensive lesions in spinal cord gray matter, spanning multiple vertebral segments</a:t>
            </a:r>
          </a:p>
          <a:p>
            <a:pPr marL="342900"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Stool specimens positive by enterovirus PCR (other specimens negative)</a:t>
            </a:r>
          </a:p>
          <a:p>
            <a:pPr marL="342900" indent="-342900" eaLnBrk="0" fontAlgn="base" hangingPunct="0">
              <a:spcBef>
                <a:spcPct val="0"/>
              </a:spcBef>
              <a:spcAft>
                <a:spcPts val="600"/>
              </a:spcAft>
              <a:buFont typeface="Arial" panose="020B0604020202020204" pitchFamily="34" charset="0"/>
              <a:buChar char="•"/>
              <a:defRPr/>
            </a:pPr>
            <a:endParaRPr lang="en-US" dirty="0">
              <a:solidFill>
                <a:schemeClr val="bg2"/>
              </a:solidFill>
              <a:ea typeface="Calibri" panose="020F0502020204030204" pitchFamily="34"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400" dirty="0">
                <a:solidFill>
                  <a:schemeClr val="bg2"/>
                </a:solidFill>
                <a:ea typeface="Calibri" panose="020F0502020204030204" pitchFamily="34" charset="0"/>
                <a:cs typeface="Times New Roman" panose="02020603050405020304" pitchFamily="18" charset="0"/>
              </a:rPr>
              <a:t>Subsequent sequencing identified vaccine-derived poliovirus, type 2 (VDPV2)</a:t>
            </a:r>
          </a:p>
          <a:p>
            <a:pPr marL="800100" lvl="1" indent="-342900" eaLnBrk="0" fontAlgn="base" hangingPunct="0">
              <a:spcBef>
                <a:spcPct val="0"/>
              </a:spcBef>
              <a:spcAft>
                <a:spcPts val="600"/>
              </a:spcAft>
              <a:buFont typeface="Arial" panose="020B0604020202020204" pitchFamily="34" charset="0"/>
              <a:buChar char="•"/>
              <a:defRPr/>
            </a:pPr>
            <a:r>
              <a:rPr lang="en-US" sz="2000" dirty="0">
                <a:solidFill>
                  <a:schemeClr val="bg2"/>
                </a:solidFill>
                <a:ea typeface="Calibri" panose="020F0502020204030204" pitchFamily="34" charset="0"/>
                <a:cs typeface="Times New Roman" panose="02020603050405020304" pitchFamily="18" charset="0"/>
              </a:rPr>
              <a:t>Confirmed by CDC polio laboratory</a:t>
            </a:r>
          </a:p>
          <a:p>
            <a:pPr marL="800100" lvl="1" indent="-342900" eaLnBrk="0" fontAlgn="base" hangingPunct="0">
              <a:spcBef>
                <a:spcPct val="0"/>
              </a:spcBef>
              <a:spcAft>
                <a:spcPts val="600"/>
              </a:spcAft>
              <a:buFont typeface="Arial" panose="020B0604020202020204" pitchFamily="34" charset="0"/>
              <a:buChar char="•"/>
              <a:defRPr/>
            </a:pPr>
            <a:r>
              <a:rPr lang="en-US" sz="2000" dirty="0">
                <a:solidFill>
                  <a:schemeClr val="bg2"/>
                </a:solidFill>
                <a:ea typeface="Calibri" panose="020F0502020204030204" pitchFamily="34" charset="0"/>
                <a:cs typeface="Times New Roman" panose="02020603050405020304" pitchFamily="18" charset="0"/>
              </a:rPr>
              <a:t>10 nucleotide changes in region encoding viral capsid protein (VP1) compared to Sabin 2 strain</a:t>
            </a:r>
          </a:p>
          <a:p>
            <a:pPr marL="800100" lvl="1" indent="-342900" eaLnBrk="0" fontAlgn="base" hangingPunct="0">
              <a:spcBef>
                <a:spcPct val="0"/>
              </a:spcBef>
              <a:spcAft>
                <a:spcPts val="600"/>
              </a:spcAft>
              <a:buFont typeface="Arial" panose="020B0604020202020204" pitchFamily="34" charset="0"/>
              <a:buChar char="•"/>
              <a:defRPr/>
            </a:pPr>
            <a:r>
              <a:rPr lang="en-US" sz="2000" dirty="0">
                <a:solidFill>
                  <a:schemeClr val="bg2"/>
                </a:solidFill>
                <a:ea typeface="Calibri" panose="020F0502020204030204" pitchFamily="34" charset="0"/>
                <a:cs typeface="Times New Roman" panose="02020603050405020304" pitchFamily="18" charset="0"/>
              </a:rPr>
              <a:t>Genetically linked to polioviruses collected in wastewater in Israel, United Kingdom, and Canada</a:t>
            </a:r>
          </a:p>
          <a:p>
            <a:pPr marL="342900" indent="-342900" eaLnBrk="0" fontAlgn="base" hangingPunct="0">
              <a:spcBef>
                <a:spcPct val="0"/>
              </a:spcBef>
              <a:spcAft>
                <a:spcPts val="600"/>
              </a:spcAft>
              <a:buFont typeface="Arial" panose="020B0604020202020204" pitchFamily="34" charset="0"/>
              <a:buChar char="•"/>
              <a:defRPr/>
            </a:pPr>
            <a:endParaRPr lang="en-US" sz="2400" dirty="0">
              <a:solidFill>
                <a:schemeClr val="bg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0129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001011E-826D-95F3-E84F-3E1700A15566}"/>
              </a:ext>
            </a:extLst>
          </p:cNvPr>
          <p:cNvSpPr txBox="1">
            <a:spLocks noGrp="1"/>
          </p:cNvSpPr>
          <p:nvPr>
            <p:ph type="body" sz="quarter" idx="13"/>
          </p:nvPr>
        </p:nvSpPr>
        <p:spPr>
          <a:xfrm>
            <a:off x="609600" y="6175375"/>
            <a:ext cx="10972800" cy="550863"/>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buNone/>
            </a:pPr>
            <a:r>
              <a:rPr lang="en-US" sz="1400" dirty="0">
                <a:hlinkClick r:id="rId3"/>
              </a:rPr>
              <a:t>https://www.health.ny.gov/diseases/communicable/polio/docs/waste_water_surveillance_report.pdf</a:t>
            </a:r>
            <a:r>
              <a:rPr lang="en-US" sz="1400" dirty="0"/>
              <a:t> 		</a:t>
            </a:r>
            <a:endParaRPr lang="en-US" sz="1800" dirty="0">
              <a:solidFill>
                <a:srgbClr val="FF0000"/>
              </a:solidFill>
            </a:endParaRPr>
          </a:p>
        </p:txBody>
      </p:sp>
      <p:sp>
        <p:nvSpPr>
          <p:cNvPr id="5" name="Content Placeholder 4">
            <a:extLst>
              <a:ext uri="{FF2B5EF4-FFF2-40B4-BE49-F238E27FC236}">
                <a16:creationId xmlns:a16="http://schemas.microsoft.com/office/drawing/2014/main" id="{E09EFC5A-4204-D8CF-D0E9-6A9190002439}"/>
              </a:ext>
            </a:extLst>
          </p:cNvPr>
          <p:cNvSpPr>
            <a:spLocks noGrp="1"/>
          </p:cNvSpPr>
          <p:nvPr>
            <p:ph sz="quarter" idx="14"/>
          </p:nvPr>
        </p:nvSpPr>
        <p:spPr>
          <a:xfrm>
            <a:off x="609600" y="1554163"/>
            <a:ext cx="7320958" cy="4621212"/>
          </a:xfrm>
        </p:spPr>
        <p:txBody>
          <a:bodyPr/>
          <a:lstStyle/>
          <a:p>
            <a:r>
              <a:rPr lang="en-US" dirty="0"/>
              <a:t>Poliovirus type 2 genetically linked to the case detected in wastewater samples in New York (Rockland, Orange, Sullivan, and Nassau counties and New York City) during summer 2022</a:t>
            </a:r>
          </a:p>
          <a:p>
            <a:pPr lvl="1"/>
            <a:endParaRPr lang="en-US" dirty="0"/>
          </a:p>
          <a:p>
            <a:r>
              <a:rPr lang="en-US" dirty="0"/>
              <a:t>Retrospective testing detected poliovirus as early as April 2022</a:t>
            </a:r>
          </a:p>
          <a:p>
            <a:pPr lvl="1"/>
            <a:endParaRPr lang="en-US" dirty="0"/>
          </a:p>
          <a:p>
            <a:r>
              <a:rPr lang="en-US" dirty="0"/>
              <a:t>Transmission in multiple locations the NY metropolitan region, persisting over months </a:t>
            </a:r>
            <a:r>
              <a:rPr lang="en-US" dirty="0">
                <a:sym typeface="Wingdings" panose="05000000000000000000" pitchFamily="2" charset="2"/>
              </a:rPr>
              <a:t> circulating VDPV2 (cVDPV2)</a:t>
            </a:r>
          </a:p>
        </p:txBody>
      </p:sp>
      <p:sp>
        <p:nvSpPr>
          <p:cNvPr id="2" name="Title 1">
            <a:extLst>
              <a:ext uri="{FF2B5EF4-FFF2-40B4-BE49-F238E27FC236}">
                <a16:creationId xmlns:a16="http://schemas.microsoft.com/office/drawing/2014/main" id="{AB34B0BA-D51E-85FE-273F-364F64EF1C35}"/>
              </a:ext>
            </a:extLst>
          </p:cNvPr>
          <p:cNvSpPr>
            <a:spLocks noGrp="1"/>
          </p:cNvSpPr>
          <p:nvPr>
            <p:ph type="title"/>
          </p:nvPr>
        </p:nvSpPr>
        <p:spPr/>
        <p:txBody>
          <a:bodyPr/>
          <a:lstStyle/>
          <a:p>
            <a:r>
              <a:rPr lang="en-US" dirty="0"/>
              <a:t>Wastewater Testing for Poliovirus in New York</a:t>
            </a:r>
          </a:p>
        </p:txBody>
      </p:sp>
      <p:pic>
        <p:nvPicPr>
          <p:cNvPr id="7" name="Picture 6" descr="Map of New York State showing location of Rockland, Orange, Sullivan, and Nassau counties and New York City.">
            <a:extLst>
              <a:ext uri="{FF2B5EF4-FFF2-40B4-BE49-F238E27FC236}">
                <a16:creationId xmlns:a16="http://schemas.microsoft.com/office/drawing/2014/main" id="{D33CAEDF-892E-6B73-7833-5E6336D89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185" y="1643765"/>
            <a:ext cx="3816465" cy="3192930"/>
          </a:xfrm>
          <a:prstGeom prst="rect">
            <a:avLst/>
          </a:prstGeom>
        </p:spPr>
      </p:pic>
    </p:spTree>
    <p:extLst>
      <p:ext uri="{BB962C8B-B14F-4D97-AF65-F5344CB8AC3E}">
        <p14:creationId xmlns:p14="http://schemas.microsoft.com/office/powerpoint/2010/main" val="42005805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8900E-0168-3670-BDB8-346EE43D0D88}"/>
              </a:ext>
            </a:extLst>
          </p:cNvPr>
          <p:cNvSpPr>
            <a:spLocks noGrp="1"/>
          </p:cNvSpPr>
          <p:nvPr>
            <p:ph type="title"/>
          </p:nvPr>
        </p:nvSpPr>
        <p:spPr>
          <a:xfrm>
            <a:off x="237308" y="294355"/>
            <a:ext cx="11717384" cy="1188720"/>
          </a:xfrm>
        </p:spPr>
        <p:txBody>
          <a:bodyPr>
            <a:normAutofit fontScale="90000"/>
          </a:bodyPr>
          <a:lstStyle/>
          <a:p>
            <a:r>
              <a:rPr lang="en-US" dirty="0"/>
              <a:t>3-Dose Polio Vaccination Coverage Among Children Aged 2 Years Rockland and Orange Counties, Summer 2022</a:t>
            </a:r>
          </a:p>
        </p:txBody>
      </p:sp>
      <p:sp>
        <p:nvSpPr>
          <p:cNvPr id="4" name="Text Placeholder 3">
            <a:extLst>
              <a:ext uri="{FF2B5EF4-FFF2-40B4-BE49-F238E27FC236}">
                <a16:creationId xmlns:a16="http://schemas.microsoft.com/office/drawing/2014/main" id="{6E9D8A85-B9A6-BC54-6417-9F1882099900}"/>
              </a:ext>
            </a:extLst>
          </p:cNvPr>
          <p:cNvSpPr>
            <a:spLocks noGrp="1"/>
          </p:cNvSpPr>
          <p:nvPr>
            <p:ph type="body" sz="quarter" idx="13"/>
          </p:nvPr>
        </p:nvSpPr>
        <p:spPr/>
        <p:txBody>
          <a:bodyPr/>
          <a:lstStyle/>
          <a:p>
            <a:r>
              <a:rPr lang="en-US" dirty="0"/>
              <a:t>Source: NYSIIS data provided by NYSDOH</a:t>
            </a:r>
          </a:p>
        </p:txBody>
      </p:sp>
      <p:pic>
        <p:nvPicPr>
          <p:cNvPr id="5" name="Picture 4" descr="Map&#10;&#10;Description automatically generated">
            <a:extLst>
              <a:ext uri="{FF2B5EF4-FFF2-40B4-BE49-F238E27FC236}">
                <a16:creationId xmlns:a16="http://schemas.microsoft.com/office/drawing/2014/main" id="{DE24D6E4-410B-8C5A-41C8-C4230E7C4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458" y="2119254"/>
            <a:ext cx="5143458" cy="3419942"/>
          </a:xfrm>
          <a:prstGeom prst="rect">
            <a:avLst/>
          </a:prstGeom>
        </p:spPr>
      </p:pic>
      <p:sp>
        <p:nvSpPr>
          <p:cNvPr id="6" name="TextBox 5">
            <a:extLst>
              <a:ext uri="{FF2B5EF4-FFF2-40B4-BE49-F238E27FC236}">
                <a16:creationId xmlns:a16="http://schemas.microsoft.com/office/drawing/2014/main" id="{5B948ED2-F574-5194-D53B-B54E6DE8C57C}"/>
              </a:ext>
            </a:extLst>
          </p:cNvPr>
          <p:cNvSpPr txBox="1"/>
          <p:nvPr/>
        </p:nvSpPr>
        <p:spPr>
          <a:xfrm>
            <a:off x="6556458" y="1655136"/>
            <a:ext cx="2088905" cy="461665"/>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B40A5"/>
                </a:solidFill>
                <a:effectLst/>
                <a:uLnTx/>
                <a:uFillTx/>
              </a:rPr>
              <a:t>Orange County</a:t>
            </a:r>
          </a:p>
        </p:txBody>
      </p:sp>
      <p:pic>
        <p:nvPicPr>
          <p:cNvPr id="7" name="Picture 6" descr="Map&#10;&#10;Description automatically generated">
            <a:extLst>
              <a:ext uri="{FF2B5EF4-FFF2-40B4-BE49-F238E27FC236}">
                <a16:creationId xmlns:a16="http://schemas.microsoft.com/office/drawing/2014/main" id="{5E8B376C-1F19-B008-5538-06C4D4877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93" y="2119254"/>
            <a:ext cx="4635194" cy="3419942"/>
          </a:xfrm>
          <a:prstGeom prst="rect">
            <a:avLst/>
          </a:prstGeom>
        </p:spPr>
      </p:pic>
      <p:sp>
        <p:nvSpPr>
          <p:cNvPr id="8" name="TextBox 7">
            <a:extLst>
              <a:ext uri="{FF2B5EF4-FFF2-40B4-BE49-F238E27FC236}">
                <a16:creationId xmlns:a16="http://schemas.microsoft.com/office/drawing/2014/main" id="{6A84E27A-AEBA-9646-E6AD-E0AAB6FF5C56}"/>
              </a:ext>
            </a:extLst>
          </p:cNvPr>
          <p:cNvSpPr txBox="1"/>
          <p:nvPr/>
        </p:nvSpPr>
        <p:spPr>
          <a:xfrm>
            <a:off x="740597" y="1655180"/>
            <a:ext cx="2369659" cy="469679"/>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B40A5"/>
                </a:solidFill>
                <a:effectLst/>
                <a:uLnTx/>
                <a:uFillTx/>
              </a:rPr>
              <a:t>Rockland County</a:t>
            </a:r>
          </a:p>
        </p:txBody>
      </p:sp>
      <p:sp>
        <p:nvSpPr>
          <p:cNvPr id="9" name="Content Placeholder 1">
            <a:extLst>
              <a:ext uri="{FF2B5EF4-FFF2-40B4-BE49-F238E27FC236}">
                <a16:creationId xmlns:a16="http://schemas.microsoft.com/office/drawing/2014/main" id="{5401EB36-13DC-F807-7484-EB0C5B0EFFEB}"/>
              </a:ext>
            </a:extLst>
          </p:cNvPr>
          <p:cNvSpPr txBox="1">
            <a:spLocks/>
          </p:cNvSpPr>
          <p:nvPr/>
        </p:nvSpPr>
        <p:spPr>
          <a:xfrm>
            <a:off x="751904" y="5520183"/>
            <a:ext cx="10717103" cy="10758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49E10"/>
              </a:buClr>
              <a:buSzPct val="75000"/>
              <a:buFont typeface="Wingdings" pitchFamily="2" charset="2"/>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D49E10"/>
              </a:buClr>
              <a:buSzPct val="75000"/>
              <a:buFont typeface="Wingdings" pitchFamily="2" charset="2"/>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D49E10"/>
              </a:buClr>
              <a:buSzPct val="75000"/>
              <a:buFont typeface="Wingdings" pitchFamily="2" charset="2"/>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D49E10"/>
              </a:buClr>
              <a:buSzPct val="75000"/>
              <a:buFont typeface="Wingdings" pitchFamily="2" charset="2"/>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D49E10"/>
              </a:buClr>
              <a:buSzPct val="75000"/>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D49E10"/>
              </a:buClr>
              <a:buSzPct val="75000"/>
              <a:buFont typeface="Wingdings" pitchFamily="2" charset="2"/>
              <a:buChar char="§"/>
              <a:tabLst/>
              <a:defRPr/>
            </a:pPr>
            <a:r>
              <a:rPr kumimoji="0" lang="en-US" sz="22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As of August 1, 2022, Rockland and Orange counties had several zip code areas with </a:t>
            </a:r>
            <a:r>
              <a:rPr kumimoji="0" lang="en-US" sz="2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r>
              <a:rPr kumimoji="0" lang="en-US" sz="22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70% 3-dose polio vaccination coverage among children aged 2 years</a:t>
            </a:r>
          </a:p>
        </p:txBody>
      </p:sp>
    </p:spTree>
    <p:extLst>
      <p:ext uri="{BB962C8B-B14F-4D97-AF65-F5344CB8AC3E}">
        <p14:creationId xmlns:p14="http://schemas.microsoft.com/office/powerpoint/2010/main" val="31039646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C6917-8F10-617D-1C9E-54238CE037B4}"/>
              </a:ext>
            </a:extLst>
          </p:cNvPr>
          <p:cNvSpPr>
            <a:spLocks noGrp="1"/>
          </p:cNvSpPr>
          <p:nvPr>
            <p:ph sz="quarter" idx="14"/>
          </p:nvPr>
        </p:nvSpPr>
        <p:spPr/>
        <p:txBody>
          <a:bodyPr/>
          <a:lstStyle/>
          <a:p>
            <a:r>
              <a:rPr lang="en-US" dirty="0"/>
              <a:t>Community and partner outreach and advisories</a:t>
            </a:r>
          </a:p>
          <a:p>
            <a:r>
              <a:rPr lang="en-US" dirty="0"/>
              <a:t>Enhanced surveillance for persons with acute flaccid paralysis</a:t>
            </a:r>
          </a:p>
          <a:p>
            <a:r>
              <a:rPr lang="en-US" dirty="0"/>
              <a:t>Wastewater surveillance</a:t>
            </a:r>
          </a:p>
          <a:p>
            <a:r>
              <a:rPr lang="en-US" dirty="0"/>
              <a:t>Catch-up vaccination with IPV</a:t>
            </a:r>
          </a:p>
          <a:p>
            <a:pPr lvl="1"/>
            <a:r>
              <a:rPr lang="en-US" dirty="0"/>
              <a:t>Temporary vaccination clinics</a:t>
            </a:r>
          </a:p>
          <a:p>
            <a:pPr lvl="1"/>
            <a:r>
              <a:rPr lang="en-US" dirty="0"/>
              <a:t>Discussions with community leaders and organizations about vaccination</a:t>
            </a:r>
          </a:p>
          <a:p>
            <a:pPr lvl="1"/>
            <a:r>
              <a:rPr lang="en-US" dirty="0"/>
              <a:t>Collaborations with clinicians to identify undervaccinated children in their practice and recall for vaccination</a:t>
            </a:r>
          </a:p>
          <a:p>
            <a:pPr lvl="1"/>
            <a:endParaRPr lang="en-US" dirty="0"/>
          </a:p>
          <a:p>
            <a:pPr lvl="1"/>
            <a:endParaRPr lang="en-US" dirty="0"/>
          </a:p>
          <a:p>
            <a:r>
              <a:rPr lang="en-US" dirty="0"/>
              <a:t>Last poliovirus detection in wastewater was February 2023</a:t>
            </a:r>
          </a:p>
          <a:p>
            <a:r>
              <a:rPr lang="en-US" dirty="0"/>
              <a:t>No additional paralytic cases identified (total = 1)</a:t>
            </a:r>
          </a:p>
        </p:txBody>
      </p:sp>
      <p:sp>
        <p:nvSpPr>
          <p:cNvPr id="3" name="Title 2">
            <a:extLst>
              <a:ext uri="{FF2B5EF4-FFF2-40B4-BE49-F238E27FC236}">
                <a16:creationId xmlns:a16="http://schemas.microsoft.com/office/drawing/2014/main" id="{6689F96A-E8C9-6DCE-B747-F60240D29C21}"/>
              </a:ext>
            </a:extLst>
          </p:cNvPr>
          <p:cNvSpPr>
            <a:spLocks noGrp="1"/>
          </p:cNvSpPr>
          <p:nvPr>
            <p:ph type="title"/>
          </p:nvPr>
        </p:nvSpPr>
        <p:spPr/>
        <p:txBody>
          <a:bodyPr/>
          <a:lstStyle/>
          <a:p>
            <a:r>
              <a:rPr lang="en-US" dirty="0"/>
              <a:t>Outbreak Response and Outcomes</a:t>
            </a:r>
          </a:p>
        </p:txBody>
      </p:sp>
      <p:sp>
        <p:nvSpPr>
          <p:cNvPr id="4" name="Text Placeholder 3">
            <a:extLst>
              <a:ext uri="{FF2B5EF4-FFF2-40B4-BE49-F238E27FC236}">
                <a16:creationId xmlns:a16="http://schemas.microsoft.com/office/drawing/2014/main" id="{CFE38B79-04E7-B795-43B7-DB136A63261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157063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BE06D3-6542-F0ED-9131-1C3382695494}"/>
              </a:ext>
            </a:extLst>
          </p:cNvPr>
          <p:cNvSpPr>
            <a:spLocks noGrp="1"/>
          </p:cNvSpPr>
          <p:nvPr>
            <p:ph type="title"/>
          </p:nvPr>
        </p:nvSpPr>
        <p:spPr/>
        <p:txBody>
          <a:bodyPr>
            <a:normAutofit fontScale="90000"/>
          </a:bodyPr>
          <a:lstStyle/>
          <a:p>
            <a:r>
              <a:rPr lang="en-US" dirty="0"/>
              <a:t>Wastewater testing for poliovirus is ongoing in New York</a:t>
            </a:r>
          </a:p>
        </p:txBody>
      </p:sp>
      <p:sp>
        <p:nvSpPr>
          <p:cNvPr id="3" name="Text Placeholder 2">
            <a:extLst>
              <a:ext uri="{FF2B5EF4-FFF2-40B4-BE49-F238E27FC236}">
                <a16:creationId xmlns:a16="http://schemas.microsoft.com/office/drawing/2014/main" id="{54C8BF0C-2EF4-9468-5B41-1A05AE4BF1D1}"/>
              </a:ext>
            </a:extLst>
          </p:cNvPr>
          <p:cNvSpPr>
            <a:spLocks noGrp="1"/>
          </p:cNvSpPr>
          <p:nvPr>
            <p:ph type="body" sz="quarter" idx="13"/>
          </p:nvPr>
        </p:nvSpPr>
        <p:spPr/>
        <p:txBody>
          <a:bodyPr/>
          <a:lstStyle/>
          <a:p>
            <a:r>
              <a:rPr lang="en-US" dirty="0">
                <a:hlinkClick r:id="rId3"/>
              </a:rPr>
              <a:t>https://www.health.ny.gov/diseases/communicable/polio/docs/waste_water_surveillance_report.pdf</a:t>
            </a:r>
            <a:r>
              <a:rPr lang="en-US" dirty="0"/>
              <a:t> </a:t>
            </a:r>
          </a:p>
        </p:txBody>
      </p:sp>
      <p:pic>
        <p:nvPicPr>
          <p:cNvPr id="7" name="Picture 6" descr="Timeline&#10;&#10;Description automatically generated with low confidence">
            <a:extLst>
              <a:ext uri="{FF2B5EF4-FFF2-40B4-BE49-F238E27FC236}">
                <a16:creationId xmlns:a16="http://schemas.microsoft.com/office/drawing/2014/main" id="{86BB393B-C7A2-34B3-C373-A7E2DD62A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11" y="1241420"/>
            <a:ext cx="11981589" cy="5209386"/>
          </a:xfrm>
          <a:prstGeom prst="rect">
            <a:avLst/>
          </a:prstGeom>
        </p:spPr>
      </p:pic>
      <p:pic>
        <p:nvPicPr>
          <p:cNvPr id="10" name="Picture 9">
            <a:extLst>
              <a:ext uri="{FF2B5EF4-FFF2-40B4-BE49-F238E27FC236}">
                <a16:creationId xmlns:a16="http://schemas.microsoft.com/office/drawing/2014/main" id="{A26EE3AA-BC9B-11EE-122F-6B569B4D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806" y="1623649"/>
            <a:ext cx="6699594" cy="806491"/>
          </a:xfrm>
          <a:prstGeom prst="rect">
            <a:avLst/>
          </a:prstGeom>
        </p:spPr>
      </p:pic>
    </p:spTree>
    <p:extLst>
      <p:ext uri="{BB962C8B-B14F-4D97-AF65-F5344CB8AC3E}">
        <p14:creationId xmlns:p14="http://schemas.microsoft.com/office/powerpoint/2010/main" val="13139206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C086-0ED4-7CAC-3418-06421D017CF5}"/>
              </a:ext>
            </a:extLst>
          </p:cNvPr>
          <p:cNvSpPr>
            <a:spLocks noGrp="1"/>
          </p:cNvSpPr>
          <p:nvPr>
            <p:ph type="title"/>
          </p:nvPr>
        </p:nvSpPr>
        <p:spPr/>
        <p:txBody>
          <a:bodyPr/>
          <a:lstStyle/>
          <a:p>
            <a:r>
              <a:rPr lang="en-US" dirty="0"/>
              <a:t>US Polio Vaccination Recommendations</a:t>
            </a:r>
          </a:p>
        </p:txBody>
      </p:sp>
      <p:sp>
        <p:nvSpPr>
          <p:cNvPr id="3" name="Text Placeholder 2">
            <a:extLst>
              <a:ext uri="{FF2B5EF4-FFF2-40B4-BE49-F238E27FC236}">
                <a16:creationId xmlns:a16="http://schemas.microsoft.com/office/drawing/2014/main" id="{5CA8C41E-8476-4C71-E8CC-40ED067D99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12751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64A2-1FF8-416A-132A-189C6F357761}"/>
              </a:ext>
            </a:extLst>
          </p:cNvPr>
          <p:cNvSpPr>
            <a:spLocks noGrp="1"/>
          </p:cNvSpPr>
          <p:nvPr>
            <p:ph type="title"/>
          </p:nvPr>
        </p:nvSpPr>
        <p:spPr/>
        <p:txBody>
          <a:bodyPr>
            <a:normAutofit fontScale="90000"/>
          </a:bodyPr>
          <a:lstStyle/>
          <a:p>
            <a:r>
              <a:rPr lang="en-US" dirty="0"/>
              <a:t>ACIP Polio Immunization Recommendations </a:t>
            </a:r>
            <a:br>
              <a:rPr lang="en-US" dirty="0"/>
            </a:br>
            <a:r>
              <a:rPr lang="en-US" dirty="0"/>
              <a:t>Routine Childhood Schedule </a:t>
            </a:r>
          </a:p>
        </p:txBody>
      </p:sp>
      <p:sp>
        <p:nvSpPr>
          <p:cNvPr id="3" name="Text Placeholder 2">
            <a:extLst>
              <a:ext uri="{FF2B5EF4-FFF2-40B4-BE49-F238E27FC236}">
                <a16:creationId xmlns:a16="http://schemas.microsoft.com/office/drawing/2014/main" id="{124B23C9-38F2-F62A-847C-BF6E045E3DD5}"/>
              </a:ext>
            </a:extLst>
          </p:cNvPr>
          <p:cNvSpPr>
            <a:spLocks noGrp="1"/>
          </p:cNvSpPr>
          <p:nvPr>
            <p:ph type="body" sz="quarter" idx="13"/>
          </p:nvPr>
        </p:nvSpPr>
        <p:spPr>
          <a:xfrm>
            <a:off x="609600" y="5796553"/>
            <a:ext cx="10972800" cy="550863"/>
          </a:xfrm>
        </p:spPr>
        <p:txBody>
          <a:bodyPr/>
          <a:lstStyle/>
          <a:p>
            <a:pPr marL="285750" indent="-285750">
              <a:buFont typeface="Arial" panose="020B0604020202020204" pitchFamily="34" charset="0"/>
              <a:buChar char="•"/>
            </a:pPr>
            <a:r>
              <a:rPr lang="en-US" sz="2400" dirty="0"/>
              <a:t>For catch-up vaccination, 4</a:t>
            </a:r>
            <a:r>
              <a:rPr lang="en-US" sz="2400" baseline="30000" dirty="0"/>
              <a:t>th</a:t>
            </a:r>
            <a:r>
              <a:rPr lang="en-US" sz="2400" dirty="0"/>
              <a:t> dose not needed if 3</a:t>
            </a:r>
            <a:r>
              <a:rPr lang="en-US" sz="2400" baseline="30000" dirty="0"/>
              <a:t>rd</a:t>
            </a:r>
            <a:r>
              <a:rPr lang="en-US" sz="2400" dirty="0"/>
              <a:t> dose given on or after 4</a:t>
            </a:r>
            <a:r>
              <a:rPr lang="en-US" sz="2400" baseline="30000" dirty="0"/>
              <a:t>th</a:t>
            </a:r>
            <a:r>
              <a:rPr lang="en-US" sz="2400" dirty="0"/>
              <a:t> birthday and ≥6 months after 2</a:t>
            </a:r>
            <a:r>
              <a:rPr lang="en-US" sz="2400" baseline="30000" dirty="0"/>
              <a:t>nd</a:t>
            </a:r>
            <a:r>
              <a:rPr lang="en-US" sz="2400" dirty="0"/>
              <a:t> dose.</a:t>
            </a:r>
          </a:p>
        </p:txBody>
      </p:sp>
      <p:graphicFrame>
        <p:nvGraphicFramePr>
          <p:cNvPr id="4" name="Content Placeholder 4">
            <a:extLst>
              <a:ext uri="{FF2B5EF4-FFF2-40B4-BE49-F238E27FC236}">
                <a16:creationId xmlns:a16="http://schemas.microsoft.com/office/drawing/2014/main" id="{8E800D32-9071-5D8B-8D55-6D4938B9568F}"/>
              </a:ext>
            </a:extLst>
          </p:cNvPr>
          <p:cNvGraphicFramePr>
            <a:graphicFrameLocks/>
          </p:cNvGraphicFramePr>
          <p:nvPr>
            <p:extLst>
              <p:ext uri="{D42A27DB-BD31-4B8C-83A1-F6EECF244321}">
                <p14:modId xmlns:p14="http://schemas.microsoft.com/office/powerpoint/2010/main" val="3808774243"/>
              </p:ext>
            </p:extLst>
          </p:nvPr>
        </p:nvGraphicFramePr>
        <p:xfrm>
          <a:off x="2078005" y="2014174"/>
          <a:ext cx="7692189" cy="3326040"/>
        </p:xfrm>
        <a:graphic>
          <a:graphicData uri="http://schemas.openxmlformats.org/drawingml/2006/table">
            <a:tbl>
              <a:tblPr firstRow="1" bandRow="1">
                <a:tableStyleId>{B301B821-A1FF-4177-AEE7-76D212191A09}</a:tableStyleId>
              </a:tblPr>
              <a:tblGrid>
                <a:gridCol w="2064795">
                  <a:extLst>
                    <a:ext uri="{9D8B030D-6E8A-4147-A177-3AD203B41FA5}">
                      <a16:colId xmlns:a16="http://schemas.microsoft.com/office/drawing/2014/main" val="20000"/>
                    </a:ext>
                  </a:extLst>
                </a:gridCol>
                <a:gridCol w="5627394">
                  <a:extLst>
                    <a:ext uri="{9D8B030D-6E8A-4147-A177-3AD203B41FA5}">
                      <a16:colId xmlns:a16="http://schemas.microsoft.com/office/drawing/2014/main" val="20001"/>
                    </a:ext>
                  </a:extLst>
                </a:gridCol>
              </a:tblGrid>
              <a:tr h="850060">
                <a:tc>
                  <a:txBody>
                    <a:bodyPr/>
                    <a:lstStyle/>
                    <a:p>
                      <a:pPr algn="ctr"/>
                      <a:r>
                        <a:rPr lang="en-US" sz="2800" b="1" dirty="0">
                          <a:solidFill>
                            <a:schemeClr val="tx2">
                              <a:lumMod val="50000"/>
                            </a:schemeClr>
                          </a:solidFill>
                        </a:rPr>
                        <a:t>IPV</a:t>
                      </a:r>
                      <a:r>
                        <a:rPr lang="en-US" sz="2800" b="1" baseline="0" dirty="0">
                          <a:solidFill>
                            <a:schemeClr val="tx2">
                              <a:lumMod val="50000"/>
                            </a:schemeClr>
                          </a:solidFill>
                        </a:rPr>
                        <a:t> D</a:t>
                      </a:r>
                      <a:r>
                        <a:rPr lang="en-US" sz="2800" b="1" dirty="0">
                          <a:solidFill>
                            <a:schemeClr val="tx2">
                              <a:lumMod val="50000"/>
                            </a:schemeClr>
                          </a:solidFill>
                        </a:rPr>
                        <a:t>ose  </a:t>
                      </a:r>
                      <a:endParaRPr lang="en-US" sz="2800" b="1" dirty="0">
                        <a:solidFill>
                          <a:schemeClr val="tx2">
                            <a:lumMod val="50000"/>
                          </a:schemeClr>
                        </a:solidFill>
                        <a:latin typeface="Calibri" panose="020F0502020204030204" pitchFamily="34" charset="0"/>
                      </a:endParaRPr>
                    </a:p>
                  </a:txBody>
                  <a:tcPr marL="117239" marR="117239" anchor="b"/>
                </a:tc>
                <a:tc>
                  <a:txBody>
                    <a:bodyPr/>
                    <a:lstStyle/>
                    <a:p>
                      <a:pPr algn="ctr"/>
                      <a:r>
                        <a:rPr lang="en-US" sz="2800" b="1">
                          <a:solidFill>
                            <a:schemeClr val="tx2">
                              <a:lumMod val="50000"/>
                            </a:schemeClr>
                          </a:solidFill>
                        </a:rPr>
                        <a:t>Routinely</a:t>
                      </a:r>
                      <a:r>
                        <a:rPr lang="en-US" sz="2800" b="1" baseline="0">
                          <a:solidFill>
                            <a:schemeClr val="tx2">
                              <a:lumMod val="50000"/>
                            </a:schemeClr>
                          </a:solidFill>
                        </a:rPr>
                        <a:t> Recommended Age  </a:t>
                      </a:r>
                      <a:endParaRPr lang="en-US" sz="2800" b="1">
                        <a:solidFill>
                          <a:schemeClr val="tx2">
                            <a:lumMod val="50000"/>
                          </a:schemeClr>
                        </a:solidFill>
                        <a:latin typeface="Calibri" panose="020F0502020204030204" pitchFamily="34" charset="0"/>
                      </a:endParaRPr>
                    </a:p>
                  </a:txBody>
                  <a:tcPr marL="117239" marR="117239" anchor="b"/>
                </a:tc>
                <a:extLst>
                  <a:ext uri="{0D108BD9-81ED-4DB2-BD59-A6C34878D82A}">
                    <a16:rowId xmlns:a16="http://schemas.microsoft.com/office/drawing/2014/main" val="10000"/>
                  </a:ext>
                </a:extLst>
              </a:tr>
              <a:tr h="618995">
                <a:tc>
                  <a:txBody>
                    <a:bodyPr/>
                    <a:lstStyle/>
                    <a:p>
                      <a:pPr algn="ctr"/>
                      <a:r>
                        <a:rPr lang="en-US" sz="2800" b="1">
                          <a:solidFill>
                            <a:schemeClr val="tx2">
                              <a:lumMod val="50000"/>
                            </a:schemeClr>
                          </a:solidFill>
                        </a:rPr>
                        <a:t>1</a:t>
                      </a:r>
                      <a:endParaRPr lang="en-US" sz="2800" b="1">
                        <a:solidFill>
                          <a:schemeClr val="tx2">
                            <a:lumMod val="50000"/>
                          </a:schemeClr>
                        </a:solidFill>
                        <a:latin typeface="Calibri" panose="020F0502020204030204" pitchFamily="34" charset="0"/>
                      </a:endParaRPr>
                    </a:p>
                  </a:txBody>
                  <a:tcPr marL="117239" marR="117239" anchor="ctr"/>
                </a:tc>
                <a:tc>
                  <a:txBody>
                    <a:bodyPr/>
                    <a:lstStyle/>
                    <a:p>
                      <a:pPr algn="ctr"/>
                      <a:r>
                        <a:rPr lang="en-US" sz="2800" b="0">
                          <a:solidFill>
                            <a:schemeClr val="tx2">
                              <a:lumMod val="50000"/>
                            </a:schemeClr>
                          </a:solidFill>
                        </a:rPr>
                        <a:t>2 months</a:t>
                      </a:r>
                      <a:r>
                        <a:rPr lang="en-US" sz="2800" b="0" baseline="0">
                          <a:solidFill>
                            <a:schemeClr val="tx2">
                              <a:lumMod val="50000"/>
                            </a:schemeClr>
                          </a:solidFill>
                        </a:rPr>
                        <a:t> </a:t>
                      </a:r>
                      <a:endParaRPr lang="en-US" sz="2800" b="0">
                        <a:solidFill>
                          <a:schemeClr val="tx2">
                            <a:lumMod val="50000"/>
                          </a:schemeClr>
                        </a:solidFill>
                        <a:latin typeface="Calibri" panose="020F0502020204030204" pitchFamily="34" charset="0"/>
                      </a:endParaRPr>
                    </a:p>
                  </a:txBody>
                  <a:tcPr marL="117239" marR="117239" anchor="ctr"/>
                </a:tc>
                <a:extLst>
                  <a:ext uri="{0D108BD9-81ED-4DB2-BD59-A6C34878D82A}">
                    <a16:rowId xmlns:a16="http://schemas.microsoft.com/office/drawing/2014/main" val="10001"/>
                  </a:ext>
                </a:extLst>
              </a:tr>
              <a:tr h="618995">
                <a:tc>
                  <a:txBody>
                    <a:bodyPr/>
                    <a:lstStyle/>
                    <a:p>
                      <a:pPr algn="ctr"/>
                      <a:r>
                        <a:rPr lang="en-US" sz="2800" b="1" dirty="0">
                          <a:solidFill>
                            <a:schemeClr val="tx2">
                              <a:lumMod val="50000"/>
                            </a:schemeClr>
                          </a:solidFill>
                        </a:rPr>
                        <a:t>2</a:t>
                      </a:r>
                      <a:endParaRPr lang="en-US" sz="2800" b="1" dirty="0">
                        <a:solidFill>
                          <a:schemeClr val="tx2">
                            <a:lumMod val="50000"/>
                          </a:schemeClr>
                        </a:solidFill>
                        <a:latin typeface="Calibri" panose="020F0502020204030204" pitchFamily="34" charset="0"/>
                      </a:endParaRPr>
                    </a:p>
                  </a:txBody>
                  <a:tcPr marL="117239" marR="117239" anchor="ctr"/>
                </a:tc>
                <a:tc>
                  <a:txBody>
                    <a:bodyPr/>
                    <a:lstStyle/>
                    <a:p>
                      <a:pPr algn="ctr"/>
                      <a:r>
                        <a:rPr lang="en-US" sz="2800" b="0">
                          <a:solidFill>
                            <a:schemeClr val="tx2">
                              <a:lumMod val="50000"/>
                            </a:schemeClr>
                          </a:solidFill>
                        </a:rPr>
                        <a:t>4 months </a:t>
                      </a:r>
                      <a:endParaRPr lang="en-US" sz="2800" b="0">
                        <a:solidFill>
                          <a:schemeClr val="tx2">
                            <a:lumMod val="50000"/>
                          </a:schemeClr>
                        </a:solidFill>
                        <a:latin typeface="Calibri" panose="020F0502020204030204" pitchFamily="34" charset="0"/>
                      </a:endParaRPr>
                    </a:p>
                  </a:txBody>
                  <a:tcPr marL="117239" marR="117239" anchor="ctr"/>
                </a:tc>
                <a:extLst>
                  <a:ext uri="{0D108BD9-81ED-4DB2-BD59-A6C34878D82A}">
                    <a16:rowId xmlns:a16="http://schemas.microsoft.com/office/drawing/2014/main" val="10002"/>
                  </a:ext>
                </a:extLst>
              </a:tr>
              <a:tr h="618995">
                <a:tc>
                  <a:txBody>
                    <a:bodyPr/>
                    <a:lstStyle/>
                    <a:p>
                      <a:pPr algn="ctr"/>
                      <a:r>
                        <a:rPr lang="en-US" sz="2800" b="1">
                          <a:solidFill>
                            <a:schemeClr val="tx2">
                              <a:lumMod val="50000"/>
                            </a:schemeClr>
                          </a:solidFill>
                        </a:rPr>
                        <a:t>3</a:t>
                      </a:r>
                      <a:endParaRPr lang="en-US" sz="2800" b="1">
                        <a:solidFill>
                          <a:schemeClr val="tx2">
                            <a:lumMod val="50000"/>
                          </a:schemeClr>
                        </a:solidFill>
                        <a:latin typeface="Calibri" panose="020F0502020204030204" pitchFamily="34" charset="0"/>
                      </a:endParaRPr>
                    </a:p>
                  </a:txBody>
                  <a:tcPr marL="117239" marR="117239" anchor="ctr"/>
                </a:tc>
                <a:tc>
                  <a:txBody>
                    <a:bodyPr/>
                    <a:lstStyle/>
                    <a:p>
                      <a:pPr algn="ctr"/>
                      <a:r>
                        <a:rPr lang="en-US" sz="2800" b="0">
                          <a:solidFill>
                            <a:schemeClr val="tx2">
                              <a:lumMod val="50000"/>
                            </a:schemeClr>
                          </a:solidFill>
                        </a:rPr>
                        <a:t>6</a:t>
                      </a:r>
                      <a:r>
                        <a:rPr lang="en-US" sz="2800" b="0" baseline="0">
                          <a:solidFill>
                            <a:schemeClr val="tx2">
                              <a:lumMod val="50000"/>
                            </a:schemeClr>
                          </a:solidFill>
                        </a:rPr>
                        <a:t>–18 </a:t>
                      </a:r>
                      <a:r>
                        <a:rPr lang="en-US" sz="2800" b="0">
                          <a:solidFill>
                            <a:schemeClr val="tx2">
                              <a:lumMod val="50000"/>
                            </a:schemeClr>
                          </a:solidFill>
                        </a:rPr>
                        <a:t>months </a:t>
                      </a:r>
                      <a:endParaRPr lang="en-US" sz="2800" b="0">
                        <a:solidFill>
                          <a:schemeClr val="tx2">
                            <a:lumMod val="50000"/>
                          </a:schemeClr>
                        </a:solidFill>
                        <a:latin typeface="Calibri" panose="020F0502020204030204" pitchFamily="34" charset="0"/>
                      </a:endParaRPr>
                    </a:p>
                  </a:txBody>
                  <a:tcPr marL="117239" marR="117239" anchor="ctr"/>
                </a:tc>
                <a:extLst>
                  <a:ext uri="{0D108BD9-81ED-4DB2-BD59-A6C34878D82A}">
                    <a16:rowId xmlns:a16="http://schemas.microsoft.com/office/drawing/2014/main" val="10003"/>
                  </a:ext>
                </a:extLst>
              </a:tr>
              <a:tr h="618995">
                <a:tc>
                  <a:txBody>
                    <a:bodyPr/>
                    <a:lstStyle/>
                    <a:p>
                      <a:pPr algn="ctr"/>
                      <a:r>
                        <a:rPr lang="en-US" sz="2800" b="1">
                          <a:solidFill>
                            <a:schemeClr val="tx2">
                              <a:lumMod val="50000"/>
                            </a:schemeClr>
                          </a:solidFill>
                        </a:rPr>
                        <a:t>4</a:t>
                      </a:r>
                      <a:endParaRPr lang="en-US" sz="2800" b="1">
                        <a:solidFill>
                          <a:schemeClr val="tx2">
                            <a:lumMod val="50000"/>
                          </a:schemeClr>
                        </a:solidFill>
                        <a:latin typeface="Calibri" panose="020F0502020204030204" pitchFamily="34" charset="0"/>
                      </a:endParaRPr>
                    </a:p>
                  </a:txBody>
                  <a:tcPr marL="117239" marR="117239" anchor="ctr"/>
                </a:tc>
                <a:tc>
                  <a:txBody>
                    <a:bodyPr/>
                    <a:lstStyle/>
                    <a:p>
                      <a:pPr algn="ctr"/>
                      <a:r>
                        <a:rPr lang="en-US" sz="2800" b="0" dirty="0">
                          <a:solidFill>
                            <a:schemeClr val="tx2">
                              <a:lumMod val="50000"/>
                            </a:schemeClr>
                          </a:solidFill>
                        </a:rPr>
                        <a:t>4</a:t>
                      </a:r>
                      <a:r>
                        <a:rPr lang="en-US" sz="2800" b="0" baseline="0" dirty="0">
                          <a:solidFill>
                            <a:schemeClr val="tx2">
                              <a:lumMod val="50000"/>
                            </a:schemeClr>
                          </a:solidFill>
                        </a:rPr>
                        <a:t>–6 </a:t>
                      </a:r>
                      <a:r>
                        <a:rPr lang="en-US" sz="2800" b="0" dirty="0">
                          <a:solidFill>
                            <a:schemeClr val="tx2">
                              <a:lumMod val="50000"/>
                            </a:schemeClr>
                          </a:solidFill>
                        </a:rPr>
                        <a:t>years </a:t>
                      </a:r>
                      <a:endParaRPr lang="en-US" sz="2800" b="0" dirty="0">
                        <a:solidFill>
                          <a:schemeClr val="tx2">
                            <a:lumMod val="50000"/>
                          </a:schemeClr>
                        </a:solidFill>
                        <a:latin typeface="Calibri" panose="020F0502020204030204" pitchFamily="34" charset="0"/>
                      </a:endParaRPr>
                    </a:p>
                  </a:txBody>
                  <a:tcPr marL="117239" marR="117239"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6166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DA9FF7-4992-B9B5-3B35-F987BC03C2BF}"/>
              </a:ext>
            </a:extLst>
          </p:cNvPr>
          <p:cNvSpPr>
            <a:spLocks noGrp="1"/>
          </p:cNvSpPr>
          <p:nvPr>
            <p:ph sz="quarter" idx="14"/>
          </p:nvPr>
        </p:nvSpPr>
        <p:spPr/>
        <p:txBody>
          <a:bodyPr/>
          <a:lstStyle/>
          <a:p>
            <a:pPr marL="0" indent="0">
              <a:buNone/>
            </a:pPr>
            <a:r>
              <a:rPr lang="en-US" b="1" u="sng" dirty="0">
                <a:solidFill>
                  <a:schemeClr val="tx1"/>
                </a:solidFill>
              </a:rPr>
              <a:t>Before June 2023:</a:t>
            </a:r>
          </a:p>
          <a:p>
            <a:r>
              <a:rPr lang="en-US" dirty="0"/>
              <a:t>Routine vaccination of undervaccinated adults not recommended. </a:t>
            </a:r>
          </a:p>
          <a:p>
            <a:r>
              <a:rPr lang="en-US" dirty="0"/>
              <a:t>Catch-up vaccination only recommended if at increased risk of poliovirus exposure.</a:t>
            </a:r>
          </a:p>
          <a:p>
            <a:endParaRPr lang="en-US" dirty="0"/>
          </a:p>
          <a:p>
            <a:pPr marL="0" indent="0">
              <a:buNone/>
            </a:pPr>
            <a:r>
              <a:rPr lang="en-US" b="1" u="sng" dirty="0">
                <a:solidFill>
                  <a:schemeClr val="tx1"/>
                </a:solidFill>
              </a:rPr>
              <a:t>New (current) recommendations, as of June 2023:</a:t>
            </a:r>
          </a:p>
          <a:p>
            <a:r>
              <a:rPr lang="en-US" dirty="0"/>
              <a:t>Adults who are known or suspected to be undervaccinated should complete a 3-dose polio vaccination series with IPV.</a:t>
            </a:r>
          </a:p>
          <a:p>
            <a:r>
              <a:rPr lang="en-US" dirty="0"/>
              <a:t>Note: Adults born and raised in US can assume they received polio vaccination as children unless there are specific reasons to believe otherwise.</a:t>
            </a:r>
          </a:p>
        </p:txBody>
      </p:sp>
      <p:sp>
        <p:nvSpPr>
          <p:cNvPr id="2" name="Title 1">
            <a:extLst>
              <a:ext uri="{FF2B5EF4-FFF2-40B4-BE49-F238E27FC236}">
                <a16:creationId xmlns:a16="http://schemas.microsoft.com/office/drawing/2014/main" id="{CC6B4255-40D2-8CD7-CA17-47BBD42E2D8F}"/>
              </a:ext>
            </a:extLst>
          </p:cNvPr>
          <p:cNvSpPr>
            <a:spLocks noGrp="1"/>
          </p:cNvSpPr>
          <p:nvPr>
            <p:ph type="title"/>
          </p:nvPr>
        </p:nvSpPr>
        <p:spPr/>
        <p:txBody>
          <a:bodyPr>
            <a:normAutofit fontScale="90000"/>
          </a:bodyPr>
          <a:lstStyle/>
          <a:p>
            <a:r>
              <a:rPr lang="en-US" dirty="0"/>
              <a:t>ACIP Polio Immunization Recommendations for Undervaccinated Adults </a:t>
            </a:r>
          </a:p>
        </p:txBody>
      </p:sp>
      <p:sp>
        <p:nvSpPr>
          <p:cNvPr id="4" name="Text Placeholder 3">
            <a:extLst>
              <a:ext uri="{FF2B5EF4-FFF2-40B4-BE49-F238E27FC236}">
                <a16:creationId xmlns:a16="http://schemas.microsoft.com/office/drawing/2014/main" id="{A1EB4859-9556-344C-1CC7-0CEEFE7AC86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013549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E193F7F-D0AC-3C8F-6392-033466C14752}"/>
              </a:ext>
            </a:extLst>
          </p:cNvPr>
          <p:cNvSpPr>
            <a:spLocks noGrp="1"/>
          </p:cNvSpPr>
          <p:nvPr>
            <p:ph sz="quarter" idx="14"/>
          </p:nvPr>
        </p:nvSpPr>
        <p:spPr>
          <a:xfrm>
            <a:off x="609600" y="1554163"/>
            <a:ext cx="7739270" cy="4621212"/>
          </a:xfrm>
        </p:spPr>
        <p:txBody>
          <a:bodyPr/>
          <a:lstStyle/>
          <a:p>
            <a:r>
              <a:rPr lang="en-US" dirty="0"/>
              <a:t>RNA genome enclosed in capsid</a:t>
            </a:r>
          </a:p>
          <a:p>
            <a:endParaRPr lang="en-US" dirty="0"/>
          </a:p>
          <a:p>
            <a:r>
              <a:rPr lang="en-US" dirty="0"/>
              <a:t>Slight differences in capsid </a:t>
            </a:r>
            <a:r>
              <a:rPr lang="en-US" dirty="0">
                <a:sym typeface="Wingdings" panose="05000000000000000000" pitchFamily="2" charset="2"/>
              </a:rPr>
              <a:t> three </a:t>
            </a:r>
            <a:r>
              <a:rPr lang="en-US" dirty="0"/>
              <a:t>poliovirus serotypes: type 1, type 2, and type 3</a:t>
            </a:r>
          </a:p>
          <a:p>
            <a:endParaRPr lang="en-US" dirty="0"/>
          </a:p>
          <a:p>
            <a:r>
              <a:rPr lang="en-US" dirty="0"/>
              <a:t>Immunity to one serotype does not result in significant immunity to other serotypes</a:t>
            </a:r>
          </a:p>
          <a:p>
            <a:endParaRPr lang="en-US" dirty="0"/>
          </a:p>
        </p:txBody>
      </p:sp>
      <p:sp>
        <p:nvSpPr>
          <p:cNvPr id="4" name="Title 3">
            <a:extLst>
              <a:ext uri="{FF2B5EF4-FFF2-40B4-BE49-F238E27FC236}">
                <a16:creationId xmlns:a16="http://schemas.microsoft.com/office/drawing/2014/main" id="{69EC591B-0AFB-4CE1-9DE0-C07EE1E1269B}"/>
              </a:ext>
            </a:extLst>
          </p:cNvPr>
          <p:cNvSpPr>
            <a:spLocks noGrp="1"/>
          </p:cNvSpPr>
          <p:nvPr>
            <p:ph type="title"/>
          </p:nvPr>
        </p:nvSpPr>
        <p:spPr/>
        <p:txBody>
          <a:bodyPr>
            <a:normAutofit/>
          </a:bodyPr>
          <a:lstStyle/>
          <a:p>
            <a:r>
              <a:rPr lang="en-US" dirty="0"/>
              <a:t>Poliovirus</a:t>
            </a:r>
          </a:p>
        </p:txBody>
      </p:sp>
      <p:sp>
        <p:nvSpPr>
          <p:cNvPr id="5" name="Text Placeholder 4">
            <a:extLst>
              <a:ext uri="{FF2B5EF4-FFF2-40B4-BE49-F238E27FC236}">
                <a16:creationId xmlns:a16="http://schemas.microsoft.com/office/drawing/2014/main" id="{33D88594-2DAF-F4B8-367F-B62A7A7F2A7C}"/>
              </a:ext>
            </a:extLst>
          </p:cNvPr>
          <p:cNvSpPr>
            <a:spLocks noGrp="1"/>
          </p:cNvSpPr>
          <p:nvPr>
            <p:ph type="body" sz="quarter" idx="13"/>
          </p:nvPr>
        </p:nvSpPr>
        <p:spPr/>
        <p:txBody>
          <a:bodyPr/>
          <a:lstStyle/>
          <a:p>
            <a:pPr algn="l"/>
            <a:r>
              <a:rPr lang="en-US" b="0" i="0" dirty="0">
                <a:solidFill>
                  <a:srgbClr val="000000"/>
                </a:solidFill>
                <a:effectLst/>
                <a:latin typeface="Open Sans" panose="020B0606030504020204" pitchFamily="34" charset="0"/>
              </a:rPr>
              <a:t>Nathanson N, Kew OM. Am J Epidemiol 2010;172:1213–29.</a:t>
            </a:r>
          </a:p>
        </p:txBody>
      </p:sp>
      <p:pic>
        <p:nvPicPr>
          <p:cNvPr id="2" name="Picture 1" descr="A picture depicting the poliovirus.">
            <a:extLst>
              <a:ext uri="{FF2B5EF4-FFF2-40B4-BE49-F238E27FC236}">
                <a16:creationId xmlns:a16="http://schemas.microsoft.com/office/drawing/2014/main" id="{C84DF300-614D-F1F4-2063-D9A115E1B5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893" y="1554163"/>
            <a:ext cx="3427484" cy="3391887"/>
          </a:xfrm>
          <a:prstGeom prst="rect">
            <a:avLst/>
          </a:prstGeom>
        </p:spPr>
      </p:pic>
    </p:spTree>
    <p:extLst>
      <p:ext uri="{BB962C8B-B14F-4D97-AF65-F5344CB8AC3E}">
        <p14:creationId xmlns:p14="http://schemas.microsoft.com/office/powerpoint/2010/main" val="6572209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B591BA-BAFF-1E82-B0C8-FB541D94893E}"/>
              </a:ext>
            </a:extLst>
          </p:cNvPr>
          <p:cNvSpPr>
            <a:spLocks noGrp="1"/>
          </p:cNvSpPr>
          <p:nvPr>
            <p:ph sz="quarter" idx="14"/>
          </p:nvPr>
        </p:nvSpPr>
        <p:spPr/>
        <p:txBody>
          <a:bodyPr/>
          <a:lstStyle/>
          <a:p>
            <a:r>
              <a:rPr lang="en-US" dirty="0"/>
              <a:t>Adults who are at increased risk for exposure to poliovirus may receive a single lifetime booster dose of IPV</a:t>
            </a:r>
          </a:p>
          <a:p>
            <a:pPr marL="0" indent="0">
              <a:buNone/>
            </a:pPr>
            <a:endParaRPr lang="en-US" sz="1000" dirty="0"/>
          </a:p>
          <a:p>
            <a:pPr lvl="1"/>
            <a:r>
              <a:rPr lang="en-US" sz="2400" dirty="0"/>
              <a:t>Travelers to countries where polio is epidemic or endemic</a:t>
            </a:r>
          </a:p>
          <a:p>
            <a:pPr lvl="1"/>
            <a:r>
              <a:rPr lang="en-US" sz="2400" dirty="0"/>
              <a:t>Laboratory and health care workers who handle specimens that might contain polioviruses</a:t>
            </a:r>
          </a:p>
          <a:p>
            <a:pPr lvl="1"/>
            <a:r>
              <a:rPr lang="en-US" sz="2400" dirty="0"/>
              <a:t>Health care workers or other caregivers who have close contact with patients in a community with a polio outbreak</a:t>
            </a:r>
          </a:p>
          <a:p>
            <a:pPr lvl="1"/>
            <a:r>
              <a:rPr lang="en-US" sz="2400" dirty="0"/>
              <a:t>Other adults who are identified by public health authorities as being part of a group or population at increased risk for exposure to poliovirus because of an outbreak</a:t>
            </a:r>
          </a:p>
        </p:txBody>
      </p:sp>
      <p:sp>
        <p:nvSpPr>
          <p:cNvPr id="3" name="Title 2">
            <a:extLst>
              <a:ext uri="{FF2B5EF4-FFF2-40B4-BE49-F238E27FC236}">
                <a16:creationId xmlns:a16="http://schemas.microsoft.com/office/drawing/2014/main" id="{6A52963A-6935-EDB9-44B2-DAA205909C67}"/>
              </a:ext>
            </a:extLst>
          </p:cNvPr>
          <p:cNvSpPr>
            <a:spLocks noGrp="1"/>
          </p:cNvSpPr>
          <p:nvPr>
            <p:ph type="title"/>
          </p:nvPr>
        </p:nvSpPr>
        <p:spPr/>
        <p:txBody>
          <a:bodyPr>
            <a:normAutofit fontScale="90000"/>
          </a:bodyPr>
          <a:lstStyle/>
          <a:p>
            <a:r>
              <a:rPr lang="en-US" dirty="0"/>
              <a:t>ACIP Polio Immunization Recommendations for Adult Booster Doses</a:t>
            </a:r>
          </a:p>
        </p:txBody>
      </p:sp>
      <p:sp>
        <p:nvSpPr>
          <p:cNvPr id="4" name="Text Placeholder 3">
            <a:extLst>
              <a:ext uri="{FF2B5EF4-FFF2-40B4-BE49-F238E27FC236}">
                <a16:creationId xmlns:a16="http://schemas.microsoft.com/office/drawing/2014/main" id="{33D2DDB2-57FF-B955-2065-2C61FB658E3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111404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6DAD-5A6F-263E-E9BB-0387ED5EAFB1}"/>
              </a:ext>
            </a:extLst>
          </p:cNvPr>
          <p:cNvSpPr>
            <a:spLocks noGrp="1"/>
          </p:cNvSpPr>
          <p:nvPr>
            <p:ph type="title"/>
          </p:nvPr>
        </p:nvSpPr>
        <p:spPr/>
        <p:txBody>
          <a:bodyPr/>
          <a:lstStyle/>
          <a:p>
            <a:r>
              <a:rPr lang="en-US" dirty="0"/>
              <a:t>Polio-Containing Vaccine Products</a:t>
            </a:r>
          </a:p>
        </p:txBody>
      </p:sp>
      <p:sp>
        <p:nvSpPr>
          <p:cNvPr id="3" name="Text Placeholder 2">
            <a:extLst>
              <a:ext uri="{FF2B5EF4-FFF2-40B4-BE49-F238E27FC236}">
                <a16:creationId xmlns:a16="http://schemas.microsoft.com/office/drawing/2014/main" id="{32BC9F00-172C-D479-CBD0-52B723BB5AC2}"/>
              </a:ext>
            </a:extLst>
          </p:cNvPr>
          <p:cNvSpPr>
            <a:spLocks noGrp="1"/>
          </p:cNvSpPr>
          <p:nvPr>
            <p:ph type="body" sz="quarter" idx="13"/>
          </p:nvPr>
        </p:nvSpPr>
        <p:spPr/>
        <p:txBody>
          <a:bodyPr/>
          <a:lstStyle/>
          <a:p>
            <a:r>
              <a:rPr lang="en-US" dirty="0"/>
              <a:t>IM = Intramuscular; SC = Subcutaneous; All vaccines in the table above are non-live</a:t>
            </a:r>
          </a:p>
        </p:txBody>
      </p:sp>
      <p:graphicFrame>
        <p:nvGraphicFramePr>
          <p:cNvPr id="4" name="Content Placeholder 3">
            <a:extLst>
              <a:ext uri="{FF2B5EF4-FFF2-40B4-BE49-F238E27FC236}">
                <a16:creationId xmlns:a16="http://schemas.microsoft.com/office/drawing/2014/main" id="{B0CD4C42-CCA7-6016-33D5-57D3935C1B5D}"/>
              </a:ext>
            </a:extLst>
          </p:cNvPr>
          <p:cNvGraphicFramePr>
            <a:graphicFrameLocks/>
          </p:cNvGraphicFramePr>
          <p:nvPr>
            <p:extLst>
              <p:ext uri="{D42A27DB-BD31-4B8C-83A1-F6EECF244321}">
                <p14:modId xmlns:p14="http://schemas.microsoft.com/office/powerpoint/2010/main" val="3621440876"/>
              </p:ext>
            </p:extLst>
          </p:nvPr>
        </p:nvGraphicFramePr>
        <p:xfrm>
          <a:off x="609600" y="925830"/>
          <a:ext cx="10972799" cy="5396068"/>
        </p:xfrm>
        <a:graphic>
          <a:graphicData uri="http://schemas.openxmlformats.org/drawingml/2006/table">
            <a:tbl>
              <a:tblPr firstRow="1" bandRow="1">
                <a:tableStyleId>{B301B821-A1FF-4177-AEE7-76D212191A09}</a:tableStyleId>
              </a:tblPr>
              <a:tblGrid>
                <a:gridCol w="1829009">
                  <a:extLst>
                    <a:ext uri="{9D8B030D-6E8A-4147-A177-3AD203B41FA5}">
                      <a16:colId xmlns:a16="http://schemas.microsoft.com/office/drawing/2014/main" val="3142271563"/>
                    </a:ext>
                  </a:extLst>
                </a:gridCol>
                <a:gridCol w="2184191">
                  <a:extLst>
                    <a:ext uri="{9D8B030D-6E8A-4147-A177-3AD203B41FA5}">
                      <a16:colId xmlns:a16="http://schemas.microsoft.com/office/drawing/2014/main" val="371502693"/>
                    </a:ext>
                  </a:extLst>
                </a:gridCol>
                <a:gridCol w="2657318">
                  <a:extLst>
                    <a:ext uri="{9D8B030D-6E8A-4147-A177-3AD203B41FA5}">
                      <a16:colId xmlns:a16="http://schemas.microsoft.com/office/drawing/2014/main" val="3070594186"/>
                    </a:ext>
                  </a:extLst>
                </a:gridCol>
                <a:gridCol w="2942018">
                  <a:extLst>
                    <a:ext uri="{9D8B030D-6E8A-4147-A177-3AD203B41FA5}">
                      <a16:colId xmlns:a16="http://schemas.microsoft.com/office/drawing/2014/main" val="3827423495"/>
                    </a:ext>
                  </a:extLst>
                </a:gridCol>
                <a:gridCol w="1360263">
                  <a:extLst>
                    <a:ext uri="{9D8B030D-6E8A-4147-A177-3AD203B41FA5}">
                      <a16:colId xmlns:a16="http://schemas.microsoft.com/office/drawing/2014/main" val="1549035578"/>
                    </a:ext>
                  </a:extLst>
                </a:gridCol>
              </a:tblGrid>
              <a:tr h="823266">
                <a:tc>
                  <a:txBody>
                    <a:bodyPr/>
                    <a:lstStyle/>
                    <a:p>
                      <a:pPr algn="ctr"/>
                      <a:r>
                        <a:rPr lang="en-US" sz="2000" b="1" dirty="0">
                          <a:solidFill>
                            <a:schemeClr val="tx2">
                              <a:lumMod val="50000"/>
                            </a:schemeClr>
                          </a:solidFill>
                        </a:rPr>
                        <a:t>Vaccine name</a:t>
                      </a:r>
                    </a:p>
                  </a:txBody>
                  <a:tcPr anchor="ctr"/>
                </a:tc>
                <a:tc>
                  <a:txBody>
                    <a:bodyPr/>
                    <a:lstStyle/>
                    <a:p>
                      <a:pPr algn="ctr"/>
                      <a:r>
                        <a:rPr lang="en-US" sz="2000" b="0">
                          <a:solidFill>
                            <a:schemeClr val="tx2">
                              <a:lumMod val="50000"/>
                            </a:schemeClr>
                          </a:solidFill>
                        </a:rPr>
                        <a:t>Vaccine components</a:t>
                      </a:r>
                    </a:p>
                  </a:txBody>
                  <a:tcPr anchor="ctr"/>
                </a:tc>
                <a:tc>
                  <a:txBody>
                    <a:bodyPr/>
                    <a:lstStyle/>
                    <a:p>
                      <a:pPr algn="ctr"/>
                      <a:r>
                        <a:rPr lang="en-US" sz="2000" b="0">
                          <a:solidFill>
                            <a:schemeClr val="tx2">
                              <a:lumMod val="50000"/>
                            </a:schemeClr>
                          </a:solidFill>
                        </a:rPr>
                        <a:t>Age indication</a:t>
                      </a:r>
                    </a:p>
                  </a:txBody>
                  <a:tcPr anchor="ctr"/>
                </a:tc>
                <a:tc>
                  <a:txBody>
                    <a:bodyPr/>
                    <a:lstStyle/>
                    <a:p>
                      <a:pPr algn="ctr"/>
                      <a:r>
                        <a:rPr lang="en-US" sz="2000" b="0">
                          <a:solidFill>
                            <a:schemeClr val="tx2">
                              <a:lumMod val="50000"/>
                            </a:schemeClr>
                          </a:solidFill>
                        </a:rPr>
                        <a:t>Dose in polio series</a:t>
                      </a:r>
                    </a:p>
                  </a:txBody>
                  <a:tcPr anchor="ctr"/>
                </a:tc>
                <a:tc>
                  <a:txBody>
                    <a:bodyPr/>
                    <a:lstStyle/>
                    <a:p>
                      <a:pPr algn="ctr"/>
                      <a:r>
                        <a:rPr lang="en-US" sz="2000" b="0" dirty="0">
                          <a:solidFill>
                            <a:schemeClr val="tx2">
                              <a:lumMod val="50000"/>
                            </a:schemeClr>
                          </a:solidFill>
                        </a:rPr>
                        <a:t>Injection route</a:t>
                      </a:r>
                    </a:p>
                  </a:txBody>
                  <a:tcPr anchor="ctr"/>
                </a:tc>
                <a:extLst>
                  <a:ext uri="{0D108BD9-81ED-4DB2-BD59-A6C34878D82A}">
                    <a16:rowId xmlns:a16="http://schemas.microsoft.com/office/drawing/2014/main" val="2574259693"/>
                  </a:ext>
                </a:extLst>
              </a:tr>
              <a:tr h="823266">
                <a:tc>
                  <a:txBody>
                    <a:bodyPr/>
                    <a:lstStyle/>
                    <a:p>
                      <a:pPr algn="ctr"/>
                      <a:r>
                        <a:rPr lang="en-US" sz="2000" b="1" err="1">
                          <a:solidFill>
                            <a:schemeClr val="tx2">
                              <a:lumMod val="50000"/>
                            </a:schemeClr>
                          </a:solidFill>
                        </a:rPr>
                        <a:t>Ipol</a:t>
                      </a:r>
                      <a:r>
                        <a:rPr lang="en-US" sz="2000" b="1">
                          <a:solidFill>
                            <a:schemeClr val="tx2">
                              <a:lumMod val="50000"/>
                            </a:schemeClr>
                          </a:solidFill>
                        </a:rPr>
                        <a:t> (SP)</a:t>
                      </a:r>
                    </a:p>
                  </a:txBody>
                  <a:tcPr anchor="ctr"/>
                </a:tc>
                <a:tc>
                  <a:txBody>
                    <a:bodyPr/>
                    <a:lstStyle/>
                    <a:p>
                      <a:pPr algn="ctr"/>
                      <a:r>
                        <a:rPr lang="en-US" sz="2000" b="0">
                          <a:solidFill>
                            <a:schemeClr val="tx2">
                              <a:lumMod val="50000"/>
                            </a:schemeClr>
                          </a:solidFill>
                        </a:rPr>
                        <a:t>IPV</a:t>
                      </a:r>
                    </a:p>
                  </a:txBody>
                  <a:tcPr anchor="ctr"/>
                </a:tc>
                <a:tc>
                  <a:txBody>
                    <a:bodyPr/>
                    <a:lstStyle/>
                    <a:p>
                      <a:pPr algn="ctr"/>
                      <a:r>
                        <a:rPr lang="en-US" sz="2000" b="0">
                          <a:solidFill>
                            <a:schemeClr val="tx2">
                              <a:lumMod val="50000"/>
                            </a:schemeClr>
                          </a:solidFill>
                        </a:rPr>
                        <a:t>6 weeks and older, any dose in the series </a:t>
                      </a:r>
                    </a:p>
                  </a:txBody>
                  <a:tcPr anchor="ctr"/>
                </a:tc>
                <a:tc>
                  <a:txBody>
                    <a:bodyPr/>
                    <a:lstStyle/>
                    <a:p>
                      <a:pPr algn="ctr"/>
                      <a:r>
                        <a:rPr lang="en-US" sz="2000" b="0" dirty="0">
                          <a:solidFill>
                            <a:schemeClr val="tx2">
                              <a:lumMod val="50000"/>
                            </a:schemeClr>
                          </a:solidFill>
                        </a:rPr>
                        <a:t>Any</a:t>
                      </a:r>
                    </a:p>
                  </a:txBody>
                  <a:tcPr anchor="ctr"/>
                </a:tc>
                <a:tc>
                  <a:txBody>
                    <a:bodyPr/>
                    <a:lstStyle/>
                    <a:p>
                      <a:pPr algn="ctr"/>
                      <a:r>
                        <a:rPr lang="en-US" sz="2000" b="0">
                          <a:solidFill>
                            <a:schemeClr val="tx2">
                              <a:lumMod val="50000"/>
                            </a:schemeClr>
                          </a:solidFill>
                        </a:rPr>
                        <a:t>IM or SC</a:t>
                      </a:r>
                    </a:p>
                  </a:txBody>
                  <a:tcPr anchor="ctr"/>
                </a:tc>
                <a:extLst>
                  <a:ext uri="{0D108BD9-81ED-4DB2-BD59-A6C34878D82A}">
                    <a16:rowId xmlns:a16="http://schemas.microsoft.com/office/drawing/2014/main" val="728323880"/>
                  </a:ext>
                </a:extLst>
              </a:tr>
              <a:tr h="457374">
                <a:tc>
                  <a:txBody>
                    <a:bodyPr/>
                    <a:lstStyle/>
                    <a:p>
                      <a:pPr algn="ctr"/>
                      <a:r>
                        <a:rPr lang="en-US" sz="2000" b="1">
                          <a:solidFill>
                            <a:schemeClr val="tx2">
                              <a:lumMod val="50000"/>
                            </a:schemeClr>
                          </a:solidFill>
                        </a:rPr>
                        <a:t>Pentacel (SP) </a:t>
                      </a:r>
                    </a:p>
                  </a:txBody>
                  <a:tcPr marT="45722" marB="45722" anchor="ctr"/>
                </a:tc>
                <a:tc>
                  <a:txBody>
                    <a:bodyPr/>
                    <a:lstStyle/>
                    <a:p>
                      <a:pPr algn="ctr"/>
                      <a:r>
                        <a:rPr lang="en-US" sz="2000" b="0">
                          <a:solidFill>
                            <a:schemeClr val="tx2">
                              <a:lumMod val="50000"/>
                            </a:schemeClr>
                          </a:solidFill>
                        </a:rPr>
                        <a:t>DTaP-IPV/Hib</a:t>
                      </a:r>
                    </a:p>
                  </a:txBody>
                  <a:tcPr marT="45722" marB="45722" anchor="ctr"/>
                </a:tc>
                <a:tc>
                  <a:txBody>
                    <a:bodyPr/>
                    <a:lstStyle/>
                    <a:p>
                      <a:pPr algn="ctr"/>
                      <a:r>
                        <a:rPr lang="en-US" sz="2000" b="0">
                          <a:solidFill>
                            <a:schemeClr val="tx2">
                              <a:lumMod val="50000"/>
                            </a:schemeClr>
                          </a:solidFill>
                        </a:rPr>
                        <a:t>6–</a:t>
                      </a:r>
                      <a:r>
                        <a:rPr lang="en-US" sz="2000" b="0" baseline="0">
                          <a:solidFill>
                            <a:schemeClr val="tx2">
                              <a:lumMod val="50000"/>
                            </a:schemeClr>
                          </a:solidFill>
                        </a:rPr>
                        <a:t>4 yrs </a:t>
                      </a:r>
                      <a:endParaRPr lang="en-US" sz="2000" b="0">
                        <a:solidFill>
                          <a:schemeClr val="tx2">
                            <a:lumMod val="50000"/>
                          </a:schemeClr>
                        </a:solidFill>
                      </a:endParaRPr>
                    </a:p>
                  </a:txBody>
                  <a:tcPr marT="45722" marB="45722" anchor="ctr"/>
                </a:tc>
                <a:tc>
                  <a:txBody>
                    <a:bodyPr/>
                    <a:lstStyle/>
                    <a:p>
                      <a:pPr algn="ctr"/>
                      <a:r>
                        <a:rPr lang="en-US" sz="2000" b="0">
                          <a:solidFill>
                            <a:schemeClr val="tx2">
                              <a:lumMod val="50000"/>
                            </a:schemeClr>
                          </a:solidFill>
                        </a:rPr>
                        <a:t>1, 2, 3, 4</a:t>
                      </a:r>
                    </a:p>
                  </a:txBody>
                  <a:tcPr marT="45722" marB="45722" anchor="ctr"/>
                </a:tc>
                <a:tc>
                  <a:txBody>
                    <a:bodyPr/>
                    <a:lstStyle/>
                    <a:p>
                      <a:pPr algn="ctr"/>
                      <a:r>
                        <a:rPr lang="en-US" sz="2000" b="0">
                          <a:solidFill>
                            <a:schemeClr val="tx2">
                              <a:lumMod val="50000"/>
                            </a:schemeClr>
                          </a:solidFill>
                        </a:rPr>
                        <a:t>IM</a:t>
                      </a:r>
                    </a:p>
                  </a:txBody>
                  <a:tcPr marT="45722" marB="45722" anchor="ctr"/>
                </a:tc>
                <a:extLst>
                  <a:ext uri="{0D108BD9-81ED-4DB2-BD59-A6C34878D82A}">
                    <a16:rowId xmlns:a16="http://schemas.microsoft.com/office/drawing/2014/main" val="724848368"/>
                  </a:ext>
                </a:extLst>
              </a:tr>
              <a:tr h="457373">
                <a:tc>
                  <a:txBody>
                    <a:bodyPr/>
                    <a:lstStyle/>
                    <a:p>
                      <a:pPr lvl="0" algn="ctr">
                        <a:buNone/>
                      </a:pPr>
                      <a:r>
                        <a:rPr lang="en-US" sz="2000" b="1" err="1">
                          <a:solidFill>
                            <a:schemeClr val="tx2">
                              <a:lumMod val="50000"/>
                            </a:schemeClr>
                          </a:solidFill>
                        </a:rPr>
                        <a:t>Vaxelis</a:t>
                      </a:r>
                      <a:r>
                        <a:rPr lang="en-US" sz="2000" b="1">
                          <a:solidFill>
                            <a:schemeClr val="tx2">
                              <a:lumMod val="50000"/>
                            </a:schemeClr>
                          </a:solidFill>
                        </a:rPr>
                        <a:t> (Merck)</a:t>
                      </a:r>
                      <a:endParaRPr lang="en-US"/>
                    </a:p>
                  </a:txBody>
                  <a:tcPr marT="45722" marB="45722" anchor="ctr"/>
                </a:tc>
                <a:tc>
                  <a:txBody>
                    <a:bodyPr/>
                    <a:lstStyle/>
                    <a:p>
                      <a:pPr lvl="0" algn="ctr">
                        <a:buNone/>
                      </a:pPr>
                      <a:r>
                        <a:rPr lang="en-US" sz="2000" b="0" err="1">
                          <a:solidFill>
                            <a:schemeClr val="tx2">
                              <a:lumMod val="50000"/>
                            </a:schemeClr>
                          </a:solidFill>
                        </a:rPr>
                        <a:t>Dtap</a:t>
                      </a:r>
                      <a:r>
                        <a:rPr lang="en-US" sz="2000" b="0">
                          <a:solidFill>
                            <a:schemeClr val="tx2">
                              <a:lumMod val="50000"/>
                            </a:schemeClr>
                          </a:solidFill>
                        </a:rPr>
                        <a:t>-IPV-Hib-</a:t>
                      </a:r>
                      <a:r>
                        <a:rPr lang="en-US" sz="2000" b="0" err="1">
                          <a:solidFill>
                            <a:schemeClr val="tx2">
                              <a:lumMod val="50000"/>
                            </a:schemeClr>
                          </a:solidFill>
                        </a:rPr>
                        <a:t>HepB</a:t>
                      </a:r>
                      <a:endParaRPr lang="en-US" err="1"/>
                    </a:p>
                  </a:txBody>
                  <a:tcPr marT="45722" marB="45722" anchor="ctr"/>
                </a:tc>
                <a:tc>
                  <a:txBody>
                    <a:bodyPr/>
                    <a:lstStyle/>
                    <a:p>
                      <a:pPr lvl="0" algn="ctr">
                        <a:buNone/>
                      </a:pPr>
                      <a:r>
                        <a:rPr lang="en-US" sz="2000" b="0">
                          <a:solidFill>
                            <a:schemeClr val="tx2">
                              <a:lumMod val="50000"/>
                            </a:schemeClr>
                          </a:solidFill>
                        </a:rPr>
                        <a:t>6 </a:t>
                      </a:r>
                      <a:r>
                        <a:rPr lang="en-US" sz="2000" b="0" err="1">
                          <a:solidFill>
                            <a:schemeClr val="tx2">
                              <a:lumMod val="50000"/>
                            </a:schemeClr>
                          </a:solidFill>
                        </a:rPr>
                        <a:t>wks</a:t>
                      </a:r>
                      <a:r>
                        <a:rPr lang="en-US" sz="2000" b="0">
                          <a:solidFill>
                            <a:schemeClr val="tx2">
                              <a:lumMod val="50000"/>
                            </a:schemeClr>
                          </a:solidFill>
                        </a:rPr>
                        <a:t>–4 years</a:t>
                      </a:r>
                      <a:endParaRPr lang="en-US"/>
                    </a:p>
                  </a:txBody>
                  <a:tcPr marT="45722" marB="45722" anchor="ctr"/>
                </a:tc>
                <a:tc>
                  <a:txBody>
                    <a:bodyPr/>
                    <a:lstStyle/>
                    <a:p>
                      <a:pPr lvl="0" algn="ctr">
                        <a:buNone/>
                      </a:pPr>
                      <a:r>
                        <a:rPr lang="en-US" sz="2000" b="0">
                          <a:solidFill>
                            <a:schemeClr val="tx2">
                              <a:lumMod val="50000"/>
                            </a:schemeClr>
                          </a:solidFill>
                        </a:rPr>
                        <a:t>1, 2, 3</a:t>
                      </a:r>
                      <a:endParaRPr lang="en-US"/>
                    </a:p>
                  </a:txBody>
                  <a:tcPr marT="45722" marB="45722" anchor="ctr"/>
                </a:tc>
                <a:tc>
                  <a:txBody>
                    <a:bodyPr/>
                    <a:lstStyle/>
                    <a:p>
                      <a:pPr marL="0" marR="0" lvl="0" indent="0" algn="ctr" rtl="0">
                        <a:lnSpc>
                          <a:spcPct val="100000"/>
                        </a:lnSpc>
                        <a:spcBef>
                          <a:spcPts val="0"/>
                        </a:spcBef>
                        <a:spcAft>
                          <a:spcPts val="0"/>
                        </a:spcAft>
                        <a:buClrTx/>
                        <a:buSzTx/>
                        <a:buFontTx/>
                        <a:buNone/>
                      </a:pPr>
                      <a:r>
                        <a:rPr lang="en-US" sz="2000" b="0">
                          <a:solidFill>
                            <a:schemeClr val="tx2">
                              <a:lumMod val="50000"/>
                            </a:schemeClr>
                          </a:solidFill>
                        </a:rPr>
                        <a:t>IM</a:t>
                      </a:r>
                      <a:endParaRPr lang="en-US"/>
                    </a:p>
                    <a:p>
                      <a:pPr lvl="0" algn="ctr">
                        <a:buNone/>
                      </a:pPr>
                      <a:endParaRPr lang="en-US" sz="2000" b="0">
                        <a:solidFill>
                          <a:schemeClr val="tx2">
                            <a:lumMod val="50000"/>
                          </a:schemeClr>
                        </a:solidFill>
                      </a:endParaRPr>
                    </a:p>
                  </a:txBody>
                  <a:tcPr marT="45722" marB="45722" anchor="ctr"/>
                </a:tc>
                <a:extLst>
                  <a:ext uri="{0D108BD9-81ED-4DB2-BD59-A6C34878D82A}">
                    <a16:rowId xmlns:a16="http://schemas.microsoft.com/office/drawing/2014/main" val="929042168"/>
                  </a:ext>
                </a:extLst>
              </a:tr>
              <a:tr h="457372">
                <a:tc>
                  <a:txBody>
                    <a:bodyPr/>
                    <a:lstStyle/>
                    <a:p>
                      <a:pPr lvl="0" algn="ctr">
                        <a:buNone/>
                      </a:pPr>
                      <a:r>
                        <a:rPr lang="en-US" sz="2000" b="1" err="1">
                          <a:solidFill>
                            <a:schemeClr val="tx2">
                              <a:lumMod val="50000"/>
                            </a:schemeClr>
                          </a:solidFill>
                        </a:rPr>
                        <a:t>Pediarix</a:t>
                      </a:r>
                      <a:r>
                        <a:rPr lang="en-US" sz="2000" b="1">
                          <a:solidFill>
                            <a:schemeClr val="tx2">
                              <a:lumMod val="50000"/>
                            </a:schemeClr>
                          </a:solidFill>
                        </a:rPr>
                        <a:t> (GSK)</a:t>
                      </a:r>
                      <a:endParaRPr lang="en-US"/>
                    </a:p>
                  </a:txBody>
                  <a:tcPr marT="45722" marB="45722" anchor="ctr"/>
                </a:tc>
                <a:tc>
                  <a:txBody>
                    <a:bodyPr/>
                    <a:lstStyle/>
                    <a:p>
                      <a:pPr lvl="0" algn="ctr">
                        <a:buNone/>
                      </a:pPr>
                      <a:r>
                        <a:rPr lang="en-US" sz="2000" b="0">
                          <a:solidFill>
                            <a:schemeClr val="tx2">
                              <a:lumMod val="50000"/>
                            </a:schemeClr>
                          </a:solidFill>
                        </a:rPr>
                        <a:t>DTaP-</a:t>
                      </a:r>
                      <a:r>
                        <a:rPr lang="en-US" sz="2000" b="0" err="1">
                          <a:solidFill>
                            <a:schemeClr val="tx2">
                              <a:lumMod val="50000"/>
                            </a:schemeClr>
                          </a:solidFill>
                        </a:rPr>
                        <a:t>HepB</a:t>
                      </a:r>
                      <a:r>
                        <a:rPr lang="en-US" sz="2000" b="0">
                          <a:solidFill>
                            <a:schemeClr val="tx2">
                              <a:lumMod val="50000"/>
                            </a:schemeClr>
                          </a:solidFill>
                        </a:rPr>
                        <a:t>-IPV</a:t>
                      </a:r>
                      <a:endParaRPr lang="en-US"/>
                    </a:p>
                  </a:txBody>
                  <a:tcPr marT="45722" marB="45722" anchor="ctr"/>
                </a:tc>
                <a:tc>
                  <a:txBody>
                    <a:bodyPr/>
                    <a:lstStyle/>
                    <a:p>
                      <a:pPr lvl="0" algn="ctr">
                        <a:buNone/>
                      </a:pPr>
                      <a:r>
                        <a:rPr lang="en-US" sz="2000" b="0">
                          <a:solidFill>
                            <a:schemeClr val="tx2">
                              <a:lumMod val="50000"/>
                            </a:schemeClr>
                          </a:solidFill>
                        </a:rPr>
                        <a:t>6 </a:t>
                      </a:r>
                      <a:r>
                        <a:rPr lang="en-US" sz="2000" b="0" err="1">
                          <a:solidFill>
                            <a:schemeClr val="tx2">
                              <a:lumMod val="50000"/>
                            </a:schemeClr>
                          </a:solidFill>
                        </a:rPr>
                        <a:t>wks</a:t>
                      </a:r>
                      <a:r>
                        <a:rPr lang="en-US" sz="2000" b="0">
                          <a:solidFill>
                            <a:schemeClr val="tx2">
                              <a:lumMod val="50000"/>
                            </a:schemeClr>
                          </a:solidFill>
                        </a:rPr>
                        <a:t>–6 </a:t>
                      </a:r>
                      <a:r>
                        <a:rPr lang="en-US" sz="2000" b="0" err="1">
                          <a:solidFill>
                            <a:schemeClr val="tx2">
                              <a:lumMod val="50000"/>
                            </a:schemeClr>
                          </a:solidFill>
                        </a:rPr>
                        <a:t>yrs</a:t>
                      </a:r>
                      <a:endParaRPr lang="en-US" err="1"/>
                    </a:p>
                  </a:txBody>
                  <a:tcPr marT="45722" marB="45722" anchor="ctr"/>
                </a:tc>
                <a:tc>
                  <a:txBody>
                    <a:bodyPr/>
                    <a:lstStyle/>
                    <a:p>
                      <a:pPr lvl="0" algn="ctr">
                        <a:buNone/>
                      </a:pPr>
                      <a:r>
                        <a:rPr lang="en-US" sz="2000" b="0">
                          <a:solidFill>
                            <a:schemeClr val="tx2">
                              <a:lumMod val="50000"/>
                            </a:schemeClr>
                          </a:solidFill>
                        </a:rPr>
                        <a:t>1, 2, 3</a:t>
                      </a:r>
                      <a:endParaRPr lang="en-US"/>
                    </a:p>
                  </a:txBody>
                  <a:tcPr marT="45722" marB="45722" anchor="ctr"/>
                </a:tc>
                <a:tc>
                  <a:txBody>
                    <a:bodyPr/>
                    <a:lstStyle/>
                    <a:p>
                      <a:pPr marL="0" marR="0" lvl="0" indent="0" algn="ctr" rtl="0">
                        <a:lnSpc>
                          <a:spcPct val="100000"/>
                        </a:lnSpc>
                        <a:spcBef>
                          <a:spcPts val="0"/>
                        </a:spcBef>
                        <a:spcAft>
                          <a:spcPts val="0"/>
                        </a:spcAft>
                        <a:buClrTx/>
                        <a:buSzTx/>
                        <a:buFontTx/>
                        <a:buNone/>
                      </a:pPr>
                      <a:r>
                        <a:rPr lang="en-US" sz="2000" b="0">
                          <a:solidFill>
                            <a:schemeClr val="tx2">
                              <a:lumMod val="50000"/>
                            </a:schemeClr>
                          </a:solidFill>
                        </a:rPr>
                        <a:t>IM</a:t>
                      </a:r>
                      <a:endParaRPr lang="en-US"/>
                    </a:p>
                    <a:p>
                      <a:pPr lvl="0" algn="ctr">
                        <a:buNone/>
                      </a:pPr>
                      <a:endParaRPr lang="en-US" sz="2000" b="0">
                        <a:solidFill>
                          <a:schemeClr val="tx2">
                            <a:lumMod val="50000"/>
                          </a:schemeClr>
                        </a:solidFill>
                      </a:endParaRPr>
                    </a:p>
                  </a:txBody>
                  <a:tcPr marT="45722" marB="45722" anchor="ctr"/>
                </a:tc>
                <a:extLst>
                  <a:ext uri="{0D108BD9-81ED-4DB2-BD59-A6C34878D82A}">
                    <a16:rowId xmlns:a16="http://schemas.microsoft.com/office/drawing/2014/main" val="992447841"/>
                  </a:ext>
                </a:extLst>
              </a:tr>
              <a:tr h="984250">
                <a:tc>
                  <a:txBody>
                    <a:bodyPr/>
                    <a:lstStyle/>
                    <a:p>
                      <a:pPr marL="0" indent="0" algn="l">
                        <a:buNone/>
                      </a:pPr>
                      <a:endParaRPr lang="en-US"/>
                    </a:p>
                    <a:p>
                      <a:pPr marL="0" lvl="0" indent="0" algn="l">
                        <a:buNone/>
                      </a:pPr>
                      <a:r>
                        <a:rPr lang="en-US" sz="2000" b="1">
                          <a:solidFill>
                            <a:schemeClr val="tx2">
                              <a:lumMod val="50000"/>
                            </a:schemeClr>
                          </a:solidFill>
                        </a:rPr>
                        <a:t>Kinrix (GSK),</a:t>
                      </a:r>
                      <a:r>
                        <a:rPr lang="en-US" sz="2000" b="1" baseline="0">
                          <a:solidFill>
                            <a:schemeClr val="tx2">
                              <a:lumMod val="50000"/>
                            </a:schemeClr>
                          </a:solidFill>
                        </a:rPr>
                        <a:t>      </a:t>
                      </a:r>
                    </a:p>
                  </a:txBody>
                  <a:tcPr marT="45722" marB="45722" anchor="ctr"/>
                </a:tc>
                <a:tc>
                  <a:txBody>
                    <a:bodyPr/>
                    <a:lstStyle/>
                    <a:p>
                      <a:pPr algn="ctr"/>
                      <a:r>
                        <a:rPr lang="en-US" sz="2000" b="0">
                          <a:solidFill>
                            <a:schemeClr val="tx2">
                              <a:lumMod val="50000"/>
                            </a:schemeClr>
                          </a:solidFill>
                        </a:rPr>
                        <a:t>DTaP-IPV</a:t>
                      </a:r>
                    </a:p>
                  </a:txBody>
                  <a:tcPr marT="45722" marB="45722" anchor="ctr"/>
                </a:tc>
                <a:tc>
                  <a:txBody>
                    <a:bodyPr/>
                    <a:lstStyle/>
                    <a:p>
                      <a:pPr algn="ctr"/>
                      <a:r>
                        <a:rPr lang="en-US" sz="2000" b="0">
                          <a:solidFill>
                            <a:schemeClr val="tx2">
                              <a:lumMod val="50000"/>
                            </a:schemeClr>
                          </a:solidFill>
                        </a:rPr>
                        <a:t>4</a:t>
                      </a:r>
                      <a:r>
                        <a:rPr lang="en-US" sz="2000" b="0" baseline="0">
                          <a:solidFill>
                            <a:schemeClr val="tx2">
                              <a:lumMod val="50000"/>
                            </a:schemeClr>
                          </a:solidFill>
                        </a:rPr>
                        <a:t>–6 yrs </a:t>
                      </a:r>
                      <a:endParaRPr lang="en-US" sz="2000" b="0">
                        <a:solidFill>
                          <a:schemeClr val="tx2">
                            <a:lumMod val="50000"/>
                          </a:schemeClr>
                        </a:solidFill>
                      </a:endParaRPr>
                    </a:p>
                  </a:txBody>
                  <a:tcPr marT="45722" marB="45722" anchor="ctr"/>
                </a:tc>
                <a:tc>
                  <a:txBody>
                    <a:bodyPr/>
                    <a:lstStyle/>
                    <a:p>
                      <a:pPr algn="ctr"/>
                      <a:r>
                        <a:rPr lang="en-US" sz="2000" b="0">
                          <a:solidFill>
                            <a:schemeClr val="tx2">
                              <a:lumMod val="50000"/>
                            </a:schemeClr>
                          </a:solidFill>
                        </a:rPr>
                        <a:t>4</a:t>
                      </a:r>
                    </a:p>
                  </a:txBody>
                  <a:tcPr marT="45722" marB="45722"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0">
                          <a:solidFill>
                            <a:schemeClr val="tx2">
                              <a:lumMod val="50000"/>
                            </a:schemeClr>
                          </a:solidFill>
                        </a:rPr>
                        <a:t>IM</a:t>
                      </a:r>
                    </a:p>
                    <a:p>
                      <a:pPr algn="ctr"/>
                      <a:endParaRPr lang="en-US" sz="2000" b="0">
                        <a:solidFill>
                          <a:schemeClr val="tx2">
                            <a:lumMod val="50000"/>
                          </a:schemeClr>
                        </a:solidFill>
                      </a:endParaRPr>
                    </a:p>
                  </a:txBody>
                  <a:tcPr marT="45722" marB="45722" anchor="ctr"/>
                </a:tc>
                <a:extLst>
                  <a:ext uri="{0D108BD9-81ED-4DB2-BD59-A6C34878D82A}">
                    <a16:rowId xmlns:a16="http://schemas.microsoft.com/office/drawing/2014/main" val="1048755868"/>
                  </a:ext>
                </a:extLst>
              </a:tr>
              <a:tr h="823270">
                <a:tc>
                  <a:txBody>
                    <a:bodyPr/>
                    <a:lstStyle/>
                    <a:p>
                      <a:pPr algn="ctr"/>
                      <a:r>
                        <a:rPr lang="en-US" sz="2000" b="1" baseline="0" dirty="0">
                          <a:solidFill>
                            <a:schemeClr val="tx2">
                              <a:lumMod val="50000"/>
                            </a:schemeClr>
                          </a:solidFill>
                        </a:rPr>
                        <a:t> </a:t>
                      </a:r>
                      <a:r>
                        <a:rPr lang="en-US" sz="2000" b="1" dirty="0" err="1">
                          <a:solidFill>
                            <a:schemeClr val="tx2">
                              <a:lumMod val="50000"/>
                            </a:schemeClr>
                          </a:solidFill>
                        </a:rPr>
                        <a:t>Quadracel</a:t>
                      </a:r>
                      <a:r>
                        <a:rPr lang="en-US" sz="2000" b="1" baseline="0" dirty="0">
                          <a:solidFill>
                            <a:schemeClr val="tx2">
                              <a:lumMod val="50000"/>
                            </a:schemeClr>
                          </a:solidFill>
                        </a:rPr>
                        <a:t> </a:t>
                      </a:r>
                      <a:r>
                        <a:rPr lang="en-US" sz="2000" b="1" dirty="0">
                          <a:solidFill>
                            <a:schemeClr val="tx2">
                              <a:lumMod val="50000"/>
                            </a:schemeClr>
                          </a:solidFill>
                        </a:rPr>
                        <a:t>(SP)</a:t>
                      </a:r>
                    </a:p>
                  </a:txBody>
                  <a:tcPr marT="45722" marB="45722" anchor="ctr"/>
                </a:tc>
                <a:tc>
                  <a:txBody>
                    <a:bodyPr/>
                    <a:lstStyle/>
                    <a:p>
                      <a:pPr algn="ctr"/>
                      <a:r>
                        <a:rPr lang="en-US" sz="2000" b="0">
                          <a:solidFill>
                            <a:schemeClr val="tx2">
                              <a:lumMod val="50000"/>
                            </a:schemeClr>
                          </a:solidFill>
                        </a:rPr>
                        <a:t>DTaP-IPV</a:t>
                      </a:r>
                    </a:p>
                  </a:txBody>
                  <a:tcPr marT="45722" marB="45722" anchor="ctr"/>
                </a:tc>
                <a:tc>
                  <a:txBody>
                    <a:bodyPr/>
                    <a:lstStyle/>
                    <a:p>
                      <a:pPr algn="ctr"/>
                      <a:r>
                        <a:rPr lang="en-US" sz="2000" b="0">
                          <a:solidFill>
                            <a:schemeClr val="tx2">
                              <a:lumMod val="50000"/>
                            </a:schemeClr>
                          </a:solidFill>
                        </a:rPr>
                        <a:t>4</a:t>
                      </a:r>
                      <a:r>
                        <a:rPr lang="en-US" sz="2000" b="0" baseline="0">
                          <a:solidFill>
                            <a:schemeClr val="tx2">
                              <a:lumMod val="50000"/>
                            </a:schemeClr>
                          </a:solidFill>
                        </a:rPr>
                        <a:t>–6 </a:t>
                      </a:r>
                      <a:r>
                        <a:rPr lang="en-US" sz="2000" b="0" baseline="0" err="1">
                          <a:solidFill>
                            <a:schemeClr val="tx2">
                              <a:lumMod val="50000"/>
                            </a:schemeClr>
                          </a:solidFill>
                        </a:rPr>
                        <a:t>yrs</a:t>
                      </a:r>
                      <a:r>
                        <a:rPr lang="en-US" sz="2000" b="0" baseline="0">
                          <a:solidFill>
                            <a:schemeClr val="tx2">
                              <a:lumMod val="50000"/>
                            </a:schemeClr>
                          </a:solidFill>
                        </a:rPr>
                        <a:t> </a:t>
                      </a:r>
                      <a:endParaRPr lang="en-US" sz="2000" b="0">
                        <a:solidFill>
                          <a:schemeClr val="tx2">
                            <a:lumMod val="50000"/>
                          </a:schemeClr>
                        </a:solidFill>
                      </a:endParaRPr>
                    </a:p>
                  </a:txBody>
                  <a:tcPr marT="45722" marB="45722" anchor="ctr"/>
                </a:tc>
                <a:tc>
                  <a:txBody>
                    <a:bodyPr/>
                    <a:lstStyle/>
                    <a:p>
                      <a:pPr algn="ctr"/>
                      <a:r>
                        <a:rPr lang="en-US" sz="2000" b="0">
                          <a:solidFill>
                            <a:schemeClr val="tx2">
                              <a:lumMod val="50000"/>
                            </a:schemeClr>
                          </a:solidFill>
                        </a:rPr>
                        <a:t>4, 5</a:t>
                      </a:r>
                    </a:p>
                  </a:txBody>
                  <a:tcPr marT="45722" marB="45722"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0" dirty="0">
                          <a:solidFill>
                            <a:schemeClr val="tx2">
                              <a:lumMod val="50000"/>
                            </a:schemeClr>
                          </a:solidFill>
                        </a:rPr>
                        <a:t>IM</a:t>
                      </a:r>
                    </a:p>
                  </a:txBody>
                  <a:tcPr marT="45722" marB="45722" anchor="ctr"/>
                </a:tc>
                <a:extLst>
                  <a:ext uri="{0D108BD9-81ED-4DB2-BD59-A6C34878D82A}">
                    <a16:rowId xmlns:a16="http://schemas.microsoft.com/office/drawing/2014/main" val="3545932131"/>
                  </a:ext>
                </a:extLst>
              </a:tr>
            </a:tbl>
          </a:graphicData>
        </a:graphic>
      </p:graphicFrame>
    </p:spTree>
    <p:extLst>
      <p:ext uri="{BB962C8B-B14F-4D97-AF65-F5344CB8AC3E}">
        <p14:creationId xmlns:p14="http://schemas.microsoft.com/office/powerpoint/2010/main" val="11326401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DBF8B-B8A6-40B1-B817-81D7A2FC8BA7}"/>
              </a:ext>
            </a:extLst>
          </p:cNvPr>
          <p:cNvSpPr>
            <a:spLocks noGrp="1"/>
          </p:cNvSpPr>
          <p:nvPr>
            <p:ph type="title"/>
          </p:nvPr>
        </p:nvSpPr>
        <p:spPr>
          <a:xfrm>
            <a:off x="734704" y="206081"/>
            <a:ext cx="10972800" cy="1188720"/>
          </a:xfrm>
        </p:spPr>
        <p:txBody>
          <a:bodyPr>
            <a:normAutofit/>
          </a:bodyPr>
          <a:lstStyle/>
          <a:p>
            <a:r>
              <a:rPr lang="en-US" sz="4800" dirty="0"/>
              <a:t>IPV Safety </a:t>
            </a:r>
            <a:r>
              <a:rPr lang="en-US" sz="4800" dirty="0">
                <a:solidFill>
                  <a:schemeClr val="bg1"/>
                </a:solidFill>
              </a:rPr>
              <a:t>continued</a:t>
            </a:r>
            <a:endParaRPr lang="en-US" sz="4800" dirty="0">
              <a:solidFill>
                <a:schemeClr val="bg1"/>
              </a:solidFill>
              <a:cs typeface="Calibri"/>
            </a:endParaRPr>
          </a:p>
        </p:txBody>
      </p:sp>
      <p:graphicFrame>
        <p:nvGraphicFramePr>
          <p:cNvPr id="12" name="Diagram 11" descr="Three tables describing the contraindications to further doses of the polio vaccine, precautions to IPV vaccination, and IPV adverse reactions. ">
            <a:extLst>
              <a:ext uri="{FF2B5EF4-FFF2-40B4-BE49-F238E27FC236}">
                <a16:creationId xmlns:a16="http://schemas.microsoft.com/office/drawing/2014/main" id="{4C5CBAED-2D8A-4D59-884F-026A79B06E16}"/>
              </a:ext>
            </a:extLst>
          </p:cNvPr>
          <p:cNvGraphicFramePr/>
          <p:nvPr/>
        </p:nvGraphicFramePr>
        <p:xfrm>
          <a:off x="609600" y="1066953"/>
          <a:ext cx="10972800" cy="527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9046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14215-B46C-66C7-C39C-72B220E58A79}"/>
              </a:ext>
            </a:extLst>
          </p:cNvPr>
          <p:cNvSpPr>
            <a:spLocks noGrp="1"/>
          </p:cNvSpPr>
          <p:nvPr>
            <p:ph type="title"/>
          </p:nvPr>
        </p:nvSpPr>
        <p:spPr/>
        <p:txBody>
          <a:bodyPr>
            <a:normAutofit fontScale="90000"/>
          </a:bodyPr>
          <a:lstStyle/>
          <a:p>
            <a:r>
              <a:rPr lang="en-US" dirty="0"/>
              <a:t>Topics in Global Polio Vaccination:</a:t>
            </a:r>
            <a:br>
              <a:rPr lang="en-US" dirty="0"/>
            </a:br>
            <a:r>
              <a:rPr lang="en-US" dirty="0"/>
              <a:t>Novel Type 2 OPV (nOPV2)</a:t>
            </a:r>
            <a:br>
              <a:rPr lang="en-US" dirty="0"/>
            </a:br>
            <a:r>
              <a:rPr lang="en-US" dirty="0"/>
              <a:t>Fractional Dose IPV (</a:t>
            </a:r>
            <a:r>
              <a:rPr lang="en-US" dirty="0" err="1"/>
              <a:t>fIPV</a:t>
            </a:r>
            <a:r>
              <a:rPr lang="en-US" dirty="0"/>
              <a:t>)</a:t>
            </a:r>
          </a:p>
        </p:txBody>
      </p:sp>
      <p:sp>
        <p:nvSpPr>
          <p:cNvPr id="5" name="Text Placeholder 4">
            <a:extLst>
              <a:ext uri="{FF2B5EF4-FFF2-40B4-BE49-F238E27FC236}">
                <a16:creationId xmlns:a16="http://schemas.microsoft.com/office/drawing/2014/main" id="{A02A7492-812F-8372-3AB0-5619458F93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824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8D507-C250-29C4-0389-1E0C58A7EC2A}"/>
              </a:ext>
            </a:extLst>
          </p:cNvPr>
          <p:cNvSpPr>
            <a:spLocks noGrp="1"/>
          </p:cNvSpPr>
          <p:nvPr>
            <p:ph sz="quarter" idx="14"/>
          </p:nvPr>
        </p:nvSpPr>
        <p:spPr/>
        <p:txBody>
          <a:bodyPr/>
          <a:lstStyle/>
          <a:p>
            <a:r>
              <a:rPr lang="en-US" dirty="0"/>
              <a:t>Wild poliovirus type 2 eradicated in 2015</a:t>
            </a:r>
          </a:p>
          <a:p>
            <a:pPr lvl="1"/>
            <a:endParaRPr lang="en-US" sz="2000" dirty="0"/>
          </a:p>
          <a:p>
            <a:r>
              <a:rPr lang="en-US" b="1" dirty="0">
                <a:solidFill>
                  <a:schemeClr val="bg2"/>
                </a:solidFill>
              </a:rPr>
              <a:t>Global switch and withdrawal of Sabin type 2 virus from OPV in April 2016: </a:t>
            </a:r>
          </a:p>
          <a:p>
            <a:pPr lvl="1"/>
            <a:r>
              <a:rPr lang="en-US" sz="2400" dirty="0"/>
              <a:t>Replaced all trivalent OPV (</a:t>
            </a:r>
            <a:r>
              <a:rPr lang="en-US" sz="2400" dirty="0" err="1"/>
              <a:t>tOPV</a:t>
            </a:r>
            <a:r>
              <a:rPr lang="en-US" sz="2400" dirty="0"/>
              <a:t>; types 1, 2, and 3) with bivalent OPV (</a:t>
            </a:r>
            <a:r>
              <a:rPr lang="en-US" sz="2400" dirty="0" err="1"/>
              <a:t>bOPV</a:t>
            </a:r>
            <a:r>
              <a:rPr lang="en-US" sz="2400" dirty="0"/>
              <a:t>; types 1 and 3)</a:t>
            </a:r>
          </a:p>
          <a:p>
            <a:pPr lvl="1"/>
            <a:r>
              <a:rPr lang="en-US" sz="2400" dirty="0"/>
              <a:t>≥1 dose IPV recommended as part of routine immunization in all countries using </a:t>
            </a:r>
            <a:r>
              <a:rPr lang="en-US" sz="2400" dirty="0" err="1"/>
              <a:t>bOPV</a:t>
            </a:r>
            <a:endParaRPr lang="en-US" sz="2400" dirty="0"/>
          </a:p>
          <a:p>
            <a:endParaRPr lang="en-US" sz="2000" dirty="0"/>
          </a:p>
          <a:p>
            <a:pPr marL="0" indent="0">
              <a:buNone/>
            </a:pPr>
            <a:endParaRPr lang="en-US" dirty="0"/>
          </a:p>
        </p:txBody>
      </p:sp>
      <p:sp>
        <p:nvSpPr>
          <p:cNvPr id="3" name="Title 2">
            <a:extLst>
              <a:ext uri="{FF2B5EF4-FFF2-40B4-BE49-F238E27FC236}">
                <a16:creationId xmlns:a16="http://schemas.microsoft.com/office/drawing/2014/main" id="{593578BD-7363-BA50-057E-0B1A5952C661}"/>
              </a:ext>
            </a:extLst>
          </p:cNvPr>
          <p:cNvSpPr>
            <a:spLocks noGrp="1"/>
          </p:cNvSpPr>
          <p:nvPr>
            <p:ph type="title"/>
          </p:nvPr>
        </p:nvSpPr>
        <p:spPr/>
        <p:txBody>
          <a:bodyPr/>
          <a:lstStyle/>
          <a:p>
            <a:r>
              <a:rPr lang="en-US" dirty="0"/>
              <a:t>Background: Global OPV Switch in 2016</a:t>
            </a:r>
          </a:p>
        </p:txBody>
      </p:sp>
      <p:sp>
        <p:nvSpPr>
          <p:cNvPr id="4" name="Text Placeholder 3">
            <a:extLst>
              <a:ext uri="{FF2B5EF4-FFF2-40B4-BE49-F238E27FC236}">
                <a16:creationId xmlns:a16="http://schemas.microsoft.com/office/drawing/2014/main" id="{A1557BB1-7A01-D876-96DE-1EE1A814003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658757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8DC3-5D57-4C75-B425-B279ED7A470C}"/>
              </a:ext>
            </a:extLst>
          </p:cNvPr>
          <p:cNvSpPr>
            <a:spLocks noGrp="1"/>
          </p:cNvSpPr>
          <p:nvPr>
            <p:ph type="title"/>
          </p:nvPr>
        </p:nvSpPr>
        <p:spPr>
          <a:xfrm>
            <a:off x="285750" y="238694"/>
            <a:ext cx="11521440" cy="1188720"/>
          </a:xfrm>
        </p:spPr>
        <p:txBody>
          <a:bodyPr>
            <a:normAutofit fontScale="90000"/>
          </a:bodyPr>
          <a:lstStyle/>
          <a:p>
            <a:r>
              <a:rPr lang="en-US" dirty="0"/>
              <a:t>Global Paralytic WPV1 and </a:t>
            </a:r>
            <a:r>
              <a:rPr lang="en-US" dirty="0" err="1"/>
              <a:t>cVDPV</a:t>
            </a:r>
            <a:r>
              <a:rPr lang="en-US" dirty="0"/>
              <a:t> Cases</a:t>
            </a:r>
            <a:r>
              <a:rPr lang="en-US" baseline="30000" dirty="0"/>
              <a:t>1</a:t>
            </a:r>
            <a:r>
              <a:rPr lang="en-US" dirty="0"/>
              <a:t>, Previous 12 Months</a:t>
            </a:r>
            <a:r>
              <a:rPr lang="en-US" baseline="30000" dirty="0"/>
              <a:t>2</a:t>
            </a:r>
            <a:endParaRPr lang="en-US" dirty="0"/>
          </a:p>
        </p:txBody>
      </p:sp>
      <p:sp>
        <p:nvSpPr>
          <p:cNvPr id="7" name="Text Placeholder 6">
            <a:extLst>
              <a:ext uri="{FF2B5EF4-FFF2-40B4-BE49-F238E27FC236}">
                <a16:creationId xmlns:a16="http://schemas.microsoft.com/office/drawing/2014/main" id="{20F9222C-FEFA-483D-AE8C-6EE8ACA5D647}"/>
              </a:ext>
            </a:extLst>
          </p:cNvPr>
          <p:cNvSpPr>
            <a:spLocks noGrp="1"/>
          </p:cNvSpPr>
          <p:nvPr>
            <p:ph type="body" sz="quarter" idx="13"/>
          </p:nvPr>
        </p:nvSpPr>
        <p:spPr/>
        <p:txBody>
          <a:bodyPr/>
          <a:lstStyle/>
          <a:p>
            <a:r>
              <a:rPr lang="en-US" dirty="0">
                <a:hlinkClick r:id="rId3"/>
              </a:rPr>
              <a:t>https://polioeradication.org/polio-today/polio-now/</a:t>
            </a:r>
            <a:r>
              <a:rPr lang="en-US" dirty="0"/>
              <a:t> 	</a:t>
            </a:r>
            <a:endParaRPr lang="it-IT" dirty="0"/>
          </a:p>
        </p:txBody>
      </p:sp>
      <p:sp>
        <p:nvSpPr>
          <p:cNvPr id="24" name="Date Placeholder 3">
            <a:extLst>
              <a:ext uri="{FF2B5EF4-FFF2-40B4-BE49-F238E27FC236}">
                <a16:creationId xmlns:a16="http://schemas.microsoft.com/office/drawing/2014/main" id="{C7814391-02BF-3EC8-6AC2-B90F7399000B}"/>
              </a:ext>
            </a:extLst>
          </p:cNvPr>
          <p:cNvSpPr txBox="1">
            <a:spLocks/>
          </p:cNvSpPr>
          <p:nvPr/>
        </p:nvSpPr>
        <p:spPr bwMode="auto">
          <a:xfrm>
            <a:off x="9457655" y="6226679"/>
            <a:ext cx="2242907" cy="250825"/>
          </a:xfrm>
          <a:prstGeom prst="rect">
            <a:avLst/>
          </a:prstGeom>
          <a:solidFill>
            <a:sysClr val="window" lastClr="FFFFF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bodyPr>
          <a:lstStyle>
            <a:defPPr>
              <a:defRPr lang="en-GB"/>
            </a:defPPr>
            <a:lvl1pPr algn="l" rtl="0" eaLnBrk="0" fontAlgn="base" hangingPunct="0">
              <a:lnSpc>
                <a:spcPct val="90000"/>
              </a:lnSpc>
              <a:spcBef>
                <a:spcPts val="1000"/>
              </a:spcBef>
              <a:spcAft>
                <a:spcPct val="0"/>
              </a:spcAft>
              <a:buSzPct val="100000"/>
              <a:buFont typeface="Arial" pitchFamily="34" charset="0"/>
              <a:buChar char="•"/>
              <a:defRPr sz="2800" b="1" kern="1200">
                <a:solidFill>
                  <a:srgbClr val="000000"/>
                </a:solidFill>
                <a:latin typeface="Calibri" pitchFamily="34" charset="0"/>
                <a:ea typeface="+mn-ea"/>
                <a:cs typeface="Arial" panose="020B0604020202020204" pitchFamily="34" charset="0"/>
              </a:defRPr>
            </a:lvl1pPr>
            <a:lvl2pPr marL="740661" indent="-284864" algn="l" rtl="0" eaLnBrk="0" fontAlgn="base" hangingPunct="0">
              <a:lnSpc>
                <a:spcPct val="90000"/>
              </a:lnSpc>
              <a:spcBef>
                <a:spcPts val="500"/>
              </a:spcBef>
              <a:spcAft>
                <a:spcPct val="0"/>
              </a:spcAft>
              <a:buSzPct val="100000"/>
              <a:buFont typeface="Arial" pitchFamily="34" charset="0"/>
              <a:buChar char="•"/>
              <a:defRPr sz="2300" b="1" kern="1200">
                <a:solidFill>
                  <a:srgbClr val="000000"/>
                </a:solidFill>
                <a:latin typeface="Calibri" pitchFamily="34" charset="0"/>
                <a:ea typeface="+mn-ea"/>
                <a:cs typeface="Arial" panose="020B0604020202020204" pitchFamily="34" charset="0"/>
              </a:defRPr>
            </a:lvl2pPr>
            <a:lvl3pPr marL="1139488" indent="-227895" algn="l" rtl="0" eaLnBrk="0" fontAlgn="base" hangingPunct="0">
              <a:lnSpc>
                <a:spcPct val="90000"/>
              </a:lnSpc>
              <a:spcBef>
                <a:spcPts val="500"/>
              </a:spcBef>
              <a:spcAft>
                <a:spcPct val="0"/>
              </a:spcAft>
              <a:buSzPct val="100000"/>
              <a:buFont typeface="Arial" pitchFamily="34" charset="0"/>
              <a:buChar char="•"/>
              <a:defRPr sz="2000" b="1" kern="1200">
                <a:solidFill>
                  <a:srgbClr val="000000"/>
                </a:solidFill>
                <a:latin typeface="Calibri" pitchFamily="34" charset="0"/>
                <a:ea typeface="+mn-ea"/>
                <a:cs typeface="Arial" panose="020B0604020202020204" pitchFamily="34" charset="0"/>
              </a:defRPr>
            </a:lvl3pPr>
            <a:lvl4pPr marL="1595270" indent="-227895" algn="l" rtl="0" eaLnBrk="0" fontAlgn="base"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4pPr>
            <a:lvl5pPr marL="2051067" indent="-227895" algn="l" rtl="0" eaLnBrk="0" fontAlgn="base"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000" b="1" kern="1200">
                <a:solidFill>
                  <a:srgbClr val="000000"/>
                </a:solidFill>
                <a:latin typeface="Calibri"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anose="020B0604020202020204" pitchFamily="34" charset="0"/>
              </a:rPr>
              <a:t>25 Jun.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5" name="Rectangle 25">
            <a:extLst>
              <a:ext uri="{FF2B5EF4-FFF2-40B4-BE49-F238E27FC236}">
                <a16:creationId xmlns:a16="http://schemas.microsoft.com/office/drawing/2014/main" id="{D84EF409-95C7-CF58-DF0D-AB8415658F18}"/>
              </a:ext>
            </a:extLst>
          </p:cNvPr>
          <p:cNvSpPr>
            <a:spLocks noChangeArrowheads="1"/>
          </p:cNvSpPr>
          <p:nvPr/>
        </p:nvSpPr>
        <p:spPr bwMode="auto">
          <a:xfrm>
            <a:off x="2434198" y="6213018"/>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Jun. 2023 to 25 Jun.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6" name="Rectangle 25" descr="K:\Docs\_DATA_WARE\VPD_DATAWARE\Application_and_Data\Polio_data_management\Data\Production\working_area\Analytics\A001-GlobalMaps\Images\Group_Cases_12M.png">
            <a:extLst>
              <a:ext uri="{FF2B5EF4-FFF2-40B4-BE49-F238E27FC236}">
                <a16:creationId xmlns:a16="http://schemas.microsoft.com/office/drawing/2014/main" id="{2169B490-7B2C-750D-8DA6-9AB45634E8F8}"/>
              </a:ext>
              <a:ext uri="{C183D7F6-B498-43B3-948B-1728B52AA6E4}">
                <adec:decorative xmlns:adec="http://schemas.microsoft.com/office/drawing/2017/decorative" val="0"/>
              </a:ext>
            </a:extLst>
          </p:cNvPr>
          <p:cNvSpPr/>
          <p:nvPr/>
        </p:nvSpPr>
        <p:spPr>
          <a:xfrm>
            <a:off x="550519" y="511574"/>
            <a:ext cx="11090962" cy="5991052"/>
          </a:xfrm>
          <a:prstGeom prst="rect">
            <a:avLst/>
          </a:prstGeom>
          <a:noFill/>
          <a:ln w="15875" cap="flat" cmpd="sng" algn="ctr">
            <a:noFill/>
            <a:prstDash val="solid"/>
          </a:ln>
          <a:effectLst/>
        </p:spPr>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2" descr="Deleteit">
            <a:extLst>
              <a:ext uri="{FF2B5EF4-FFF2-40B4-BE49-F238E27FC236}">
                <a16:creationId xmlns:a16="http://schemas.microsoft.com/office/drawing/2014/main" id="{009FE127-0AE7-4B94-8AEA-CAB0D53C24A1}"/>
              </a:ext>
            </a:extLst>
          </p:cNvPr>
          <p:cNvPicPr>
            <a:picLocks noChangeAspect="1"/>
          </p:cNvPicPr>
          <p:nvPr/>
        </p:nvPicPr>
        <p:blipFill>
          <a:blip r:embed="rId4"/>
          <a:stretch>
            <a:fillRect/>
          </a:stretch>
        </p:blipFill>
        <p:spPr>
          <a:xfrm>
            <a:off x="2485530" y="1217462"/>
            <a:ext cx="9273335" cy="5009217"/>
          </a:xfrm>
          <a:prstGeom prst="rect">
            <a:avLst/>
          </a:prstGeom>
        </p:spPr>
      </p:pic>
      <p:sp>
        <p:nvSpPr>
          <p:cNvPr id="27" name="Text Box 7">
            <a:extLst>
              <a:ext uri="{FF2B5EF4-FFF2-40B4-BE49-F238E27FC236}">
                <a16:creationId xmlns:a16="http://schemas.microsoft.com/office/drawing/2014/main" id="{A159E8F3-95AD-7301-10E1-1991B145B7F4}"/>
              </a:ext>
            </a:extLst>
          </p:cNvPr>
          <p:cNvSpPr txBox="1">
            <a:spLocks noChangeArrowheads="1"/>
          </p:cNvSpPr>
          <p:nvPr/>
        </p:nvSpPr>
        <p:spPr bwMode="auto">
          <a:xfrm>
            <a:off x="3507747" y="5601470"/>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anose="020B0604020202020204" pitchFamily="34" charset="0"/>
              </a:rPr>
              <a:t>Endemic country (WPV1)</a:t>
            </a:r>
          </a:p>
        </p:txBody>
      </p:sp>
      <p:sp>
        <p:nvSpPr>
          <p:cNvPr id="28" name="Rectangle 27">
            <a:extLst>
              <a:ext uri="{FF2B5EF4-FFF2-40B4-BE49-F238E27FC236}">
                <a16:creationId xmlns:a16="http://schemas.microsoft.com/office/drawing/2014/main" id="{3F8DCEDC-B0CE-DE0A-44E9-B0F88E3EDD7A}"/>
              </a:ext>
            </a:extLst>
          </p:cNvPr>
          <p:cNvSpPr>
            <a:spLocks noChangeArrowheads="1"/>
          </p:cNvSpPr>
          <p:nvPr/>
        </p:nvSpPr>
        <p:spPr bwMode="auto">
          <a:xfrm>
            <a:off x="3269378" y="5647629"/>
            <a:ext cx="168041" cy="144583"/>
          </a:xfrm>
          <a:prstGeom prst="rect">
            <a:avLst/>
          </a:prstGeom>
          <a:solidFill>
            <a:srgbClr val="FFFFCC"/>
          </a:solidFill>
          <a:ln w="9525">
            <a:solidFill>
              <a:sysClr val="windowText" lastClr="000000"/>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30" name="Group 29">
            <a:extLst>
              <a:ext uri="{FF2B5EF4-FFF2-40B4-BE49-F238E27FC236}">
                <a16:creationId xmlns:a16="http://schemas.microsoft.com/office/drawing/2014/main" id="{13EC5A64-1C8C-186C-8335-DB99B4C3AC0C}"/>
              </a:ext>
            </a:extLst>
          </p:cNvPr>
          <p:cNvGrpSpPr/>
          <p:nvPr/>
        </p:nvGrpSpPr>
        <p:grpSpPr>
          <a:xfrm>
            <a:off x="8009821" y="4575721"/>
            <a:ext cx="2084209" cy="1308970"/>
            <a:chOff x="7559521" y="5126902"/>
            <a:chExt cx="2084209" cy="1308970"/>
          </a:xfrm>
        </p:grpSpPr>
        <p:pic>
          <p:nvPicPr>
            <p:cNvPr id="31" name="Picture 30">
              <a:extLst>
                <a:ext uri="{FF2B5EF4-FFF2-40B4-BE49-F238E27FC236}">
                  <a16:creationId xmlns:a16="http://schemas.microsoft.com/office/drawing/2014/main" id="{A15FB585-00B7-03E5-5EA1-245B86B6A30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32" name="Rectangle 31">
              <a:extLst>
                <a:ext uri="{FF2B5EF4-FFF2-40B4-BE49-F238E27FC236}">
                  <a16:creationId xmlns:a16="http://schemas.microsoft.com/office/drawing/2014/main" id="{E0E445C2-0025-BD90-135A-7241848C258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pic>
        <p:nvPicPr>
          <p:cNvPr id="4" name="Picture 3">
            <a:extLst>
              <a:ext uri="{FF2B5EF4-FFF2-40B4-BE49-F238E27FC236}">
                <a16:creationId xmlns:a16="http://schemas.microsoft.com/office/drawing/2014/main" id="{CF8AB399-3EBD-42E7-882A-341E66EC7EA5}"/>
              </a:ext>
            </a:extLst>
          </p:cNvPr>
          <p:cNvPicPr>
            <a:picLocks noChangeAspect="1"/>
          </p:cNvPicPr>
          <p:nvPr/>
        </p:nvPicPr>
        <p:blipFill>
          <a:blip r:embed="rId6"/>
          <a:stretch>
            <a:fillRect/>
          </a:stretch>
        </p:blipFill>
        <p:spPr>
          <a:xfrm>
            <a:off x="127321" y="1040896"/>
            <a:ext cx="2358209" cy="5254822"/>
          </a:xfrm>
          <a:prstGeom prst="rect">
            <a:avLst/>
          </a:prstGeom>
          <a:ln>
            <a:solidFill>
              <a:sysClr val="window" lastClr="FFFFFF">
                <a:lumMod val="65000"/>
              </a:sysClr>
            </a:solidFill>
          </a:ln>
        </p:spPr>
      </p:pic>
    </p:spTree>
    <p:extLst>
      <p:ext uri="{BB962C8B-B14F-4D97-AF65-F5344CB8AC3E}">
        <p14:creationId xmlns:p14="http://schemas.microsoft.com/office/powerpoint/2010/main" val="14196285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5485A-0B2B-CD56-07D9-7F3E8D4F035D}"/>
              </a:ext>
            </a:extLst>
          </p:cNvPr>
          <p:cNvSpPr>
            <a:spLocks noGrp="1"/>
          </p:cNvSpPr>
          <p:nvPr>
            <p:ph sz="quarter" idx="14"/>
          </p:nvPr>
        </p:nvSpPr>
        <p:spPr/>
        <p:txBody>
          <a:bodyPr/>
          <a:lstStyle/>
          <a:p>
            <a:r>
              <a:rPr lang="en-US" dirty="0"/>
              <a:t>Novel, next-generation version of monovalent type 2 oral polio vaccine (nOPV2)</a:t>
            </a:r>
          </a:p>
          <a:p>
            <a:pPr lvl="1"/>
            <a:endParaRPr lang="en-US" dirty="0"/>
          </a:p>
          <a:p>
            <a:r>
              <a:rPr lang="en-US" b="1" dirty="0">
                <a:solidFill>
                  <a:schemeClr val="tx1"/>
                </a:solidFill>
              </a:rPr>
              <a:t>Designed to be more genetically stable, less likely to revert to neurovirulent form</a:t>
            </a:r>
          </a:p>
          <a:p>
            <a:pPr lvl="1"/>
            <a:endParaRPr lang="en-US" dirty="0"/>
          </a:p>
          <a:p>
            <a:r>
              <a:rPr lang="en-US" dirty="0"/>
              <a:t>March 2021–December 2023:</a:t>
            </a:r>
          </a:p>
          <a:p>
            <a:pPr lvl="1"/>
            <a:r>
              <a:rPr lang="en-US" sz="2400" dirty="0"/>
              <a:t>Almost 1 billion doses administered in 35 countries under WHO Emergency Use Listing (EUL) approval</a:t>
            </a:r>
          </a:p>
          <a:p>
            <a:pPr lvl="1"/>
            <a:endParaRPr lang="en-US" dirty="0"/>
          </a:p>
          <a:p>
            <a:r>
              <a:rPr lang="en-US" dirty="0"/>
              <a:t>December 2023: Earned WHO prequalification</a:t>
            </a:r>
          </a:p>
          <a:p>
            <a:pPr lvl="1"/>
            <a:endParaRPr lang="en-US" dirty="0"/>
          </a:p>
          <a:p>
            <a:r>
              <a:rPr lang="en-US" dirty="0"/>
              <a:t>Preferred tool to stop type 2 poliovirus outbreaks in countries that still use OPV in routine childhood vaccination</a:t>
            </a:r>
          </a:p>
          <a:p>
            <a:endParaRPr lang="en-US" dirty="0"/>
          </a:p>
        </p:txBody>
      </p:sp>
      <p:sp>
        <p:nvSpPr>
          <p:cNvPr id="3" name="Title 2">
            <a:extLst>
              <a:ext uri="{FF2B5EF4-FFF2-40B4-BE49-F238E27FC236}">
                <a16:creationId xmlns:a16="http://schemas.microsoft.com/office/drawing/2014/main" id="{13B351D1-24B9-C85F-9275-94A3E0C533A9}"/>
              </a:ext>
            </a:extLst>
          </p:cNvPr>
          <p:cNvSpPr>
            <a:spLocks noGrp="1"/>
          </p:cNvSpPr>
          <p:nvPr>
            <p:ph type="title"/>
          </p:nvPr>
        </p:nvSpPr>
        <p:spPr/>
        <p:txBody>
          <a:bodyPr/>
          <a:lstStyle/>
          <a:p>
            <a:r>
              <a:rPr lang="en-US" dirty="0"/>
              <a:t>Novel Type 2 Oral Polio Vaccine (nOPV2)</a:t>
            </a:r>
          </a:p>
        </p:txBody>
      </p:sp>
      <p:sp>
        <p:nvSpPr>
          <p:cNvPr id="4" name="Text Placeholder 3">
            <a:extLst>
              <a:ext uri="{FF2B5EF4-FFF2-40B4-BE49-F238E27FC236}">
                <a16:creationId xmlns:a16="http://schemas.microsoft.com/office/drawing/2014/main" id="{A76EE132-0B4D-5C6D-6904-777F34FAA2F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49188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9EB78D-2609-EAC9-DB91-D4FD322B8211}"/>
              </a:ext>
            </a:extLst>
          </p:cNvPr>
          <p:cNvSpPr>
            <a:spLocks noGrp="1"/>
          </p:cNvSpPr>
          <p:nvPr>
            <p:ph sz="quarter" idx="14"/>
          </p:nvPr>
        </p:nvSpPr>
        <p:spPr/>
        <p:txBody>
          <a:bodyPr/>
          <a:lstStyle/>
          <a:p>
            <a:r>
              <a:rPr lang="en-US" dirty="0"/>
              <a:t>nOPV2 more genetically stable than Sabin OPV2, less likely to regain neurovirulence</a:t>
            </a:r>
          </a:p>
          <a:p>
            <a:pPr lvl="1"/>
            <a:endParaRPr lang="en-US" dirty="0"/>
          </a:p>
          <a:p>
            <a:r>
              <a:rPr lang="en-US" dirty="0"/>
              <a:t>Risk of VAPP in recipients</a:t>
            </a:r>
          </a:p>
          <a:p>
            <a:pPr lvl="1"/>
            <a:r>
              <a:rPr lang="en-US" sz="2400" dirty="0"/>
              <a:t>nOPV2: estimated 0.07 cases per million recipients (1 per 14.3M recipients)</a:t>
            </a:r>
          </a:p>
          <a:p>
            <a:pPr lvl="1"/>
            <a:r>
              <a:rPr lang="en-US" sz="2400" dirty="0"/>
              <a:t>Sabin OPV: 0.25–4 cases per million recipients (1 per 0.25M–4M recipients)</a:t>
            </a:r>
          </a:p>
          <a:p>
            <a:pPr lvl="1"/>
            <a:r>
              <a:rPr lang="en-US" sz="2400" dirty="0"/>
              <a:t>Risk highest in unimmunized children receiving 1</a:t>
            </a:r>
            <a:r>
              <a:rPr lang="en-US" sz="2400" baseline="30000" dirty="0"/>
              <a:t>st</a:t>
            </a:r>
            <a:r>
              <a:rPr lang="en-US" sz="2400" dirty="0"/>
              <a:t> dose of OPV or in immunocompromised persons</a:t>
            </a:r>
          </a:p>
          <a:p>
            <a:pPr lvl="1"/>
            <a:endParaRPr lang="en-US" dirty="0"/>
          </a:p>
          <a:p>
            <a:pPr lvl="1"/>
            <a:endParaRPr lang="en-US" dirty="0"/>
          </a:p>
        </p:txBody>
      </p:sp>
      <p:sp>
        <p:nvSpPr>
          <p:cNvPr id="3" name="Title 2">
            <a:extLst>
              <a:ext uri="{FF2B5EF4-FFF2-40B4-BE49-F238E27FC236}">
                <a16:creationId xmlns:a16="http://schemas.microsoft.com/office/drawing/2014/main" id="{EC06050E-680E-0C89-E50C-5CB049CD4871}"/>
              </a:ext>
            </a:extLst>
          </p:cNvPr>
          <p:cNvSpPr>
            <a:spLocks noGrp="1"/>
          </p:cNvSpPr>
          <p:nvPr>
            <p:ph type="title"/>
          </p:nvPr>
        </p:nvSpPr>
        <p:spPr/>
        <p:txBody>
          <a:bodyPr>
            <a:normAutofit fontScale="90000"/>
          </a:bodyPr>
          <a:lstStyle/>
          <a:p>
            <a:r>
              <a:rPr lang="en-US" dirty="0"/>
              <a:t>Reduced Risk of Vaccine-Associated Paralytic Polio (VAPP) Following nOPV2 Compared to Sabin OPV2</a:t>
            </a:r>
          </a:p>
        </p:txBody>
      </p:sp>
      <p:sp>
        <p:nvSpPr>
          <p:cNvPr id="5" name="Text Placeholder 3">
            <a:extLst>
              <a:ext uri="{FF2B5EF4-FFF2-40B4-BE49-F238E27FC236}">
                <a16:creationId xmlns:a16="http://schemas.microsoft.com/office/drawing/2014/main" id="{EE0B8155-057F-71B7-6C76-1D1B50510B91}"/>
              </a:ext>
            </a:extLst>
          </p:cNvPr>
          <p:cNvSpPr>
            <a:spLocks noGrp="1"/>
          </p:cNvSpPr>
          <p:nvPr>
            <p:ph type="body" sz="quarter" idx="13"/>
          </p:nvPr>
        </p:nvSpPr>
        <p:spPr>
          <a:xfrm>
            <a:off x="609600" y="6175375"/>
            <a:ext cx="10972800" cy="550863"/>
          </a:xfrm>
        </p:spPr>
        <p:txBody>
          <a:bodyPr/>
          <a:lstStyle/>
          <a:p>
            <a:r>
              <a:rPr lang="en-US" sz="1400" dirty="0">
                <a:solidFill>
                  <a:srgbClr val="000000"/>
                </a:solidFill>
              </a:rPr>
              <a:t>Bandyopadhyay and Zipursky. Lancet ID 2023;23:e67–71.</a:t>
            </a:r>
          </a:p>
        </p:txBody>
      </p:sp>
    </p:spTree>
    <p:extLst>
      <p:ext uri="{BB962C8B-B14F-4D97-AF65-F5344CB8AC3E}">
        <p14:creationId xmlns:p14="http://schemas.microsoft.com/office/powerpoint/2010/main" val="18607168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9EB78D-2609-EAC9-DB91-D4FD322B8211}"/>
              </a:ext>
            </a:extLst>
          </p:cNvPr>
          <p:cNvSpPr>
            <a:spLocks noGrp="1"/>
          </p:cNvSpPr>
          <p:nvPr>
            <p:ph sz="quarter" idx="14"/>
          </p:nvPr>
        </p:nvSpPr>
        <p:spPr>
          <a:xfrm>
            <a:off x="609600" y="1541100"/>
            <a:ext cx="10972800" cy="4621212"/>
          </a:xfrm>
        </p:spPr>
        <p:txBody>
          <a:bodyPr/>
          <a:lstStyle/>
          <a:p>
            <a:pPr marL="243827" lvl="1" indent="0">
              <a:buNone/>
            </a:pPr>
            <a:endParaRPr lang="en-US" dirty="0"/>
          </a:p>
          <a:p>
            <a:r>
              <a:rPr lang="en-US" dirty="0"/>
              <a:t>&gt;700 million nOPV2 doses administered worldwide in 32 countries since March 2021</a:t>
            </a:r>
          </a:p>
          <a:p>
            <a:pPr lvl="1"/>
            <a:r>
              <a:rPr lang="en-US" sz="2400" dirty="0"/>
              <a:t>At least</a:t>
            </a:r>
            <a:r>
              <a:rPr lang="en-US" sz="2400" b="1" dirty="0"/>
              <a:t> 7 </a:t>
            </a:r>
            <a:r>
              <a:rPr lang="en-US" sz="2400" dirty="0"/>
              <a:t>separate emergences of new cVDPV2 linked to nOPV2 (cVPDV2-n)</a:t>
            </a:r>
          </a:p>
          <a:p>
            <a:pPr lvl="1"/>
            <a:r>
              <a:rPr lang="en-US" sz="2400" dirty="0"/>
              <a:t>At least </a:t>
            </a:r>
            <a:r>
              <a:rPr lang="en-US" sz="2400" b="1" dirty="0"/>
              <a:t>61</a:t>
            </a:r>
            <a:r>
              <a:rPr lang="en-US" sz="2400" dirty="0"/>
              <a:t> detected paralytic cases associated with cVDPV2-n</a:t>
            </a:r>
          </a:p>
          <a:p>
            <a:pPr lvl="1"/>
            <a:endParaRPr lang="en-US" sz="2400" dirty="0"/>
          </a:p>
          <a:p>
            <a:r>
              <a:rPr lang="en-US" dirty="0"/>
              <a:t>Estimates: nOPV2 is 80% less likely than mOPV2 to seed new cVDPV2</a:t>
            </a:r>
          </a:p>
          <a:p>
            <a:pPr lvl="1"/>
            <a:endParaRPr lang="en-US" sz="2400" dirty="0"/>
          </a:p>
          <a:p>
            <a:r>
              <a:rPr lang="en-US" dirty="0"/>
              <a:t>Risk of new </a:t>
            </a:r>
            <a:r>
              <a:rPr lang="en-US" dirty="0" err="1"/>
              <a:t>cVDPV</a:t>
            </a:r>
            <a:r>
              <a:rPr lang="en-US" dirty="0"/>
              <a:t> is highest when campaign coverage is low in a population with low immunity against polioviruses</a:t>
            </a:r>
          </a:p>
          <a:p>
            <a:endParaRPr lang="en-US" dirty="0"/>
          </a:p>
          <a:p>
            <a:pPr lvl="1"/>
            <a:endParaRPr lang="en-US" dirty="0"/>
          </a:p>
        </p:txBody>
      </p:sp>
      <p:sp>
        <p:nvSpPr>
          <p:cNvPr id="3" name="Title 2">
            <a:extLst>
              <a:ext uri="{FF2B5EF4-FFF2-40B4-BE49-F238E27FC236}">
                <a16:creationId xmlns:a16="http://schemas.microsoft.com/office/drawing/2014/main" id="{EC06050E-680E-0C89-E50C-5CB049CD4871}"/>
              </a:ext>
            </a:extLst>
          </p:cNvPr>
          <p:cNvSpPr>
            <a:spLocks noGrp="1"/>
          </p:cNvSpPr>
          <p:nvPr>
            <p:ph type="title"/>
          </p:nvPr>
        </p:nvSpPr>
        <p:spPr/>
        <p:txBody>
          <a:bodyPr>
            <a:normAutofit fontScale="90000"/>
          </a:bodyPr>
          <a:lstStyle/>
          <a:p>
            <a:r>
              <a:rPr lang="en-US" dirty="0"/>
              <a:t>Risk of Introducing a New Circulating Vaccine-Derived Poliovirus (</a:t>
            </a:r>
            <a:r>
              <a:rPr lang="en-US" dirty="0" err="1"/>
              <a:t>cVDPV</a:t>
            </a:r>
            <a:r>
              <a:rPr lang="en-US" dirty="0"/>
              <a:t>) Following nOPV2</a:t>
            </a:r>
          </a:p>
        </p:txBody>
      </p:sp>
      <p:sp>
        <p:nvSpPr>
          <p:cNvPr id="5" name="Text Placeholder 3">
            <a:extLst>
              <a:ext uri="{FF2B5EF4-FFF2-40B4-BE49-F238E27FC236}">
                <a16:creationId xmlns:a16="http://schemas.microsoft.com/office/drawing/2014/main" id="{EE0B8155-057F-71B7-6C76-1D1B50510B91}"/>
              </a:ext>
            </a:extLst>
          </p:cNvPr>
          <p:cNvSpPr>
            <a:spLocks noGrp="1"/>
          </p:cNvSpPr>
          <p:nvPr>
            <p:ph type="body" sz="quarter" idx="13"/>
          </p:nvPr>
        </p:nvSpPr>
        <p:spPr>
          <a:xfrm>
            <a:off x="609600" y="6175375"/>
            <a:ext cx="10972800" cy="550863"/>
          </a:xfrm>
        </p:spPr>
        <p:txBody>
          <a:bodyPr/>
          <a:lstStyle/>
          <a:p>
            <a:r>
              <a:rPr lang="en-US" sz="1600" dirty="0"/>
              <a:t>Davlantes et al. MMWR 2023;72(38):1041–1042.</a:t>
            </a:r>
            <a:endParaRPr lang="en-US" sz="1600" dirty="0">
              <a:hlinkClick r:id="rId3"/>
            </a:endParaRPr>
          </a:p>
          <a:p>
            <a:r>
              <a:rPr lang="en-US" sz="1600" dirty="0">
                <a:hlinkClick r:id="rId3"/>
              </a:rPr>
              <a:t>https://polioeradication.org/wp-content/uploads/2024/01/GPEI-nOPV2-Factsheet-20240105.pdf</a:t>
            </a:r>
            <a:endParaRPr lang="en-US" sz="1600" dirty="0">
              <a:solidFill>
                <a:srgbClr val="FF0000"/>
              </a:solidFill>
            </a:endParaRPr>
          </a:p>
        </p:txBody>
      </p:sp>
    </p:spTree>
    <p:extLst>
      <p:ext uri="{BB962C8B-B14F-4D97-AF65-F5344CB8AC3E}">
        <p14:creationId xmlns:p14="http://schemas.microsoft.com/office/powerpoint/2010/main" val="12632120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914AB-505A-EAEE-5359-12AABFF7140D}"/>
              </a:ext>
            </a:extLst>
          </p:cNvPr>
          <p:cNvSpPr>
            <a:spLocks noGrp="1"/>
          </p:cNvSpPr>
          <p:nvPr>
            <p:ph sz="quarter" idx="14"/>
          </p:nvPr>
        </p:nvSpPr>
        <p:spPr/>
        <p:txBody>
          <a:bodyPr/>
          <a:lstStyle/>
          <a:p>
            <a:r>
              <a:rPr lang="en-US" b="1" dirty="0">
                <a:solidFill>
                  <a:schemeClr val="tx1"/>
                </a:solidFill>
              </a:rPr>
              <a:t>2 fractional doses of IPV (1/5 full dose IPV) given intradermally </a:t>
            </a:r>
            <a:r>
              <a:rPr lang="en-US" dirty="0"/>
              <a:t>in place of single full IPV intramuscular dose</a:t>
            </a:r>
          </a:p>
          <a:p>
            <a:pPr lvl="1"/>
            <a:endParaRPr lang="en-US" dirty="0"/>
          </a:p>
          <a:p>
            <a:r>
              <a:rPr lang="en-US" dirty="0"/>
              <a:t>2 </a:t>
            </a:r>
            <a:r>
              <a:rPr lang="en-US" dirty="0" err="1"/>
              <a:t>fIPV</a:t>
            </a:r>
            <a:r>
              <a:rPr lang="en-US" dirty="0"/>
              <a:t> doses associated with </a:t>
            </a:r>
            <a:r>
              <a:rPr lang="en-US" b="1" dirty="0">
                <a:solidFill>
                  <a:schemeClr val="tx1"/>
                </a:solidFill>
              </a:rPr>
              <a:t>higher</a:t>
            </a:r>
            <a:r>
              <a:rPr lang="en-US" dirty="0"/>
              <a:t> rates of seroconversion vs. single full IPV dose</a:t>
            </a:r>
          </a:p>
          <a:p>
            <a:pPr lvl="1"/>
            <a:endParaRPr lang="en-US" dirty="0"/>
          </a:p>
          <a:p>
            <a:r>
              <a:rPr lang="en-US" dirty="0"/>
              <a:t>WHO supports the use of 2 </a:t>
            </a:r>
            <a:r>
              <a:rPr lang="en-US" dirty="0" err="1"/>
              <a:t>fIPV</a:t>
            </a:r>
            <a:r>
              <a:rPr lang="en-US" dirty="0"/>
              <a:t> doses in place of 1 IPV dose as an IPV conservation strategy</a:t>
            </a:r>
          </a:p>
          <a:p>
            <a:pPr lvl="1"/>
            <a:endParaRPr lang="en-US" dirty="0"/>
          </a:p>
          <a:p>
            <a:r>
              <a:rPr lang="en-US" dirty="0"/>
              <a:t>Currently used in 6 countries (~20% of global birth cohort) </a:t>
            </a:r>
          </a:p>
          <a:p>
            <a:pPr lvl="1"/>
            <a:r>
              <a:rPr lang="en-US" sz="2000" dirty="0"/>
              <a:t>Bangladesh, Cuba, Ecuador, India, Nepal, Sri Lanka </a:t>
            </a:r>
          </a:p>
          <a:p>
            <a:pPr lvl="1"/>
            <a:r>
              <a:rPr lang="en-US" sz="2000" dirty="0"/>
              <a:t>All use 2 </a:t>
            </a:r>
            <a:r>
              <a:rPr lang="en-US" sz="2000" dirty="0" err="1"/>
              <a:t>fIPV</a:t>
            </a:r>
            <a:r>
              <a:rPr lang="en-US" sz="2000" dirty="0"/>
              <a:t> doses + ≥3 </a:t>
            </a:r>
            <a:r>
              <a:rPr lang="en-US" sz="2000" dirty="0" err="1"/>
              <a:t>bOPV</a:t>
            </a:r>
            <a:r>
              <a:rPr lang="en-US" sz="2000" dirty="0"/>
              <a:t> doses in routine childhood immunization schedule</a:t>
            </a:r>
          </a:p>
          <a:p>
            <a:endParaRPr lang="en-US" dirty="0"/>
          </a:p>
          <a:p>
            <a:endParaRPr lang="en-US" dirty="0"/>
          </a:p>
        </p:txBody>
      </p:sp>
      <p:sp>
        <p:nvSpPr>
          <p:cNvPr id="3" name="Title 2">
            <a:extLst>
              <a:ext uri="{FF2B5EF4-FFF2-40B4-BE49-F238E27FC236}">
                <a16:creationId xmlns:a16="http://schemas.microsoft.com/office/drawing/2014/main" id="{C5367950-EFFF-F50A-4452-20C1F4D96B3C}"/>
              </a:ext>
            </a:extLst>
          </p:cNvPr>
          <p:cNvSpPr>
            <a:spLocks noGrp="1"/>
          </p:cNvSpPr>
          <p:nvPr>
            <p:ph type="title"/>
          </p:nvPr>
        </p:nvSpPr>
        <p:spPr/>
        <p:txBody>
          <a:bodyPr/>
          <a:lstStyle/>
          <a:p>
            <a:r>
              <a:rPr lang="en-US" dirty="0"/>
              <a:t>Fractional Dose IPV (</a:t>
            </a:r>
            <a:r>
              <a:rPr lang="en-US" dirty="0" err="1"/>
              <a:t>fIPV</a:t>
            </a:r>
            <a:r>
              <a:rPr lang="en-US" dirty="0"/>
              <a:t>)</a:t>
            </a:r>
          </a:p>
        </p:txBody>
      </p:sp>
      <p:sp>
        <p:nvSpPr>
          <p:cNvPr id="4" name="Text Placeholder 3">
            <a:extLst>
              <a:ext uri="{FF2B5EF4-FFF2-40B4-BE49-F238E27FC236}">
                <a16:creationId xmlns:a16="http://schemas.microsoft.com/office/drawing/2014/main" id="{0B838060-7864-45D7-1D51-1B097A649C7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484055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893495-B8F0-0B4B-CB23-6666D12494AB}"/>
              </a:ext>
            </a:extLst>
          </p:cNvPr>
          <p:cNvSpPr>
            <a:spLocks noGrp="1"/>
          </p:cNvSpPr>
          <p:nvPr>
            <p:ph sz="quarter" idx="14"/>
          </p:nvPr>
        </p:nvSpPr>
        <p:spPr/>
        <p:txBody>
          <a:bodyPr/>
          <a:lstStyle/>
          <a:p>
            <a:r>
              <a:rPr lang="en-US" dirty="0"/>
              <a:t>Person-to-person spread of poliovirus occurs via the </a:t>
            </a:r>
            <a:r>
              <a:rPr lang="en-US" b="1" dirty="0">
                <a:solidFill>
                  <a:schemeClr val="tx1"/>
                </a:solidFill>
              </a:rPr>
              <a:t>fecal-oral</a:t>
            </a:r>
            <a:r>
              <a:rPr lang="en-US" dirty="0"/>
              <a:t> or </a:t>
            </a:r>
            <a:r>
              <a:rPr lang="en-US" b="1" dirty="0">
                <a:solidFill>
                  <a:schemeClr val="tx1"/>
                </a:solidFill>
              </a:rPr>
              <a:t>oral-oral</a:t>
            </a:r>
            <a:r>
              <a:rPr lang="en-US" dirty="0"/>
              <a:t> routes</a:t>
            </a:r>
          </a:p>
          <a:p>
            <a:pPr lvl="1"/>
            <a:r>
              <a:rPr lang="en-US" sz="2400" dirty="0"/>
              <a:t>Fecal-oral is the most important transmission pathway in settings with suboptimal hygiene and sanitation</a:t>
            </a:r>
          </a:p>
          <a:p>
            <a:endParaRPr lang="en-US" dirty="0"/>
          </a:p>
          <a:p>
            <a:r>
              <a:rPr lang="en-US" dirty="0"/>
              <a:t>Patients are most infectious during days immediately before and after onset of symptoms, but virus </a:t>
            </a:r>
            <a:r>
              <a:rPr lang="en-US" b="1" dirty="0">
                <a:solidFill>
                  <a:schemeClr val="tx1"/>
                </a:solidFill>
              </a:rPr>
              <a:t>may remain present in stool for up to 6 weeks</a:t>
            </a:r>
            <a:r>
              <a:rPr lang="en-US" dirty="0"/>
              <a:t>, sometimes longer</a:t>
            </a:r>
          </a:p>
          <a:p>
            <a:pPr lvl="1"/>
            <a:r>
              <a:rPr lang="en-US" sz="2400" b="1" dirty="0">
                <a:solidFill>
                  <a:schemeClr val="tx1"/>
                </a:solidFill>
              </a:rPr>
              <a:t>Individuals with minor symptoms or no illness can shed virus</a:t>
            </a:r>
          </a:p>
        </p:txBody>
      </p:sp>
      <p:sp>
        <p:nvSpPr>
          <p:cNvPr id="3" name="Title 2">
            <a:extLst>
              <a:ext uri="{FF2B5EF4-FFF2-40B4-BE49-F238E27FC236}">
                <a16:creationId xmlns:a16="http://schemas.microsoft.com/office/drawing/2014/main" id="{486F946B-4AC8-159A-8C66-49BEFBD0CDBC}"/>
              </a:ext>
            </a:extLst>
          </p:cNvPr>
          <p:cNvSpPr>
            <a:spLocks noGrp="1"/>
          </p:cNvSpPr>
          <p:nvPr>
            <p:ph type="title"/>
          </p:nvPr>
        </p:nvSpPr>
        <p:spPr/>
        <p:txBody>
          <a:bodyPr/>
          <a:lstStyle/>
          <a:p>
            <a:r>
              <a:rPr lang="en-US" dirty="0"/>
              <a:t>Poliovirus is highly infectious</a:t>
            </a:r>
          </a:p>
        </p:txBody>
      </p:sp>
      <p:sp>
        <p:nvSpPr>
          <p:cNvPr id="4" name="Text Placeholder 3">
            <a:extLst>
              <a:ext uri="{FF2B5EF4-FFF2-40B4-BE49-F238E27FC236}">
                <a16:creationId xmlns:a16="http://schemas.microsoft.com/office/drawing/2014/main" id="{C6FCF6BD-7F01-7192-021E-7FA99269F2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4907037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03AC63-F66D-84EB-74FD-887E4B633652}"/>
              </a:ext>
            </a:extLst>
          </p:cNvPr>
          <p:cNvSpPr>
            <a:spLocks noGrp="1"/>
          </p:cNvSpPr>
          <p:nvPr>
            <p:ph sz="quarter" idx="14"/>
          </p:nvPr>
        </p:nvSpPr>
        <p:spPr/>
        <p:txBody>
          <a:bodyPr/>
          <a:lstStyle/>
          <a:p>
            <a:endParaRPr lang="en-US" sz="1600" b="1" dirty="0">
              <a:solidFill>
                <a:schemeClr val="tx1"/>
              </a:solidFill>
            </a:endParaRPr>
          </a:p>
          <a:p>
            <a:r>
              <a:rPr lang="en-US" b="1" dirty="0">
                <a:solidFill>
                  <a:schemeClr val="tx1"/>
                </a:solidFill>
              </a:rPr>
              <a:t>Only trivalent OPV (</a:t>
            </a:r>
            <a:r>
              <a:rPr lang="en-US" b="1" dirty="0" err="1">
                <a:solidFill>
                  <a:schemeClr val="tx1"/>
                </a:solidFill>
              </a:rPr>
              <a:t>tOPV</a:t>
            </a:r>
            <a:r>
              <a:rPr lang="en-US" b="1" dirty="0">
                <a:solidFill>
                  <a:schemeClr val="tx1"/>
                </a:solidFill>
              </a:rPr>
              <a:t>) and IPV doses count towards the US polio vaccination schedule</a:t>
            </a:r>
          </a:p>
          <a:p>
            <a:pPr lvl="1"/>
            <a:r>
              <a:rPr lang="en-US" sz="2000" dirty="0">
                <a:solidFill>
                  <a:schemeClr val="bg2"/>
                </a:solidFill>
              </a:rPr>
              <a:t>Bivalent OPV (</a:t>
            </a:r>
            <a:r>
              <a:rPr lang="en-US" sz="2000" dirty="0" err="1">
                <a:solidFill>
                  <a:schemeClr val="bg2"/>
                </a:solidFill>
              </a:rPr>
              <a:t>bOPV</a:t>
            </a:r>
            <a:r>
              <a:rPr lang="en-US" sz="2000" dirty="0">
                <a:solidFill>
                  <a:schemeClr val="bg2"/>
                </a:solidFill>
              </a:rPr>
              <a:t>) doses do not protect against type 2 poliovirus and should not be counted</a:t>
            </a:r>
          </a:p>
          <a:p>
            <a:pPr lvl="1"/>
            <a:r>
              <a:rPr lang="en-US" sz="2000" dirty="0">
                <a:solidFill>
                  <a:schemeClr val="bg2"/>
                </a:solidFill>
              </a:rPr>
              <a:t>OPV doses administered after the global switch on April 1, 2016 should be assumed to be </a:t>
            </a:r>
            <a:r>
              <a:rPr lang="en-US" sz="2000" dirty="0" err="1">
                <a:solidFill>
                  <a:schemeClr val="bg2"/>
                </a:solidFill>
              </a:rPr>
              <a:t>bOPV</a:t>
            </a:r>
            <a:endParaRPr lang="en-US" sz="2000" dirty="0">
              <a:solidFill>
                <a:schemeClr val="tx1"/>
              </a:solidFill>
            </a:endParaRPr>
          </a:p>
          <a:p>
            <a:endParaRPr lang="en-US" dirty="0"/>
          </a:p>
          <a:p>
            <a:r>
              <a:rPr lang="en-US" b="1" dirty="0">
                <a:solidFill>
                  <a:schemeClr val="tx1"/>
                </a:solidFill>
              </a:rPr>
              <a:t>2 fractional doses of IPV (</a:t>
            </a:r>
            <a:r>
              <a:rPr lang="en-US" b="1" dirty="0" err="1">
                <a:solidFill>
                  <a:schemeClr val="tx1"/>
                </a:solidFill>
              </a:rPr>
              <a:t>fIPV</a:t>
            </a:r>
            <a:r>
              <a:rPr lang="en-US" b="1" dirty="0">
                <a:solidFill>
                  <a:schemeClr val="tx1"/>
                </a:solidFill>
              </a:rPr>
              <a:t>) should be considered valid and counted as 1 full intramuscular dose of IPV </a:t>
            </a:r>
            <a:r>
              <a:rPr lang="en-US" dirty="0"/>
              <a:t>towards the US vaccination schedule. </a:t>
            </a:r>
          </a:p>
          <a:p>
            <a:pPr lvl="1"/>
            <a:r>
              <a:rPr lang="en-US" sz="2000" dirty="0"/>
              <a:t>If a person received only 1 dose of </a:t>
            </a:r>
            <a:r>
              <a:rPr lang="en-US" sz="2000" dirty="0" err="1"/>
              <a:t>fIPV</a:t>
            </a:r>
            <a:r>
              <a:rPr lang="en-US" sz="2000" dirty="0"/>
              <a:t>, this dose should not be considered valid or counted towards the US vaccination schedule</a:t>
            </a:r>
          </a:p>
        </p:txBody>
      </p:sp>
      <p:sp>
        <p:nvSpPr>
          <p:cNvPr id="2" name="Title 1">
            <a:extLst>
              <a:ext uri="{FF2B5EF4-FFF2-40B4-BE49-F238E27FC236}">
                <a16:creationId xmlns:a16="http://schemas.microsoft.com/office/drawing/2014/main" id="{36413BF2-A88F-65B9-6D4B-99E4C326215A}"/>
              </a:ext>
            </a:extLst>
          </p:cNvPr>
          <p:cNvSpPr>
            <a:spLocks noGrp="1"/>
          </p:cNvSpPr>
          <p:nvPr>
            <p:ph type="title"/>
          </p:nvPr>
        </p:nvSpPr>
        <p:spPr/>
        <p:txBody>
          <a:bodyPr>
            <a:normAutofit fontScale="90000"/>
          </a:bodyPr>
          <a:lstStyle/>
          <a:p>
            <a:r>
              <a:rPr lang="en-US" dirty="0"/>
              <a:t>CDC Guidance on Polio Vaccination Doses Administered Outside the US</a:t>
            </a:r>
          </a:p>
        </p:txBody>
      </p:sp>
      <p:sp>
        <p:nvSpPr>
          <p:cNvPr id="3" name="Text Placeholder 2">
            <a:extLst>
              <a:ext uri="{FF2B5EF4-FFF2-40B4-BE49-F238E27FC236}">
                <a16:creationId xmlns:a16="http://schemas.microsoft.com/office/drawing/2014/main" id="{E23B92A6-82FE-1CB9-6717-525FCADE7AD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496534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EF0A1-7039-BBFB-C6B8-1EDA2C0CE918}"/>
              </a:ext>
            </a:extLst>
          </p:cNvPr>
          <p:cNvSpPr>
            <a:spLocks noGrp="1"/>
          </p:cNvSpPr>
          <p:nvPr>
            <p:ph type="title"/>
          </p:nvPr>
        </p:nvSpPr>
        <p:spPr/>
        <p:txBody>
          <a:bodyPr>
            <a:normAutofit/>
          </a:bodyPr>
          <a:lstStyle/>
          <a:p>
            <a:r>
              <a:rPr lang="en-US" sz="4800" b="1" dirty="0"/>
              <a:t>Thank you</a:t>
            </a:r>
          </a:p>
        </p:txBody>
      </p:sp>
      <p:sp>
        <p:nvSpPr>
          <p:cNvPr id="5" name="Content Placeholder 4">
            <a:extLst>
              <a:ext uri="{FF2B5EF4-FFF2-40B4-BE49-F238E27FC236}">
                <a16:creationId xmlns:a16="http://schemas.microsoft.com/office/drawing/2014/main" id="{AC050629-08E6-383D-1BA2-E44E2EC3630F}"/>
              </a:ext>
            </a:extLst>
          </p:cNvPr>
          <p:cNvSpPr>
            <a:spLocks noGrp="1"/>
          </p:cNvSpPr>
          <p:nvPr>
            <p:ph sz="quarter" idx="10"/>
          </p:nvPr>
        </p:nvSpPr>
        <p:spPr/>
        <p:txBody>
          <a:bodyPr/>
          <a:lstStyle/>
          <a:p>
            <a:r>
              <a:rPr lang="en-US" sz="4400" dirty="0"/>
              <a:t>Questions?</a:t>
            </a:r>
          </a:p>
        </p:txBody>
      </p:sp>
      <p:sp>
        <p:nvSpPr>
          <p:cNvPr id="6" name="TextBox 5">
            <a:extLst>
              <a:ext uri="{FF2B5EF4-FFF2-40B4-BE49-F238E27FC236}">
                <a16:creationId xmlns:a16="http://schemas.microsoft.com/office/drawing/2014/main" id="{F11315EB-3639-9CE6-9024-6ED405EE6263}"/>
              </a:ext>
            </a:extLst>
          </p:cNvPr>
          <p:cNvSpPr txBox="1"/>
          <p:nvPr/>
        </p:nvSpPr>
        <p:spPr>
          <a:xfrm>
            <a:off x="7236824" y="868680"/>
            <a:ext cx="4245428" cy="3368871"/>
          </a:xfrm>
          <a:prstGeom prst="rect">
            <a:avLst/>
          </a:prstGeom>
          <a:solidFill>
            <a:schemeClr val="accent1">
              <a:lumMod val="20000"/>
              <a:lumOff val="80000"/>
            </a:schemeClr>
          </a:solidFill>
        </p:spPr>
        <p:txBody>
          <a:bodyPr wrap="square" rtlCol="0">
            <a:spAutoFit/>
          </a:bodyPr>
          <a:lstStyle/>
          <a:p>
            <a:pPr>
              <a:lnSpc>
                <a:spcPts val="2600"/>
              </a:lnSpc>
              <a:spcBef>
                <a:spcPts val="600"/>
              </a:spcBef>
              <a:spcAft>
                <a:spcPts val="600"/>
              </a:spcAft>
            </a:pPr>
            <a:r>
              <a:rPr lang="en-US" sz="2000" b="0" i="0" dirty="0">
                <a:solidFill>
                  <a:srgbClr val="000000"/>
                </a:solidFill>
                <a:effectLst/>
                <a:latin typeface="Nunito" pitchFamily="2" charset="0"/>
              </a:rPr>
              <a:t>CDC recommends that children get four doses of polio vaccine (IPV). They should get one dose at each of the following ages:</a:t>
            </a:r>
          </a:p>
          <a:p>
            <a:pPr marL="800100" lvl="1" indent="-342900">
              <a:lnSpc>
                <a:spcPts val="2600"/>
              </a:lnSpc>
              <a:spcBef>
                <a:spcPts val="600"/>
              </a:spcBef>
              <a:spcAft>
                <a:spcPts val="600"/>
              </a:spcAft>
              <a:buFont typeface="Arial" panose="020B0604020202020204" pitchFamily="34" charset="0"/>
              <a:buChar char="•"/>
            </a:pPr>
            <a:r>
              <a:rPr lang="en-US" sz="2000" b="0" i="0" dirty="0">
                <a:solidFill>
                  <a:srgbClr val="000000"/>
                </a:solidFill>
                <a:effectLst/>
                <a:latin typeface="Nunito" pitchFamily="2" charset="0"/>
              </a:rPr>
              <a:t>2 months</a:t>
            </a:r>
          </a:p>
          <a:p>
            <a:pPr marL="800100" lvl="1" indent="-342900">
              <a:lnSpc>
                <a:spcPts val="2600"/>
              </a:lnSpc>
              <a:spcBef>
                <a:spcPts val="600"/>
              </a:spcBef>
              <a:spcAft>
                <a:spcPts val="600"/>
              </a:spcAft>
              <a:buFont typeface="Arial" panose="020B0604020202020204" pitchFamily="34" charset="0"/>
              <a:buChar char="•"/>
            </a:pPr>
            <a:r>
              <a:rPr lang="en-US" sz="2000" b="0" i="0" dirty="0">
                <a:solidFill>
                  <a:srgbClr val="000000"/>
                </a:solidFill>
                <a:effectLst/>
                <a:latin typeface="Nunito" pitchFamily="2" charset="0"/>
              </a:rPr>
              <a:t>4 months</a:t>
            </a:r>
          </a:p>
          <a:p>
            <a:pPr marL="800100" lvl="1" indent="-342900">
              <a:lnSpc>
                <a:spcPts val="2600"/>
              </a:lnSpc>
              <a:spcBef>
                <a:spcPts val="600"/>
              </a:spcBef>
              <a:spcAft>
                <a:spcPts val="600"/>
              </a:spcAft>
              <a:buFont typeface="Arial" panose="020B0604020202020204" pitchFamily="34" charset="0"/>
              <a:buChar char="•"/>
            </a:pPr>
            <a:r>
              <a:rPr lang="en-US" sz="2000" b="0" i="0" dirty="0">
                <a:solidFill>
                  <a:srgbClr val="000000"/>
                </a:solidFill>
                <a:effectLst/>
                <a:latin typeface="Nunito" pitchFamily="2" charset="0"/>
              </a:rPr>
              <a:t>6 through 18 months</a:t>
            </a:r>
          </a:p>
          <a:p>
            <a:pPr marL="800100" lvl="1" indent="-342900">
              <a:lnSpc>
                <a:spcPts val="2600"/>
              </a:lnSpc>
              <a:spcBef>
                <a:spcPts val="600"/>
              </a:spcBef>
              <a:spcAft>
                <a:spcPts val="600"/>
              </a:spcAft>
              <a:buFont typeface="Arial" panose="020B0604020202020204" pitchFamily="34" charset="0"/>
              <a:buChar char="•"/>
            </a:pPr>
            <a:r>
              <a:rPr lang="en-US" sz="2000" b="0" i="0" dirty="0">
                <a:solidFill>
                  <a:srgbClr val="000000"/>
                </a:solidFill>
                <a:effectLst/>
                <a:latin typeface="Nunito" pitchFamily="2" charset="0"/>
              </a:rPr>
              <a:t>4 through 6 years</a:t>
            </a:r>
          </a:p>
        </p:txBody>
      </p:sp>
    </p:spTree>
    <p:extLst>
      <p:ext uri="{BB962C8B-B14F-4D97-AF65-F5344CB8AC3E}">
        <p14:creationId xmlns:p14="http://schemas.microsoft.com/office/powerpoint/2010/main" val="8988579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79592-4619-C06A-349A-BA191750FB7E}"/>
              </a:ext>
            </a:extLst>
          </p:cNvPr>
          <p:cNvSpPr>
            <a:spLocks noGrp="1"/>
          </p:cNvSpPr>
          <p:nvPr>
            <p:ph type="title"/>
          </p:nvPr>
        </p:nvSpPr>
        <p:spPr/>
        <p:txBody>
          <a:bodyPr>
            <a:normAutofit fontScale="90000"/>
          </a:bodyPr>
          <a:lstStyle/>
          <a:p>
            <a:r>
              <a:rPr lang="en-US" dirty="0"/>
              <a:t>Poliovirus infection can cause poliomyelitis and lifelong paralysis</a:t>
            </a:r>
          </a:p>
        </p:txBody>
      </p:sp>
      <p:sp>
        <p:nvSpPr>
          <p:cNvPr id="6" name="Text Placeholder 5">
            <a:extLst>
              <a:ext uri="{FF2B5EF4-FFF2-40B4-BE49-F238E27FC236}">
                <a16:creationId xmlns:a16="http://schemas.microsoft.com/office/drawing/2014/main" id="{60ADBE84-9482-9FBC-AFB5-A3A3663BBE96}"/>
              </a:ext>
            </a:extLst>
          </p:cNvPr>
          <p:cNvSpPr txBox="1">
            <a:spLocks noGrp="1"/>
          </p:cNvSpPr>
          <p:nvPr>
            <p:ph type="body" sz="quarter" idx="13"/>
          </p:nvPr>
        </p:nvSpPr>
        <p:spPr>
          <a:xfrm>
            <a:off x="609600" y="6464629"/>
            <a:ext cx="10972800" cy="261610"/>
          </a:xfrm>
          <a:prstGeom prst="rect">
            <a:avLst/>
          </a:prstGeom>
          <a:noFill/>
        </p:spPr>
        <p:txBody>
          <a:bodyPr wrap="square" rtlCol="0">
            <a:spAutoFit/>
          </a:bodyPr>
          <a:lstStyle/>
          <a:p>
            <a:pPr algn="l"/>
            <a:r>
              <a:rPr lang="en-US" sz="1100" b="0" i="0" dirty="0">
                <a:effectLst/>
                <a:latin typeface="inherit"/>
                <a:hlinkClick r:id="rId3"/>
              </a:rPr>
              <a:t>Blondel et al. Poliovirus, Pathogenesis of Poliomyelitis, and Apoptosis. In: Current Topics in Microbiology and Immunology 289:25-56 DOI:10.1007/3-540-27320-4_2</a:t>
            </a:r>
            <a:endParaRPr lang="en-US" sz="1100" b="0" i="0" dirty="0">
              <a:effectLst/>
              <a:latin typeface="Roboto" panose="02000000000000000000" pitchFamily="2" charset="0"/>
            </a:endParaRPr>
          </a:p>
        </p:txBody>
      </p:sp>
      <p:pic>
        <p:nvPicPr>
          <p:cNvPr id="8" name="Picture 7" descr="Diagram&#10;&#10;Description automatically generated">
            <a:extLst>
              <a:ext uri="{FF2B5EF4-FFF2-40B4-BE49-F238E27FC236}">
                <a16:creationId xmlns:a16="http://schemas.microsoft.com/office/drawing/2014/main" id="{F9E40897-DEF4-DF13-6C0E-36678A010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63040"/>
            <a:ext cx="7186332" cy="4879884"/>
          </a:xfrm>
          <a:prstGeom prst="rect">
            <a:avLst/>
          </a:prstGeom>
        </p:spPr>
      </p:pic>
      <p:pic>
        <p:nvPicPr>
          <p:cNvPr id="9" name="Picture 8" descr="A picture depicting a doctor examining a young child in a hospital bed.">
            <a:extLst>
              <a:ext uri="{FF2B5EF4-FFF2-40B4-BE49-F238E27FC236}">
                <a16:creationId xmlns:a16="http://schemas.microsoft.com/office/drawing/2014/main" id="{B62AB689-55F4-276A-6A8E-122D2CDEFA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49" t="707"/>
          <a:stretch/>
        </p:blipFill>
        <p:spPr>
          <a:xfrm>
            <a:off x="7943525" y="1927893"/>
            <a:ext cx="3904487" cy="3584633"/>
          </a:xfrm>
          <a:prstGeom prst="rect">
            <a:avLst/>
          </a:prstGeom>
        </p:spPr>
      </p:pic>
    </p:spTree>
    <p:extLst>
      <p:ext uri="{BB962C8B-B14F-4D97-AF65-F5344CB8AC3E}">
        <p14:creationId xmlns:p14="http://schemas.microsoft.com/office/powerpoint/2010/main" val="36409632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42CCA-3879-DF77-1187-A7D0D1319FFD}"/>
              </a:ext>
            </a:extLst>
          </p:cNvPr>
          <p:cNvSpPr>
            <a:spLocks noGrp="1"/>
          </p:cNvSpPr>
          <p:nvPr>
            <p:ph type="title"/>
          </p:nvPr>
        </p:nvSpPr>
        <p:spPr/>
        <p:txBody>
          <a:bodyPr/>
          <a:lstStyle/>
          <a:p>
            <a:r>
              <a:rPr lang="en-US" dirty="0"/>
              <a:t>Paralytic disease occurs in &lt;1% of infections</a:t>
            </a:r>
          </a:p>
        </p:txBody>
      </p:sp>
      <p:sp>
        <p:nvSpPr>
          <p:cNvPr id="4" name="Text Placeholder 3">
            <a:extLst>
              <a:ext uri="{FF2B5EF4-FFF2-40B4-BE49-F238E27FC236}">
                <a16:creationId xmlns:a16="http://schemas.microsoft.com/office/drawing/2014/main" id="{2746F6DB-0898-C33E-05FF-52097DEA5791}"/>
              </a:ext>
            </a:extLst>
          </p:cNvPr>
          <p:cNvSpPr>
            <a:spLocks noGrp="1"/>
          </p:cNvSpPr>
          <p:nvPr>
            <p:ph type="body" sz="quarter" idx="13"/>
          </p:nvPr>
        </p:nvSpPr>
        <p:spPr/>
        <p:txBody>
          <a:bodyPr/>
          <a:lstStyle/>
          <a:p>
            <a:endParaRPr lang="en-US"/>
          </a:p>
        </p:txBody>
      </p:sp>
      <p:grpSp>
        <p:nvGrpSpPr>
          <p:cNvPr id="24" name="Group 23" descr="This graphic shows the percentage of infected people who experience paralytic polio (&lt;1%, varies by type), clinical illness, no paralysis (  ̴ 25%), and asymptomatic infection (  ̴75%). The graph also states, &quot;1 paralytic case indicates an outbreak.&quot;&#10;">
            <a:extLst>
              <a:ext uri="{FF2B5EF4-FFF2-40B4-BE49-F238E27FC236}">
                <a16:creationId xmlns:a16="http://schemas.microsoft.com/office/drawing/2014/main" id="{391A1DF3-ED59-8887-4776-9AA1D172DB4D}"/>
              </a:ext>
            </a:extLst>
          </p:cNvPr>
          <p:cNvGrpSpPr/>
          <p:nvPr/>
        </p:nvGrpSpPr>
        <p:grpSpPr>
          <a:xfrm>
            <a:off x="1267044" y="1488678"/>
            <a:ext cx="10315356" cy="4716181"/>
            <a:chOff x="2338199" y="1460395"/>
            <a:chExt cx="9257859" cy="4481539"/>
          </a:xfrm>
        </p:grpSpPr>
        <p:grpSp>
          <p:nvGrpSpPr>
            <p:cNvPr id="25" name="Group 24">
              <a:extLst>
                <a:ext uri="{FF2B5EF4-FFF2-40B4-BE49-F238E27FC236}">
                  <a16:creationId xmlns:a16="http://schemas.microsoft.com/office/drawing/2014/main" id="{4CFDA5B5-791C-94A6-2431-8C7BBDC1E8FE}"/>
                </a:ext>
              </a:extLst>
            </p:cNvPr>
            <p:cNvGrpSpPr/>
            <p:nvPr/>
          </p:nvGrpSpPr>
          <p:grpSpPr>
            <a:xfrm>
              <a:off x="2338199" y="1460395"/>
              <a:ext cx="7819056" cy="3558050"/>
              <a:chOff x="1819215" y="1676295"/>
              <a:chExt cx="7819056" cy="3558050"/>
            </a:xfrm>
          </p:grpSpPr>
          <p:grpSp>
            <p:nvGrpSpPr>
              <p:cNvPr id="31" name="Group 12">
                <a:extLst>
                  <a:ext uri="{FF2B5EF4-FFF2-40B4-BE49-F238E27FC236}">
                    <a16:creationId xmlns:a16="http://schemas.microsoft.com/office/drawing/2014/main" id="{9AB60508-731F-76CD-55B2-32A96B9272CA}"/>
                  </a:ext>
                </a:extLst>
              </p:cNvPr>
              <p:cNvGrpSpPr>
                <a:grpSpLocks/>
              </p:cNvGrpSpPr>
              <p:nvPr/>
            </p:nvGrpSpPr>
            <p:grpSpPr bwMode="auto">
              <a:xfrm>
                <a:off x="1819215" y="1676295"/>
                <a:ext cx="5093340" cy="3557143"/>
                <a:chOff x="876" y="1353"/>
                <a:chExt cx="3057" cy="2052"/>
              </a:xfrm>
            </p:grpSpPr>
            <p:sp>
              <p:nvSpPr>
                <p:cNvPr id="40" name="Rectangle 5">
                  <a:extLst>
                    <a:ext uri="{FF2B5EF4-FFF2-40B4-BE49-F238E27FC236}">
                      <a16:creationId xmlns:a16="http://schemas.microsoft.com/office/drawing/2014/main" id="{64FEB4BE-F215-9F95-C303-A6AB5D4F4A1E}"/>
                    </a:ext>
                  </a:extLst>
                </p:cNvPr>
                <p:cNvSpPr>
                  <a:spLocks noChangeArrowheads="1"/>
                </p:cNvSpPr>
                <p:nvPr/>
              </p:nvSpPr>
              <p:spPr bwMode="auto">
                <a:xfrm>
                  <a:off x="952" y="2888"/>
                  <a:ext cx="48" cy="517"/>
                </a:xfrm>
                <a:prstGeom prst="rect">
                  <a:avLst/>
                </a:prstGeom>
                <a:solidFill>
                  <a:srgbClr val="FC0128"/>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en-US" altLang="en-US" sz="2215" b="0" i="0" u="none" strike="noStrike" kern="0" cap="none" spc="0" normalizeH="0" baseline="0" noProof="0">
                    <a:ln>
                      <a:noFill/>
                    </a:ln>
                    <a:solidFill>
                      <a:srgbClr val="0039A6"/>
                    </a:solidFill>
                    <a:effectLst/>
                    <a:uLnTx/>
                    <a:uFillTx/>
                    <a:latin typeface="Calibri" panose="020F0502020204030204"/>
                  </a:endParaRPr>
                </a:p>
              </p:txBody>
            </p:sp>
            <p:sp>
              <p:nvSpPr>
                <p:cNvPr id="41" name="Rectangle 8">
                  <a:extLst>
                    <a:ext uri="{FF2B5EF4-FFF2-40B4-BE49-F238E27FC236}">
                      <a16:creationId xmlns:a16="http://schemas.microsoft.com/office/drawing/2014/main" id="{3C4054AF-F4E6-F33B-1802-178AFA4B8F78}"/>
                    </a:ext>
                  </a:extLst>
                </p:cNvPr>
                <p:cNvSpPr>
                  <a:spLocks noChangeArrowheads="1"/>
                </p:cNvSpPr>
                <p:nvPr/>
              </p:nvSpPr>
              <p:spPr bwMode="auto">
                <a:xfrm>
                  <a:off x="876" y="1353"/>
                  <a:ext cx="3057" cy="2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0" lang="en-US" altLang="en-US" sz="2585" b="1" i="0" u="none" strike="noStrike" kern="0" cap="none" spc="0" normalizeH="0" baseline="0" noProof="0" dirty="0">
                      <a:ln>
                        <a:noFill/>
                      </a:ln>
                      <a:solidFill>
                        <a:srgbClr val="FC0128"/>
                      </a:solidFill>
                      <a:effectLst/>
                      <a:uLnTx/>
                      <a:uFillTx/>
                      <a:latin typeface="Calibri" panose="020F0502020204030204"/>
                      <a:cs typeface="Arabic Typesetting" panose="03020402040406030203" pitchFamily="66" charset="-78"/>
                    </a:rPr>
                    <a:t>Paralytic polio (&lt;1%, varies by serotype)</a:t>
                  </a:r>
                </a:p>
              </p:txBody>
            </p:sp>
            <p:sp>
              <p:nvSpPr>
                <p:cNvPr id="42" name="Line 9">
                  <a:extLst>
                    <a:ext uri="{FF2B5EF4-FFF2-40B4-BE49-F238E27FC236}">
                      <a16:creationId xmlns:a16="http://schemas.microsoft.com/office/drawing/2014/main" id="{4EE7C403-AD10-5861-97D4-9B87F8306482}"/>
                    </a:ext>
                  </a:extLst>
                </p:cNvPr>
                <p:cNvSpPr>
                  <a:spLocks noChangeShapeType="1"/>
                </p:cNvSpPr>
                <p:nvPr/>
              </p:nvSpPr>
              <p:spPr bwMode="auto">
                <a:xfrm>
                  <a:off x="969" y="1676"/>
                  <a:ext cx="0" cy="1168"/>
                </a:xfrm>
                <a:prstGeom prst="line">
                  <a:avLst/>
                </a:prstGeom>
                <a:noFill/>
                <a:ln w="50800">
                  <a:solidFill>
                    <a:srgbClr val="1E5CA5"/>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a:ln>
                      <a:noFill/>
                    </a:ln>
                    <a:solidFill>
                      <a:srgbClr val="0039A6"/>
                    </a:solidFill>
                    <a:effectLst/>
                    <a:uLnTx/>
                    <a:uFillTx/>
                  </a:endParaRPr>
                </a:p>
              </p:txBody>
            </p:sp>
          </p:grpSp>
          <p:sp>
            <p:nvSpPr>
              <p:cNvPr id="32" name="Rectangle 4">
                <a:extLst>
                  <a:ext uri="{FF2B5EF4-FFF2-40B4-BE49-F238E27FC236}">
                    <a16:creationId xmlns:a16="http://schemas.microsoft.com/office/drawing/2014/main" id="{19F37A87-1C6F-03D1-5F48-A0FEB35D43D3}"/>
                  </a:ext>
                </a:extLst>
              </p:cNvPr>
              <p:cNvSpPr>
                <a:spLocks noChangeArrowheads="1"/>
              </p:cNvSpPr>
              <p:nvPr/>
            </p:nvSpPr>
            <p:spPr bwMode="auto">
              <a:xfrm>
                <a:off x="2025380" y="4336681"/>
                <a:ext cx="1718224" cy="897664"/>
              </a:xfrm>
              <a:prstGeom prst="rect">
                <a:avLst/>
              </a:prstGeom>
              <a:solidFill>
                <a:srgbClr val="E7E6E6">
                  <a:lumMod val="50000"/>
                </a:srgbClr>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en-US" altLang="en-US" sz="2215" b="0" i="0" u="none" strike="noStrike" kern="0" cap="none" spc="0" normalizeH="0" baseline="0" noProof="0">
                  <a:ln>
                    <a:noFill/>
                  </a:ln>
                  <a:solidFill>
                    <a:srgbClr val="0039A6"/>
                  </a:solidFill>
                  <a:effectLst/>
                  <a:uLnTx/>
                  <a:uFillTx/>
                  <a:latin typeface="Calibri" panose="020F0502020204030204"/>
                </a:endParaRPr>
              </a:p>
            </p:txBody>
          </p:sp>
          <p:sp>
            <p:nvSpPr>
              <p:cNvPr id="33" name="Rectangle 32">
                <a:extLst>
                  <a:ext uri="{FF2B5EF4-FFF2-40B4-BE49-F238E27FC236}">
                    <a16:creationId xmlns:a16="http://schemas.microsoft.com/office/drawing/2014/main" id="{C960237F-93EE-CE5C-F890-66688AF0A878}"/>
                  </a:ext>
                </a:extLst>
              </p:cNvPr>
              <p:cNvSpPr>
                <a:spLocks noChangeArrowheads="1"/>
              </p:cNvSpPr>
              <p:nvPr/>
            </p:nvSpPr>
            <p:spPr bwMode="auto">
              <a:xfrm>
                <a:off x="2584887" y="2446503"/>
                <a:ext cx="7053384" cy="483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0" lang="en-US" altLang="en-US" sz="2585" b="1" i="0" u="none" strike="noStrike" kern="0" cap="none" spc="0" normalizeH="0" baseline="0" noProof="0" dirty="0">
                    <a:ln>
                      <a:noFill/>
                    </a:ln>
                    <a:solidFill>
                      <a:srgbClr val="767171"/>
                    </a:solidFill>
                    <a:effectLst/>
                    <a:uLnTx/>
                    <a:uFillTx/>
                    <a:latin typeface="Calibri" panose="020F0502020204030204"/>
                  </a:rPr>
                  <a:t>Clinical illness, no paralysis (  ̴25%)</a:t>
                </a:r>
              </a:p>
            </p:txBody>
          </p:sp>
          <p:sp>
            <p:nvSpPr>
              <p:cNvPr id="34" name="Line 10">
                <a:extLst>
                  <a:ext uri="{FF2B5EF4-FFF2-40B4-BE49-F238E27FC236}">
                    <a16:creationId xmlns:a16="http://schemas.microsoft.com/office/drawing/2014/main" id="{18242B0D-2763-38EF-5E58-120A40EEF7E2}"/>
                  </a:ext>
                </a:extLst>
              </p:cNvPr>
              <p:cNvSpPr>
                <a:spLocks noChangeShapeType="1"/>
              </p:cNvSpPr>
              <p:nvPr/>
            </p:nvSpPr>
            <p:spPr bwMode="auto">
              <a:xfrm>
                <a:off x="2761762" y="2963002"/>
                <a:ext cx="0" cy="1275305"/>
              </a:xfrm>
              <a:prstGeom prst="line">
                <a:avLst/>
              </a:prstGeom>
              <a:noFill/>
              <a:ln w="50800">
                <a:solidFill>
                  <a:srgbClr val="1E5CA5"/>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a:ln>
                    <a:noFill/>
                  </a:ln>
                  <a:solidFill>
                    <a:srgbClr val="0039A6"/>
                  </a:solidFill>
                  <a:effectLst/>
                  <a:uLnTx/>
                  <a:uFillTx/>
                </a:endParaRPr>
              </a:p>
            </p:txBody>
          </p:sp>
          <p:grpSp>
            <p:nvGrpSpPr>
              <p:cNvPr id="35" name="Group 34">
                <a:extLst>
                  <a:ext uri="{FF2B5EF4-FFF2-40B4-BE49-F238E27FC236}">
                    <a16:creationId xmlns:a16="http://schemas.microsoft.com/office/drawing/2014/main" id="{BB8D47E7-C23E-75F8-8245-37219B954FB6}"/>
                  </a:ext>
                </a:extLst>
              </p:cNvPr>
              <p:cNvGrpSpPr>
                <a:grpSpLocks/>
              </p:cNvGrpSpPr>
              <p:nvPr/>
            </p:nvGrpSpPr>
            <p:grpSpPr bwMode="auto">
              <a:xfrm>
                <a:off x="3743606" y="3207349"/>
                <a:ext cx="5212312" cy="2025888"/>
                <a:chOff x="2031" y="2237"/>
                <a:chExt cx="3129" cy="1168"/>
              </a:xfrm>
            </p:grpSpPr>
            <p:sp>
              <p:nvSpPr>
                <p:cNvPr id="37" name="Rectangle 3">
                  <a:extLst>
                    <a:ext uri="{FF2B5EF4-FFF2-40B4-BE49-F238E27FC236}">
                      <a16:creationId xmlns:a16="http://schemas.microsoft.com/office/drawing/2014/main" id="{00A3F13C-3823-3630-6D26-E898E855B461}"/>
                    </a:ext>
                  </a:extLst>
                </p:cNvPr>
                <p:cNvSpPr>
                  <a:spLocks noChangeArrowheads="1"/>
                </p:cNvSpPr>
                <p:nvPr/>
              </p:nvSpPr>
              <p:spPr bwMode="auto">
                <a:xfrm>
                  <a:off x="2031" y="2887"/>
                  <a:ext cx="3129" cy="518"/>
                </a:xfrm>
                <a:prstGeom prst="rect">
                  <a:avLst/>
                </a:prstGeom>
                <a:solidFill>
                  <a:srgbClr val="5168C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en-US" altLang="en-US" sz="2215" b="0" i="0" u="none" strike="noStrike" kern="0" cap="none" spc="0" normalizeH="0" baseline="0" noProof="0">
                    <a:ln>
                      <a:noFill/>
                    </a:ln>
                    <a:solidFill>
                      <a:srgbClr val="0039A6"/>
                    </a:solidFill>
                    <a:effectLst/>
                    <a:uLnTx/>
                    <a:uFillTx/>
                    <a:latin typeface="Calibri" panose="020F0502020204030204"/>
                  </a:endParaRPr>
                </a:p>
              </p:txBody>
            </p:sp>
            <p:sp>
              <p:nvSpPr>
                <p:cNvPr id="38" name="Rectangle 6">
                  <a:extLst>
                    <a:ext uri="{FF2B5EF4-FFF2-40B4-BE49-F238E27FC236}">
                      <a16:creationId xmlns:a16="http://schemas.microsoft.com/office/drawing/2014/main" id="{115679C4-00AF-D8D9-CB32-7E8688985325}"/>
                    </a:ext>
                  </a:extLst>
                </p:cNvPr>
                <p:cNvSpPr>
                  <a:spLocks noChangeArrowheads="1"/>
                </p:cNvSpPr>
                <p:nvPr/>
              </p:nvSpPr>
              <p:spPr bwMode="auto">
                <a:xfrm>
                  <a:off x="2259" y="2237"/>
                  <a:ext cx="2689" cy="279"/>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5000"/>
                    </a:spcBef>
                    <a:spcAft>
                      <a:spcPct val="10000"/>
                    </a:spcAft>
                    <a:buClr>
                      <a:srgbClr val="FF1111"/>
                    </a:buClr>
                    <a:buSzPct val="125000"/>
                    <a:buChar char="•"/>
                    <a:defRPr sz="3200">
                      <a:solidFill>
                        <a:srgbClr val="990000"/>
                      </a:solidFill>
                      <a:latin typeface="Calibri" panose="020F0502020204030204" pitchFamily="34" charset="0"/>
                    </a:defRPr>
                  </a:lvl1pPr>
                  <a:lvl2pPr marL="742950" indent="-285750">
                    <a:spcBef>
                      <a:spcPct val="25000"/>
                    </a:spcBef>
                    <a:spcAft>
                      <a:spcPct val="10000"/>
                    </a:spcAft>
                    <a:buClr>
                      <a:srgbClr val="FF1111"/>
                    </a:buClr>
                    <a:buSzPct val="120000"/>
                    <a:buFont typeface="Arial Unicode MS" panose="020B0604020202020204" pitchFamily="34" charset="-128"/>
                    <a:buChar char="‒"/>
                    <a:defRPr sz="2800">
                      <a:solidFill>
                        <a:srgbClr val="990000"/>
                      </a:solidFill>
                      <a:latin typeface="Calibri" panose="020F0502020204030204" pitchFamily="34" charset="0"/>
                    </a:defRPr>
                  </a:lvl2pPr>
                  <a:lvl3pPr marL="1143000" indent="-228600">
                    <a:spcBef>
                      <a:spcPct val="25000"/>
                    </a:spcBef>
                    <a:spcAft>
                      <a:spcPct val="10000"/>
                    </a:spcAft>
                    <a:buClr>
                      <a:srgbClr val="FF1111"/>
                    </a:buClr>
                    <a:buSzPct val="120000"/>
                    <a:buChar char="•"/>
                    <a:defRPr sz="2400">
                      <a:solidFill>
                        <a:srgbClr val="990000"/>
                      </a:solidFill>
                      <a:latin typeface="Calibri" panose="020F0502020204030204" pitchFamily="34" charset="0"/>
                    </a:defRPr>
                  </a:lvl3pPr>
                  <a:lvl4pPr marL="16002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4pPr>
                  <a:lvl5pPr marL="2057400" indent="-228600">
                    <a:spcBef>
                      <a:spcPct val="25000"/>
                    </a:spcBef>
                    <a:spcAft>
                      <a:spcPct val="10000"/>
                    </a:spcAft>
                    <a:buClr>
                      <a:srgbClr val="FF1111"/>
                    </a:buClr>
                    <a:buSzPct val="120000"/>
                    <a:buChar char="•"/>
                    <a:defRPr sz="2000">
                      <a:solidFill>
                        <a:srgbClr val="990000"/>
                      </a:solidFill>
                      <a:latin typeface="Calibri" panose="020F0502020204030204" pitchFamily="34" charset="0"/>
                    </a:defRPr>
                  </a:lvl5pPr>
                  <a:lvl6pPr marL="25146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6pPr>
                  <a:lvl7pPr marL="29718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7pPr>
                  <a:lvl8pPr marL="34290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8pPr>
                  <a:lvl9pPr marL="3886200" indent="-228600" eaLnBrk="0" fontAlgn="base" hangingPunct="0">
                    <a:spcBef>
                      <a:spcPct val="25000"/>
                    </a:spcBef>
                    <a:spcAft>
                      <a:spcPct val="10000"/>
                    </a:spcAft>
                    <a:buClr>
                      <a:srgbClr val="FF1111"/>
                    </a:buClr>
                    <a:buSzPct val="120000"/>
                    <a:buChar char="•"/>
                    <a:defRPr sz="2000">
                      <a:solidFill>
                        <a:srgbClr val="990000"/>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0" lang="en-US" altLang="en-US" sz="2585" b="1" i="0" u="none" strike="noStrike" kern="0" cap="none" spc="0" normalizeH="0" baseline="0" noProof="0" dirty="0">
                      <a:ln>
                        <a:noFill/>
                      </a:ln>
                      <a:solidFill>
                        <a:srgbClr val="0039A6"/>
                      </a:solidFill>
                      <a:effectLst/>
                      <a:uLnTx/>
                      <a:uFillTx/>
                      <a:latin typeface="Calibri" panose="020F0502020204030204"/>
                    </a:rPr>
                    <a:t>Asymptomatic infection (  ̴75%)</a:t>
                  </a:r>
                </a:p>
              </p:txBody>
            </p:sp>
            <p:sp>
              <p:nvSpPr>
                <p:cNvPr id="39" name="Line 11">
                  <a:extLst>
                    <a:ext uri="{FF2B5EF4-FFF2-40B4-BE49-F238E27FC236}">
                      <a16:creationId xmlns:a16="http://schemas.microsoft.com/office/drawing/2014/main" id="{1172036F-3C13-4F85-FB5B-6274FC9C041B}"/>
                    </a:ext>
                  </a:extLst>
                </p:cNvPr>
                <p:cNvSpPr>
                  <a:spLocks noChangeShapeType="1"/>
                </p:cNvSpPr>
                <p:nvPr/>
              </p:nvSpPr>
              <p:spPr bwMode="auto">
                <a:xfrm>
                  <a:off x="2350" y="2554"/>
                  <a:ext cx="0" cy="285"/>
                </a:xfrm>
                <a:prstGeom prst="line">
                  <a:avLst/>
                </a:prstGeom>
                <a:noFill/>
                <a:ln w="50800">
                  <a:solidFill>
                    <a:srgbClr val="1E5CA5"/>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a:ln>
                      <a:noFill/>
                    </a:ln>
                    <a:solidFill>
                      <a:srgbClr val="0039A6"/>
                    </a:solidFill>
                    <a:effectLst/>
                    <a:uLnTx/>
                    <a:uFillTx/>
                  </a:endParaRPr>
                </a:p>
              </p:txBody>
            </p:sp>
          </p:grpSp>
          <p:sp>
            <p:nvSpPr>
              <p:cNvPr id="36" name="Line 10">
                <a:extLst>
                  <a:ext uri="{FF2B5EF4-FFF2-40B4-BE49-F238E27FC236}">
                    <a16:creationId xmlns:a16="http://schemas.microsoft.com/office/drawing/2014/main" id="{8326CD12-9BFD-04A2-4220-1D0CC05E72B6}"/>
                  </a:ext>
                </a:extLst>
              </p:cNvPr>
              <p:cNvSpPr>
                <a:spLocks noChangeShapeType="1"/>
              </p:cNvSpPr>
              <p:nvPr/>
            </p:nvSpPr>
            <p:spPr bwMode="auto">
              <a:xfrm>
                <a:off x="6409383" y="3722529"/>
                <a:ext cx="0" cy="516880"/>
              </a:xfrm>
              <a:prstGeom prst="line">
                <a:avLst/>
              </a:prstGeom>
              <a:noFill/>
              <a:ln w="50800">
                <a:solidFill>
                  <a:srgbClr val="1E5CA5"/>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a:ln>
                    <a:noFill/>
                  </a:ln>
                  <a:solidFill>
                    <a:srgbClr val="0039A6"/>
                  </a:solidFill>
                  <a:effectLst/>
                  <a:uLnTx/>
                  <a:uFillTx/>
                </a:endParaRPr>
              </a:p>
            </p:txBody>
          </p:sp>
        </p:grpSp>
        <p:grpSp>
          <p:nvGrpSpPr>
            <p:cNvPr id="26" name="Group 25">
              <a:extLst>
                <a:ext uri="{FF2B5EF4-FFF2-40B4-BE49-F238E27FC236}">
                  <a16:creationId xmlns:a16="http://schemas.microsoft.com/office/drawing/2014/main" id="{9E3BCD74-C5FC-7296-B571-9294537D1B6B}"/>
                </a:ext>
              </a:extLst>
            </p:cNvPr>
            <p:cNvGrpSpPr/>
            <p:nvPr/>
          </p:nvGrpSpPr>
          <p:grpSpPr>
            <a:xfrm>
              <a:off x="2464822" y="5241817"/>
              <a:ext cx="7053384" cy="700117"/>
              <a:chOff x="1945838" y="5432317"/>
              <a:chExt cx="6930103" cy="700117"/>
            </a:xfrm>
          </p:grpSpPr>
          <p:sp>
            <p:nvSpPr>
              <p:cNvPr id="29" name="Right Brace 28">
                <a:extLst>
                  <a:ext uri="{FF2B5EF4-FFF2-40B4-BE49-F238E27FC236}">
                    <a16:creationId xmlns:a16="http://schemas.microsoft.com/office/drawing/2014/main" id="{49B0D458-E221-5162-01BE-4AD2D4C25067}"/>
                  </a:ext>
                </a:extLst>
              </p:cNvPr>
              <p:cNvSpPr/>
              <p:nvPr/>
            </p:nvSpPr>
            <p:spPr>
              <a:xfrm rot="5400000">
                <a:off x="5210835" y="2167320"/>
                <a:ext cx="400110" cy="6930103"/>
              </a:xfrm>
              <a:prstGeom prst="rightBrace">
                <a:avLst/>
              </a:prstGeom>
              <a:noFill/>
              <a:ln w="6350" cap="flat" cmpd="sng" algn="ctr">
                <a:solidFill>
                  <a:srgbClr val="C0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30A02C1-65E4-AD64-DBB5-6FB6308EC62F}"/>
                  </a:ext>
                </a:extLst>
              </p:cNvPr>
              <p:cNvSpPr txBox="1"/>
              <p:nvPr/>
            </p:nvSpPr>
            <p:spPr>
              <a:xfrm>
                <a:off x="3144380" y="5824657"/>
                <a:ext cx="4548863" cy="307777"/>
              </a:xfrm>
              <a:prstGeom prst="rect">
                <a:avLst/>
              </a:prstGeom>
              <a:solidFill>
                <a:srgbClr val="E7E6E6"/>
              </a:solidFill>
              <a:ln>
                <a:solidFill>
                  <a:srgbClr val="E7E6E6"/>
                </a:solidFill>
              </a:ln>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C00000"/>
                    </a:solidFill>
                    <a:effectLst/>
                    <a:uLnTx/>
                    <a:uFillTx/>
                  </a:rPr>
                  <a:t>Infected persons</a:t>
                </a:r>
              </a:p>
            </p:txBody>
          </p:sp>
        </p:grpSp>
        <p:sp>
          <p:nvSpPr>
            <p:cNvPr id="27" name="Rectangle 26">
              <a:extLst>
                <a:ext uri="{FF2B5EF4-FFF2-40B4-BE49-F238E27FC236}">
                  <a16:creationId xmlns:a16="http://schemas.microsoft.com/office/drawing/2014/main" id="{B1C8C12C-CE53-60D9-289B-3D3D7E4BDC9F}"/>
                </a:ext>
              </a:extLst>
            </p:cNvPr>
            <p:cNvSpPr/>
            <p:nvPr/>
          </p:nvSpPr>
          <p:spPr>
            <a:xfrm>
              <a:off x="9227435" y="1579415"/>
              <a:ext cx="2368623" cy="914400"/>
            </a:xfrm>
            <a:prstGeom prst="rect">
              <a:avLst/>
            </a:prstGeom>
            <a:solidFill>
              <a:srgbClr val="FFFFF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1 paralytic case indicates an outbreak</a:t>
              </a:r>
            </a:p>
          </p:txBody>
        </p:sp>
        <p:cxnSp>
          <p:nvCxnSpPr>
            <p:cNvPr id="28" name="Straight Arrow Connector 27">
              <a:extLst>
                <a:ext uri="{FF2B5EF4-FFF2-40B4-BE49-F238E27FC236}">
                  <a16:creationId xmlns:a16="http://schemas.microsoft.com/office/drawing/2014/main" id="{B7AF2059-7E91-848A-1BDC-25FEC2F3BC39}"/>
                </a:ext>
              </a:extLst>
            </p:cNvPr>
            <p:cNvCxnSpPr/>
            <p:nvPr/>
          </p:nvCxnSpPr>
          <p:spPr>
            <a:xfrm>
              <a:off x="8502856" y="1744028"/>
              <a:ext cx="724579" cy="0"/>
            </a:xfrm>
            <a:prstGeom prst="straightConnector1">
              <a:avLst/>
            </a:prstGeom>
            <a:noFill/>
            <a:ln w="6350" cap="flat" cmpd="sng" algn="ctr">
              <a:solidFill>
                <a:srgbClr val="005DA9"/>
              </a:solidFill>
              <a:prstDash val="solid"/>
              <a:miter lim="800000"/>
              <a:tailEnd type="triangle"/>
            </a:ln>
            <a:effectLst/>
          </p:spPr>
        </p:cxnSp>
      </p:grpSp>
    </p:spTree>
    <p:extLst>
      <p:ext uri="{BB962C8B-B14F-4D97-AF65-F5344CB8AC3E}">
        <p14:creationId xmlns:p14="http://schemas.microsoft.com/office/powerpoint/2010/main" val="29993286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C0299-7D27-BA0C-ECD4-DFB90C297708}"/>
              </a:ext>
            </a:extLst>
          </p:cNvPr>
          <p:cNvSpPr>
            <a:spLocks noGrp="1"/>
          </p:cNvSpPr>
          <p:nvPr>
            <p:ph sz="quarter" idx="14"/>
          </p:nvPr>
        </p:nvSpPr>
        <p:spPr>
          <a:xfrm>
            <a:off x="3013544" y="1554163"/>
            <a:ext cx="8568856" cy="4621212"/>
          </a:xfrm>
        </p:spPr>
        <p:txBody>
          <a:bodyPr/>
          <a:lstStyle/>
          <a:p>
            <a:r>
              <a:rPr lang="en-US" dirty="0"/>
              <a:t>Only polio vaccine used in the US</a:t>
            </a:r>
          </a:p>
          <a:p>
            <a:endParaRPr lang="en-US" dirty="0"/>
          </a:p>
          <a:p>
            <a:r>
              <a:rPr lang="en-US" dirty="0"/>
              <a:t>Contains inactivated polioviruses types 1, 2, and 3 polioviruses</a:t>
            </a:r>
          </a:p>
          <a:p>
            <a:pPr lvl="1"/>
            <a:r>
              <a:rPr lang="en-US" sz="2000" dirty="0"/>
              <a:t>Cannot replicate, infect, or cause polio</a:t>
            </a:r>
          </a:p>
          <a:p>
            <a:endParaRPr lang="en-US" dirty="0"/>
          </a:p>
          <a:p>
            <a:r>
              <a:rPr lang="en-US" dirty="0"/>
              <a:t>Induces effective humoral immunity </a:t>
            </a:r>
            <a:r>
              <a:rPr lang="en-US" dirty="0">
                <a:sym typeface="Wingdings" panose="05000000000000000000" pitchFamily="2" charset="2"/>
              </a:rPr>
              <a:t> </a:t>
            </a:r>
            <a:r>
              <a:rPr lang="en-US" dirty="0"/>
              <a:t>prevents paralysis</a:t>
            </a:r>
          </a:p>
          <a:p>
            <a:pPr lvl="1"/>
            <a:r>
              <a:rPr lang="en-US" sz="2000" dirty="0"/>
              <a:t>≥95% </a:t>
            </a:r>
            <a:r>
              <a:rPr lang="en-US" sz="2000" dirty="0" err="1"/>
              <a:t>seroprotection</a:t>
            </a:r>
            <a:r>
              <a:rPr lang="en-US" sz="2000" dirty="0"/>
              <a:t> after 3 doses</a:t>
            </a:r>
          </a:p>
          <a:p>
            <a:endParaRPr lang="en-US" dirty="0"/>
          </a:p>
          <a:p>
            <a:r>
              <a:rPr lang="en-US" dirty="0"/>
              <a:t>Induces some </a:t>
            </a:r>
            <a:r>
              <a:rPr lang="en-US" b="1" dirty="0">
                <a:solidFill>
                  <a:schemeClr val="tx1"/>
                </a:solidFill>
              </a:rPr>
              <a:t>nasopharyngeal mucosal immunity, </a:t>
            </a:r>
            <a:r>
              <a:rPr lang="en-US" dirty="0"/>
              <a:t>but </a:t>
            </a:r>
            <a:r>
              <a:rPr lang="en-US" b="1" dirty="0">
                <a:solidFill>
                  <a:schemeClr val="tx1"/>
                </a:solidFill>
              </a:rPr>
              <a:t>limited intestinal immunity</a:t>
            </a:r>
          </a:p>
          <a:p>
            <a:endParaRPr lang="en-US" dirty="0"/>
          </a:p>
          <a:p>
            <a:endParaRPr lang="en-US" dirty="0"/>
          </a:p>
        </p:txBody>
      </p:sp>
      <p:sp>
        <p:nvSpPr>
          <p:cNvPr id="3" name="Title 2">
            <a:extLst>
              <a:ext uri="{FF2B5EF4-FFF2-40B4-BE49-F238E27FC236}">
                <a16:creationId xmlns:a16="http://schemas.microsoft.com/office/drawing/2014/main" id="{B30782B7-BC7D-60FA-4522-755FBCF70C98}"/>
              </a:ext>
            </a:extLst>
          </p:cNvPr>
          <p:cNvSpPr>
            <a:spLocks noGrp="1"/>
          </p:cNvSpPr>
          <p:nvPr>
            <p:ph type="title"/>
          </p:nvPr>
        </p:nvSpPr>
        <p:spPr/>
        <p:txBody>
          <a:bodyPr/>
          <a:lstStyle/>
          <a:p>
            <a:r>
              <a:rPr lang="en-US" dirty="0"/>
              <a:t>Inactivated Polio Vaccine (IPV)</a:t>
            </a:r>
          </a:p>
        </p:txBody>
      </p:sp>
      <p:sp>
        <p:nvSpPr>
          <p:cNvPr id="4" name="Text Placeholder 3">
            <a:extLst>
              <a:ext uri="{FF2B5EF4-FFF2-40B4-BE49-F238E27FC236}">
                <a16:creationId xmlns:a16="http://schemas.microsoft.com/office/drawing/2014/main" id="{68FB0F19-0469-43AC-F3C9-5502F3647C66}"/>
              </a:ext>
            </a:extLst>
          </p:cNvPr>
          <p:cNvSpPr>
            <a:spLocks noGrp="1"/>
          </p:cNvSpPr>
          <p:nvPr>
            <p:ph type="body" sz="quarter" idx="13"/>
          </p:nvPr>
        </p:nvSpPr>
        <p:spPr/>
        <p:txBody>
          <a:bodyPr/>
          <a:lstStyle/>
          <a:p>
            <a:endParaRPr lang="en-US"/>
          </a:p>
        </p:txBody>
      </p:sp>
      <p:pic>
        <p:nvPicPr>
          <p:cNvPr id="5" name="Picture 4" descr="Visual representation of an inactivated polio vaccine with three serotypes.">
            <a:extLst>
              <a:ext uri="{FF2B5EF4-FFF2-40B4-BE49-F238E27FC236}">
                <a16:creationId xmlns:a16="http://schemas.microsoft.com/office/drawing/2014/main" id="{F64D6D41-FC7C-494C-9523-13D72937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54472" y="1554163"/>
            <a:ext cx="952960" cy="3864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9689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A62B1-D182-A9D2-5D5F-B585005A3173}"/>
              </a:ext>
            </a:extLst>
          </p:cNvPr>
          <p:cNvSpPr>
            <a:spLocks noGrp="1"/>
          </p:cNvSpPr>
          <p:nvPr>
            <p:ph sz="quarter" idx="14"/>
          </p:nvPr>
        </p:nvSpPr>
        <p:spPr>
          <a:xfrm>
            <a:off x="609600" y="1554163"/>
            <a:ext cx="7337196" cy="4621212"/>
          </a:xfrm>
        </p:spPr>
        <p:txBody>
          <a:bodyPr/>
          <a:lstStyle/>
          <a:p>
            <a:r>
              <a:rPr lang="en-US" dirty="0"/>
              <a:t>Live attenuated vaccine (Sabin)</a:t>
            </a:r>
          </a:p>
          <a:p>
            <a:pPr lvl="1"/>
            <a:r>
              <a:rPr lang="en-US" sz="2000" dirty="0"/>
              <a:t>Trivalent OPV (</a:t>
            </a:r>
            <a:r>
              <a:rPr lang="en-US" sz="2000" dirty="0" err="1"/>
              <a:t>tOPV</a:t>
            </a:r>
            <a:r>
              <a:rPr lang="en-US" sz="2000" dirty="0"/>
              <a:t>): contains types 1, 2, and 3</a:t>
            </a:r>
          </a:p>
          <a:p>
            <a:pPr lvl="1"/>
            <a:r>
              <a:rPr lang="en-US" sz="2000" dirty="0"/>
              <a:t>Bivalent OPV (</a:t>
            </a:r>
            <a:r>
              <a:rPr lang="en-US" sz="2000" dirty="0" err="1"/>
              <a:t>bOPV</a:t>
            </a:r>
            <a:r>
              <a:rPr lang="en-US" sz="2000" dirty="0"/>
              <a:t>): contains types 1 and 3</a:t>
            </a:r>
          </a:p>
          <a:p>
            <a:pPr lvl="1"/>
            <a:r>
              <a:rPr lang="en-US" sz="2000" dirty="0"/>
              <a:t>Monovalent OPV (</a:t>
            </a:r>
            <a:r>
              <a:rPr lang="en-US" sz="2000" dirty="0" err="1"/>
              <a:t>mOPV</a:t>
            </a:r>
            <a:r>
              <a:rPr lang="en-US" sz="2000" dirty="0"/>
              <a:t>#): contains single type (#=1, 2, or 3)</a:t>
            </a:r>
          </a:p>
          <a:p>
            <a:pPr lvl="1"/>
            <a:endParaRPr lang="en-US" sz="1000" dirty="0"/>
          </a:p>
          <a:p>
            <a:r>
              <a:rPr lang="en-US" dirty="0"/>
              <a:t>Replicates in gut, is shed in stool</a:t>
            </a:r>
          </a:p>
          <a:p>
            <a:pPr lvl="1"/>
            <a:endParaRPr lang="en-US" sz="1000" dirty="0"/>
          </a:p>
          <a:p>
            <a:r>
              <a:rPr lang="en-US" dirty="0"/>
              <a:t>Induces humoral and mucosal immunity</a:t>
            </a:r>
          </a:p>
          <a:p>
            <a:pPr lvl="1"/>
            <a:r>
              <a:rPr lang="en-US" sz="2000" b="1" dirty="0">
                <a:solidFill>
                  <a:schemeClr val="tx1"/>
                </a:solidFill>
              </a:rPr>
              <a:t>Prevents paralysis </a:t>
            </a:r>
            <a:r>
              <a:rPr lang="en-US" sz="2000" b="1" u="sng" dirty="0">
                <a:solidFill>
                  <a:schemeClr val="tx1"/>
                </a:solidFill>
              </a:rPr>
              <a:t>and</a:t>
            </a:r>
            <a:r>
              <a:rPr lang="en-US" sz="2000" b="1" dirty="0">
                <a:solidFill>
                  <a:schemeClr val="tx1"/>
                </a:solidFill>
              </a:rPr>
              <a:t> transmission </a:t>
            </a:r>
            <a:r>
              <a:rPr lang="en-US" sz="2000" dirty="0"/>
              <a:t>of poliovirus</a:t>
            </a:r>
          </a:p>
          <a:p>
            <a:pPr lvl="1"/>
            <a:endParaRPr lang="en-US" sz="1000" dirty="0"/>
          </a:p>
          <a:p>
            <a:r>
              <a:rPr lang="en-US" dirty="0"/>
              <a:t>Historical vaccine of choice for countries with outbreaks</a:t>
            </a:r>
          </a:p>
          <a:p>
            <a:endParaRPr lang="en-US" sz="1000" dirty="0"/>
          </a:p>
          <a:p>
            <a:r>
              <a:rPr lang="en-US" b="1" dirty="0">
                <a:solidFill>
                  <a:schemeClr val="tx1"/>
                </a:solidFill>
              </a:rPr>
              <a:t>Attenuated virus can revert to a neurovirulent form that causes paralysis</a:t>
            </a:r>
          </a:p>
        </p:txBody>
      </p:sp>
      <p:sp>
        <p:nvSpPr>
          <p:cNvPr id="3" name="Title 2">
            <a:extLst>
              <a:ext uri="{FF2B5EF4-FFF2-40B4-BE49-F238E27FC236}">
                <a16:creationId xmlns:a16="http://schemas.microsoft.com/office/drawing/2014/main" id="{1CF7A5DE-734B-4DA3-D2D5-6560C34E9850}"/>
              </a:ext>
            </a:extLst>
          </p:cNvPr>
          <p:cNvSpPr>
            <a:spLocks noGrp="1"/>
          </p:cNvSpPr>
          <p:nvPr>
            <p:ph type="title"/>
          </p:nvPr>
        </p:nvSpPr>
        <p:spPr/>
        <p:txBody>
          <a:bodyPr/>
          <a:lstStyle/>
          <a:p>
            <a:r>
              <a:rPr lang="en-US" dirty="0"/>
              <a:t>Oral Polio Vaccine (OPV)</a:t>
            </a:r>
          </a:p>
        </p:txBody>
      </p:sp>
      <p:sp>
        <p:nvSpPr>
          <p:cNvPr id="4" name="Text Placeholder 3">
            <a:extLst>
              <a:ext uri="{FF2B5EF4-FFF2-40B4-BE49-F238E27FC236}">
                <a16:creationId xmlns:a16="http://schemas.microsoft.com/office/drawing/2014/main" id="{FEA036A9-3960-A5A5-A463-B799597E85F3}"/>
              </a:ext>
            </a:extLst>
          </p:cNvPr>
          <p:cNvSpPr>
            <a:spLocks noGrp="1"/>
          </p:cNvSpPr>
          <p:nvPr>
            <p:ph type="body" sz="quarter" idx="13"/>
          </p:nvPr>
        </p:nvSpPr>
        <p:spPr/>
        <p:txBody>
          <a:bodyPr/>
          <a:lstStyle/>
          <a:p>
            <a:endParaRPr lang="en-US"/>
          </a:p>
        </p:txBody>
      </p:sp>
      <p:grpSp>
        <p:nvGrpSpPr>
          <p:cNvPr id="5" name="Group 4" descr="This visual represents the different serotypes in an oral polio vaccine.">
            <a:extLst>
              <a:ext uri="{FF2B5EF4-FFF2-40B4-BE49-F238E27FC236}">
                <a16:creationId xmlns:a16="http://schemas.microsoft.com/office/drawing/2014/main" id="{2ABBB575-C22E-FA57-B95C-7DD48DB37318}"/>
              </a:ext>
            </a:extLst>
          </p:cNvPr>
          <p:cNvGrpSpPr/>
          <p:nvPr/>
        </p:nvGrpSpPr>
        <p:grpSpPr>
          <a:xfrm>
            <a:off x="8897212" y="1554163"/>
            <a:ext cx="2003436" cy="3864073"/>
            <a:chOff x="8344524" y="997224"/>
            <a:chExt cx="2651710" cy="4956951"/>
          </a:xfrm>
        </p:grpSpPr>
        <p:pic>
          <p:nvPicPr>
            <p:cNvPr id="6" name="Picture 5">
              <a:extLst>
                <a:ext uri="{FF2B5EF4-FFF2-40B4-BE49-F238E27FC236}">
                  <a16:creationId xmlns:a16="http://schemas.microsoft.com/office/drawing/2014/main" id="{C5D9F57E-1152-F16B-3F48-7A1A2BA859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549"/>
            <a:stretch/>
          </p:blipFill>
          <p:spPr bwMode="auto">
            <a:xfrm>
              <a:off x="9199249" y="997224"/>
              <a:ext cx="944723" cy="16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3F4263E-565D-3E18-EE3A-5EDA999896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695"/>
            <a:stretch/>
          </p:blipFill>
          <p:spPr bwMode="auto">
            <a:xfrm>
              <a:off x="9174198" y="2910893"/>
              <a:ext cx="957001" cy="156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0EA8B11-D82F-8C88-98A0-3B98A097CD5A}"/>
                </a:ext>
              </a:extLst>
            </p:cNvPr>
            <p:cNvGrpSpPr/>
            <p:nvPr/>
          </p:nvGrpSpPr>
          <p:grpSpPr>
            <a:xfrm>
              <a:off x="8344524" y="4722645"/>
              <a:ext cx="623641" cy="1204095"/>
              <a:chOff x="8931964" y="4864472"/>
              <a:chExt cx="623641" cy="1204097"/>
            </a:xfrm>
          </p:grpSpPr>
          <p:pic>
            <p:nvPicPr>
              <p:cNvPr id="15" name="Picture 14">
                <a:extLst>
                  <a:ext uri="{FF2B5EF4-FFF2-40B4-BE49-F238E27FC236}">
                    <a16:creationId xmlns:a16="http://schemas.microsoft.com/office/drawing/2014/main" id="{AC9908F1-B08F-7216-FE36-F81CE904AB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82"/>
              <a:stretch/>
            </p:blipFill>
            <p:spPr bwMode="auto">
              <a:xfrm>
                <a:off x="8931964" y="4864472"/>
                <a:ext cx="623641" cy="120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F8FB5E0-BC48-94CB-A9CE-690243CFE86B}"/>
                  </a:ext>
                </a:extLst>
              </p:cNvPr>
              <p:cNvSpPr/>
              <p:nvPr/>
            </p:nvSpPr>
            <p:spPr>
              <a:xfrm>
                <a:off x="9015184" y="5301615"/>
                <a:ext cx="457200" cy="643890"/>
              </a:xfrm>
              <a:prstGeom prst="ellipse">
                <a:avLst/>
              </a:prstGeom>
              <a:solidFill>
                <a:srgbClr val="8AA9D9"/>
              </a:solidFill>
              <a:ln>
                <a:solidFill>
                  <a:srgbClr val="8AA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000000"/>
                      </a:solidFill>
                    </a:ln>
                    <a:solidFill>
                      <a:srgbClr val="006C31"/>
                    </a:solidFill>
                    <a:effectLst/>
                    <a:uLnTx/>
                    <a:uFillTx/>
                    <a:latin typeface="Calibri" panose="020F0502020204030204"/>
                    <a:ea typeface="+mn-ea"/>
                    <a:cs typeface="+mn-cs"/>
                  </a:rPr>
                  <a:t>1</a:t>
                </a:r>
              </a:p>
            </p:txBody>
          </p:sp>
        </p:grpSp>
        <p:grpSp>
          <p:nvGrpSpPr>
            <p:cNvPr id="9" name="Group 8">
              <a:extLst>
                <a:ext uri="{FF2B5EF4-FFF2-40B4-BE49-F238E27FC236}">
                  <a16:creationId xmlns:a16="http://schemas.microsoft.com/office/drawing/2014/main" id="{5BAE45EB-BFC4-AFB7-A633-67C22BD8E440}"/>
                </a:ext>
              </a:extLst>
            </p:cNvPr>
            <p:cNvGrpSpPr/>
            <p:nvPr/>
          </p:nvGrpSpPr>
          <p:grpSpPr>
            <a:xfrm>
              <a:off x="9358559" y="4736360"/>
              <a:ext cx="623641" cy="1204095"/>
              <a:chOff x="8931964" y="4864472"/>
              <a:chExt cx="623641" cy="1204097"/>
            </a:xfrm>
          </p:grpSpPr>
          <p:pic>
            <p:nvPicPr>
              <p:cNvPr id="13" name="Picture 12">
                <a:extLst>
                  <a:ext uri="{FF2B5EF4-FFF2-40B4-BE49-F238E27FC236}">
                    <a16:creationId xmlns:a16="http://schemas.microsoft.com/office/drawing/2014/main" id="{2F9268D4-B90C-BB3F-F799-997061B96B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82"/>
              <a:stretch/>
            </p:blipFill>
            <p:spPr bwMode="auto">
              <a:xfrm>
                <a:off x="8931964" y="4864472"/>
                <a:ext cx="623641" cy="120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1CDC199A-2E4E-8156-743B-D71F185D023A}"/>
                  </a:ext>
                </a:extLst>
              </p:cNvPr>
              <p:cNvSpPr/>
              <p:nvPr/>
            </p:nvSpPr>
            <p:spPr>
              <a:xfrm>
                <a:off x="9015184" y="5301615"/>
                <a:ext cx="457200" cy="643890"/>
              </a:xfrm>
              <a:prstGeom prst="ellipse">
                <a:avLst/>
              </a:prstGeom>
              <a:solidFill>
                <a:srgbClr val="8AA9D9"/>
              </a:solidFill>
              <a:ln>
                <a:solidFill>
                  <a:srgbClr val="8AA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000000"/>
                      </a:solidFill>
                    </a:ln>
                    <a:solidFill>
                      <a:srgbClr val="F68426"/>
                    </a:solidFill>
                    <a:effectLst/>
                    <a:uLnTx/>
                    <a:uFillTx/>
                    <a:latin typeface="Calibri" panose="020F0502020204030204"/>
                    <a:ea typeface="+mn-ea"/>
                    <a:cs typeface="+mn-cs"/>
                  </a:rPr>
                  <a:t>2</a:t>
                </a:r>
              </a:p>
            </p:txBody>
          </p:sp>
        </p:grpSp>
        <p:grpSp>
          <p:nvGrpSpPr>
            <p:cNvPr id="10" name="Group 9">
              <a:extLst>
                <a:ext uri="{FF2B5EF4-FFF2-40B4-BE49-F238E27FC236}">
                  <a16:creationId xmlns:a16="http://schemas.microsoft.com/office/drawing/2014/main" id="{A2DD0B3D-695E-0676-09A5-7EBCC149E2DC}"/>
                </a:ext>
              </a:extLst>
            </p:cNvPr>
            <p:cNvGrpSpPr/>
            <p:nvPr/>
          </p:nvGrpSpPr>
          <p:grpSpPr>
            <a:xfrm>
              <a:off x="10372593" y="4750080"/>
              <a:ext cx="623641" cy="1204095"/>
              <a:chOff x="8931964" y="4864472"/>
              <a:chExt cx="623641" cy="1204097"/>
            </a:xfrm>
          </p:grpSpPr>
          <p:pic>
            <p:nvPicPr>
              <p:cNvPr id="11" name="Picture 10">
                <a:extLst>
                  <a:ext uri="{FF2B5EF4-FFF2-40B4-BE49-F238E27FC236}">
                    <a16:creationId xmlns:a16="http://schemas.microsoft.com/office/drawing/2014/main" id="{D3B37EA5-15BF-A7C8-5864-2288857C5D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82"/>
              <a:stretch/>
            </p:blipFill>
            <p:spPr bwMode="auto">
              <a:xfrm>
                <a:off x="8931964" y="4864472"/>
                <a:ext cx="623641" cy="120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C8399FD3-C720-A49E-CD2B-B2EE3B0DC1F7}"/>
                  </a:ext>
                </a:extLst>
              </p:cNvPr>
              <p:cNvSpPr/>
              <p:nvPr/>
            </p:nvSpPr>
            <p:spPr>
              <a:xfrm>
                <a:off x="9015184" y="5301615"/>
                <a:ext cx="457200" cy="643890"/>
              </a:xfrm>
              <a:prstGeom prst="ellipse">
                <a:avLst/>
              </a:prstGeom>
              <a:solidFill>
                <a:srgbClr val="8AA9D9"/>
              </a:solidFill>
              <a:ln>
                <a:solidFill>
                  <a:srgbClr val="8AA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000000"/>
                      </a:solidFill>
                    </a:ln>
                    <a:solidFill>
                      <a:srgbClr val="005A9E"/>
                    </a:solidFill>
                    <a:effectLst/>
                    <a:uLnTx/>
                    <a:uFillTx/>
                    <a:latin typeface="Calibri" panose="020F0502020204030204"/>
                    <a:ea typeface="+mn-ea"/>
                    <a:cs typeface="+mn-cs"/>
                  </a:rPr>
                  <a:t>3</a:t>
                </a:r>
              </a:p>
            </p:txBody>
          </p:sp>
        </p:grpSp>
      </p:grpSp>
    </p:spTree>
    <p:extLst>
      <p:ext uri="{BB962C8B-B14F-4D97-AF65-F5344CB8AC3E}">
        <p14:creationId xmlns:p14="http://schemas.microsoft.com/office/powerpoint/2010/main" val="39928602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2A5E-BB14-0348-9E08-38BB8A8D31D2}"/>
              </a:ext>
            </a:extLst>
          </p:cNvPr>
          <p:cNvSpPr>
            <a:spLocks noGrp="1"/>
          </p:cNvSpPr>
          <p:nvPr>
            <p:ph type="title"/>
          </p:nvPr>
        </p:nvSpPr>
        <p:spPr>
          <a:xfrm>
            <a:off x="577008" y="63489"/>
            <a:ext cx="11343185" cy="1325563"/>
          </a:xfrm>
        </p:spPr>
        <p:txBody>
          <a:bodyPr>
            <a:normAutofit/>
          </a:bodyPr>
          <a:lstStyle/>
          <a:p>
            <a:r>
              <a:rPr lang="en-US" dirty="0">
                <a:latin typeface="Calibri"/>
                <a:cs typeface="Calibri"/>
              </a:rPr>
              <a:t>Paralytic polio decreased rapidly in the US after introduction of polio vaccine</a:t>
            </a:r>
          </a:p>
        </p:txBody>
      </p:sp>
      <p:graphicFrame>
        <p:nvGraphicFramePr>
          <p:cNvPr id="7" name="Content Placeholder 4" descr="This is a line graph. The Y axis is &quot;Number of poliomyelitis cases&quot; and the X axis is &quot;Year&quot;. The line shows the decline of paralytic polio in the United States since the introduction of the polio vaccine in 1955. Oral polio vaccine was introduced in 1961. The last indigenous wild-type case in the U.S. was in 1979. In 1994, America was certified as polio-free. In 2000, the inactivated polio vaccine was used exclusively in the U.S.">
            <a:extLst>
              <a:ext uri="{FF2B5EF4-FFF2-40B4-BE49-F238E27FC236}">
                <a16:creationId xmlns:a16="http://schemas.microsoft.com/office/drawing/2014/main" id="{1DAA065C-7C96-4FF1-A99B-DE4F93DD3E33}"/>
              </a:ext>
            </a:extLst>
          </p:cNvPr>
          <p:cNvGraphicFramePr>
            <a:graphicFrameLocks/>
          </p:cNvGraphicFramePr>
          <p:nvPr>
            <p:extLst>
              <p:ext uri="{D42A27DB-BD31-4B8C-83A1-F6EECF244321}">
                <p14:modId xmlns:p14="http://schemas.microsoft.com/office/powerpoint/2010/main" val="2838535991"/>
              </p:ext>
            </p:extLst>
          </p:nvPr>
        </p:nvGraphicFramePr>
        <p:xfrm>
          <a:off x="534896" y="1389052"/>
          <a:ext cx="11343188" cy="529831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57D697A8-B2CF-4438-A165-A0E846D6AF76}"/>
              </a:ext>
            </a:extLst>
          </p:cNvPr>
          <p:cNvSpPr txBox="1"/>
          <p:nvPr/>
        </p:nvSpPr>
        <p:spPr>
          <a:xfrm>
            <a:off x="5788832" y="6307708"/>
            <a:ext cx="614335"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0000"/>
                </a:solidFill>
                <a:effectLst/>
                <a:uLnTx/>
                <a:uFillTx/>
                <a:latin typeface="Calibri" panose="020F0502020204030204" pitchFamily="34" charset="0"/>
                <a:ea typeface="+mn-ea"/>
                <a:cs typeface="+mn-cs"/>
              </a:rPr>
              <a:t>Year</a:t>
            </a:r>
          </a:p>
        </p:txBody>
      </p:sp>
      <p:sp>
        <p:nvSpPr>
          <p:cNvPr id="16" name="TextBox 15">
            <a:extLst>
              <a:ext uri="{FF2B5EF4-FFF2-40B4-BE49-F238E27FC236}">
                <a16:creationId xmlns:a16="http://schemas.microsoft.com/office/drawing/2014/main" id="{5B44A766-8B22-4FFD-AE9E-6FBBBC495B03}"/>
              </a:ext>
            </a:extLst>
          </p:cNvPr>
          <p:cNvSpPr txBox="1"/>
          <p:nvPr/>
        </p:nvSpPr>
        <p:spPr>
          <a:xfrm rot="16200000">
            <a:off x="-948093" y="3384747"/>
            <a:ext cx="3234796" cy="379656"/>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 of poliomyelitis cases</a:t>
            </a:r>
          </a:p>
        </p:txBody>
      </p:sp>
      <p:sp>
        <p:nvSpPr>
          <p:cNvPr id="10" name="TextBox 9">
            <a:extLst>
              <a:ext uri="{FF2B5EF4-FFF2-40B4-BE49-F238E27FC236}">
                <a16:creationId xmlns:a16="http://schemas.microsoft.com/office/drawing/2014/main" id="{F5FDF81F-FB01-4AD0-84AB-DADBEB22C081}"/>
              </a:ext>
            </a:extLst>
          </p:cNvPr>
          <p:cNvSpPr txBox="1"/>
          <p:nvPr/>
        </p:nvSpPr>
        <p:spPr>
          <a:xfrm>
            <a:off x="1508564" y="1558840"/>
            <a:ext cx="37577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1955: Salk IPV</a:t>
            </a:r>
          </a:p>
        </p:txBody>
      </p:sp>
      <p:sp>
        <p:nvSpPr>
          <p:cNvPr id="11" name="TextBox 10">
            <a:extLst>
              <a:ext uri="{FF2B5EF4-FFF2-40B4-BE49-F238E27FC236}">
                <a16:creationId xmlns:a16="http://schemas.microsoft.com/office/drawing/2014/main" id="{0A2A6AF0-2FD8-4913-B6F9-4795962D9EE8}"/>
              </a:ext>
            </a:extLst>
          </p:cNvPr>
          <p:cNvSpPr txBox="1"/>
          <p:nvPr/>
        </p:nvSpPr>
        <p:spPr>
          <a:xfrm>
            <a:off x="2244980" y="4333966"/>
            <a:ext cx="19370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1961: </a:t>
            </a:r>
            <a:r>
              <a:rPr lang="en-US" sz="2000" b="1" dirty="0">
                <a:solidFill>
                  <a:srgbClr val="3B495B">
                    <a:lumMod val="50000"/>
                  </a:srgbClr>
                </a:solidFill>
                <a:latin typeface="Calibri" panose="020F0502020204030204" pitchFamily="34" charset="0"/>
              </a:rPr>
              <a:t>Sabin OPV</a:t>
            </a:r>
            <a:endPar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a16="http://schemas.microsoft.com/office/drawing/2014/main" id="{B0D60019-B0D6-4532-AC99-A9300621EF88}"/>
              </a:ext>
            </a:extLst>
          </p:cNvPr>
          <p:cNvSpPr txBox="1"/>
          <p:nvPr/>
        </p:nvSpPr>
        <p:spPr>
          <a:xfrm>
            <a:off x="4180542" y="2379362"/>
            <a:ext cx="230383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1979: Last indigenous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B495B">
                    <a:lumMod val="50000"/>
                  </a:srgbClr>
                </a:solidFill>
                <a:latin typeface="Calibri" panose="020F0502020204030204" pitchFamily="34" charset="0"/>
              </a:rPr>
              <a:t>w</a:t>
            </a:r>
            <a:r>
              <a:rPr kumimoji="0" lang="en-US" b="1" i="0" u="none" strike="noStrike" kern="1200" cap="none" spc="0" normalizeH="0" baseline="0" noProof="0" dirty="0" err="1">
                <a:ln>
                  <a:noFill/>
                </a:ln>
                <a:solidFill>
                  <a:srgbClr val="3B495B">
                    <a:lumMod val="50000"/>
                  </a:srgbClr>
                </a:solidFill>
                <a:effectLst/>
                <a:uLnTx/>
                <a:uFillTx/>
                <a:latin typeface="Calibri" panose="020F0502020204030204" pitchFamily="34" charset="0"/>
                <a:ea typeface="+mn-ea"/>
                <a:cs typeface="+mn-cs"/>
              </a:rPr>
              <a:t>ild</a:t>
            </a:r>
            <a:r>
              <a:rPr kumimoji="0" lang="en-US"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-type case in US</a:t>
            </a:r>
          </a:p>
        </p:txBody>
      </p:sp>
      <p:sp>
        <p:nvSpPr>
          <p:cNvPr id="12" name="TextBox 11">
            <a:extLst>
              <a:ext uri="{FF2B5EF4-FFF2-40B4-BE49-F238E27FC236}">
                <a16:creationId xmlns:a16="http://schemas.microsoft.com/office/drawing/2014/main" id="{416DAADB-75CB-4284-BF90-4DA0A8717D70}"/>
              </a:ext>
            </a:extLst>
          </p:cNvPr>
          <p:cNvSpPr txBox="1"/>
          <p:nvPr/>
        </p:nvSpPr>
        <p:spPr>
          <a:xfrm>
            <a:off x="7950519" y="4949284"/>
            <a:ext cx="17062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2000: </a:t>
            </a:r>
            <a:r>
              <a:rPr lang="en-US" sz="2000" b="1" dirty="0">
                <a:solidFill>
                  <a:srgbClr val="3B495B">
                    <a:lumMod val="50000"/>
                  </a:srgbClr>
                </a:solidFill>
                <a:latin typeface="Calibri" panose="020F0502020204030204" pitchFamily="34" charset="0"/>
              </a:rPr>
              <a:t>IPV </a:t>
            </a: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only</a:t>
            </a:r>
          </a:p>
        </p:txBody>
      </p:sp>
      <p:cxnSp>
        <p:nvCxnSpPr>
          <p:cNvPr id="8" name="Straight Arrow Connector 7">
            <a:extLst>
              <a:ext uri="{FF2B5EF4-FFF2-40B4-BE49-F238E27FC236}">
                <a16:creationId xmlns:a16="http://schemas.microsoft.com/office/drawing/2014/main" id="{82008234-FFF4-4D7A-B19E-A7A3AC62A563}"/>
              </a:ext>
              <a:ext uri="{C183D7F6-B498-43B3-948B-1728B52AA6E4}">
                <adec:decorative xmlns:adec="http://schemas.microsoft.com/office/drawing/2017/decorative" val="1"/>
              </a:ext>
            </a:extLst>
          </p:cNvPr>
          <p:cNvCxnSpPr>
            <a:cxnSpLocks/>
          </p:cNvCxnSpPr>
          <p:nvPr/>
        </p:nvCxnSpPr>
        <p:spPr>
          <a:xfrm>
            <a:off x="2927018" y="4754530"/>
            <a:ext cx="0" cy="91666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BC29A5-00B0-460B-B412-C5A13F603837}"/>
              </a:ext>
              <a:ext uri="{C183D7F6-B498-43B3-948B-1728B52AA6E4}">
                <adec:decorative xmlns:adec="http://schemas.microsoft.com/office/drawing/2017/decorative" val="1"/>
              </a:ext>
            </a:extLst>
          </p:cNvPr>
          <p:cNvCxnSpPr>
            <a:cxnSpLocks/>
          </p:cNvCxnSpPr>
          <p:nvPr/>
        </p:nvCxnSpPr>
        <p:spPr>
          <a:xfrm>
            <a:off x="5376248" y="2964137"/>
            <a:ext cx="0" cy="30084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9443D5-2397-4581-AA30-3B4FD6781498}"/>
              </a:ext>
              <a:ext uri="{C183D7F6-B498-43B3-948B-1728B52AA6E4}">
                <adec:decorative xmlns:adec="http://schemas.microsoft.com/office/drawing/2017/decorative" val="1"/>
              </a:ext>
            </a:extLst>
          </p:cNvPr>
          <p:cNvCxnSpPr>
            <a:cxnSpLocks/>
          </p:cNvCxnSpPr>
          <p:nvPr/>
        </p:nvCxnSpPr>
        <p:spPr>
          <a:xfrm>
            <a:off x="7408419" y="2974696"/>
            <a:ext cx="0" cy="3002463"/>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9DF82C8-622C-40E3-AA5D-010E66C5F2D7}"/>
              </a:ext>
              <a:ext uri="{C183D7F6-B498-43B3-948B-1728B52AA6E4}">
                <adec:decorative xmlns:adec="http://schemas.microsoft.com/office/drawing/2017/decorative" val="1"/>
              </a:ext>
            </a:extLst>
          </p:cNvPr>
          <p:cNvCxnSpPr>
            <a:cxnSpLocks/>
          </p:cNvCxnSpPr>
          <p:nvPr/>
        </p:nvCxnSpPr>
        <p:spPr>
          <a:xfrm>
            <a:off x="8218028" y="5369848"/>
            <a:ext cx="0" cy="602689"/>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87414A-E997-45F0-984F-79E8617504C4}"/>
              </a:ext>
              <a:ext uri="{C183D7F6-B498-43B3-948B-1728B52AA6E4}">
                <adec:decorative xmlns:adec="http://schemas.microsoft.com/office/drawing/2017/decorative" val="1"/>
              </a:ext>
            </a:extLst>
          </p:cNvPr>
          <p:cNvCxnSpPr>
            <a:cxnSpLocks/>
          </p:cNvCxnSpPr>
          <p:nvPr/>
        </p:nvCxnSpPr>
        <p:spPr>
          <a:xfrm>
            <a:off x="7801311" y="4333966"/>
            <a:ext cx="0" cy="163857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5D0E3D-E598-42A8-8BC9-44FBA7801AE4}"/>
              </a:ext>
            </a:extLst>
          </p:cNvPr>
          <p:cNvSpPr txBox="1"/>
          <p:nvPr/>
        </p:nvSpPr>
        <p:spPr>
          <a:xfrm>
            <a:off x="7431584" y="3954530"/>
            <a:ext cx="43705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3B495B">
                    <a:lumMod val="50000"/>
                  </a:srgbClr>
                </a:solidFill>
                <a:latin typeface="Calibri" panose="020F0502020204030204" pitchFamily="34" charset="0"/>
              </a:rPr>
              <a:t>1997</a:t>
            </a: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 Sequential enhanced-potency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3B495B">
                    <a:lumMod val="50000"/>
                  </a:srgbClr>
                </a:solidFill>
                <a:latin typeface="Calibri" panose="020F0502020204030204" pitchFamily="34" charset="0"/>
              </a:rPr>
              <a:t>          </a:t>
            </a:r>
            <a:r>
              <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rPr>
              <a:t> IPV </a:t>
            </a:r>
            <a:r>
              <a:rPr lang="en-US" sz="2000" b="1" dirty="0">
                <a:solidFill>
                  <a:srgbClr val="3B495B">
                    <a:lumMod val="50000"/>
                  </a:srgbClr>
                </a:solidFill>
                <a:latin typeface="Calibri" panose="020F0502020204030204" pitchFamily="34" charset="0"/>
              </a:rPr>
              <a:t>followed by OPV</a:t>
            </a:r>
            <a:endParaRPr kumimoji="0" lang="en-US" sz="2000" b="1"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027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472C-E5F0-2CB7-AD60-EF1F57550E36}"/>
              </a:ext>
            </a:extLst>
          </p:cNvPr>
          <p:cNvSpPr>
            <a:spLocks noGrp="1"/>
          </p:cNvSpPr>
          <p:nvPr>
            <p:ph type="title"/>
          </p:nvPr>
        </p:nvSpPr>
        <p:spPr/>
        <p:txBody>
          <a:bodyPr/>
          <a:lstStyle/>
          <a:p>
            <a:r>
              <a:rPr lang="en-US" dirty="0"/>
              <a:t>Milestones in Global Polio Eradication</a:t>
            </a:r>
          </a:p>
        </p:txBody>
      </p:sp>
      <p:grpSp>
        <p:nvGrpSpPr>
          <p:cNvPr id="15" name="Group 14" descr="Large, blue arrow pointed to the right acting as a timeline for the information.">
            <a:extLst>
              <a:ext uri="{FF2B5EF4-FFF2-40B4-BE49-F238E27FC236}">
                <a16:creationId xmlns:a16="http://schemas.microsoft.com/office/drawing/2014/main" id="{017575B6-047F-F26F-6D54-66B5F39BCA66}"/>
              </a:ext>
            </a:extLst>
          </p:cNvPr>
          <p:cNvGrpSpPr/>
          <p:nvPr/>
        </p:nvGrpSpPr>
        <p:grpSpPr>
          <a:xfrm>
            <a:off x="-9542" y="1365210"/>
            <a:ext cx="12201542" cy="5384082"/>
            <a:chOff x="-9542" y="1326021"/>
            <a:chExt cx="12201542" cy="5384082"/>
          </a:xfrm>
        </p:grpSpPr>
        <p:sp>
          <p:nvSpPr>
            <p:cNvPr id="16" name="Arrow: Notched Right 15">
              <a:extLst>
                <a:ext uri="{FF2B5EF4-FFF2-40B4-BE49-F238E27FC236}">
                  <a16:creationId xmlns:a16="http://schemas.microsoft.com/office/drawing/2014/main" id="{0A4EC14E-4F05-1BC2-F1EA-616BF3775AA9}"/>
                </a:ext>
              </a:extLst>
            </p:cNvPr>
            <p:cNvSpPr/>
            <p:nvPr/>
          </p:nvSpPr>
          <p:spPr>
            <a:xfrm>
              <a:off x="0" y="3003217"/>
              <a:ext cx="12192000" cy="2110940"/>
            </a:xfrm>
            <a:prstGeom prst="notchedRightArrow">
              <a:avLst/>
            </a:prstGeom>
            <a:solidFill>
              <a:srgbClr val="005DA9">
                <a:tint val="40000"/>
                <a:hueOff val="0"/>
                <a:satOff val="0"/>
                <a:lumOff val="0"/>
                <a:alphaOff val="0"/>
              </a:srgbClr>
            </a:solidFill>
            <a:ln>
              <a:noFill/>
            </a:ln>
            <a:effectLst/>
          </p:spPr>
        </p:sp>
        <p:sp>
          <p:nvSpPr>
            <p:cNvPr id="17" name="Freeform: Shape 16">
              <a:extLst>
                <a:ext uri="{FF2B5EF4-FFF2-40B4-BE49-F238E27FC236}">
                  <a16:creationId xmlns:a16="http://schemas.microsoft.com/office/drawing/2014/main" id="{0223534A-E509-A84C-6BC7-78FC73524015}"/>
                </a:ext>
              </a:extLst>
            </p:cNvPr>
            <p:cNvSpPr/>
            <p:nvPr/>
          </p:nvSpPr>
          <p:spPr>
            <a:xfrm>
              <a:off x="-9542" y="1326021"/>
              <a:ext cx="2164914" cy="2298922"/>
            </a:xfrm>
            <a:custGeom>
              <a:avLst/>
              <a:gdLst>
                <a:gd name="connsiteX0" fmla="*/ 0 w 1869876"/>
                <a:gd name="connsiteY0" fmla="*/ 0 h 2110940"/>
                <a:gd name="connsiteX1" fmla="*/ 1869876 w 1869876"/>
                <a:gd name="connsiteY1" fmla="*/ 0 h 2110940"/>
                <a:gd name="connsiteX2" fmla="*/ 1869876 w 1869876"/>
                <a:gd name="connsiteY2" fmla="*/ 2110940 h 2110940"/>
                <a:gd name="connsiteX3" fmla="*/ 0 w 1869876"/>
                <a:gd name="connsiteY3" fmla="*/ 2110940 h 2110940"/>
                <a:gd name="connsiteX4" fmla="*/ 0 w 1869876"/>
                <a:gd name="connsiteY4" fmla="*/ 0 h 21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876" h="2110940">
                  <a:moveTo>
                    <a:pt x="0" y="0"/>
                  </a:moveTo>
                  <a:lnTo>
                    <a:pt x="1869876" y="0"/>
                  </a:lnTo>
                  <a:lnTo>
                    <a:pt x="1869876" y="2110940"/>
                  </a:lnTo>
                  <a:lnTo>
                    <a:pt x="0" y="2110940"/>
                  </a:lnTo>
                  <a:lnTo>
                    <a:pt x="0" y="0"/>
                  </a:lnTo>
                  <a:close/>
                </a:path>
              </a:pathLst>
            </a:custGeom>
            <a:noFill/>
            <a:ln>
              <a:noFill/>
            </a:ln>
            <a:effectLst/>
          </p:spPr>
          <p:txBody>
            <a:bodyPr spcFirstLastPara="0" vert="horz" wrap="square" lIns="156464" tIns="156464" rIns="156464" bIns="156464" numCol="1" spcCol="1270" anchor="b"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1"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1988</a:t>
              </a: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 Global Polio Eradication Initiative (GPEI) established</a:t>
              </a:r>
            </a:p>
          </p:txBody>
        </p:sp>
        <p:sp>
          <p:nvSpPr>
            <p:cNvPr id="18" name="Oval 17">
              <a:extLst>
                <a:ext uri="{FF2B5EF4-FFF2-40B4-BE49-F238E27FC236}">
                  <a16:creationId xmlns:a16="http://schemas.microsoft.com/office/drawing/2014/main" id="{851D2FBF-3FF1-10E9-6F93-D0B1F0E1684D}"/>
                </a:ext>
              </a:extLst>
            </p:cNvPr>
            <p:cNvSpPr/>
            <p:nvPr/>
          </p:nvSpPr>
          <p:spPr>
            <a:xfrm>
              <a:off x="673777"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19" name="Freeform: Shape 18">
              <a:extLst>
                <a:ext uri="{FF2B5EF4-FFF2-40B4-BE49-F238E27FC236}">
                  <a16:creationId xmlns:a16="http://schemas.microsoft.com/office/drawing/2014/main" id="{2A989507-8C1C-964C-D583-C607D9019268}"/>
                </a:ext>
              </a:extLst>
            </p:cNvPr>
            <p:cNvSpPr/>
            <p:nvPr/>
          </p:nvSpPr>
          <p:spPr>
            <a:xfrm>
              <a:off x="1782780" y="4599163"/>
              <a:ext cx="2327257" cy="2110940"/>
            </a:xfrm>
            <a:custGeom>
              <a:avLst/>
              <a:gdLst>
                <a:gd name="connsiteX0" fmla="*/ 0 w 1869876"/>
                <a:gd name="connsiteY0" fmla="*/ 0 h 2110940"/>
                <a:gd name="connsiteX1" fmla="*/ 1869876 w 1869876"/>
                <a:gd name="connsiteY1" fmla="*/ 0 h 2110940"/>
                <a:gd name="connsiteX2" fmla="*/ 1869876 w 1869876"/>
                <a:gd name="connsiteY2" fmla="*/ 2110940 h 2110940"/>
                <a:gd name="connsiteX3" fmla="*/ 0 w 1869876"/>
                <a:gd name="connsiteY3" fmla="*/ 2110940 h 2110940"/>
                <a:gd name="connsiteX4" fmla="*/ 0 w 1869876"/>
                <a:gd name="connsiteY4" fmla="*/ 0 h 21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876" h="2110940">
                  <a:moveTo>
                    <a:pt x="0" y="0"/>
                  </a:moveTo>
                  <a:lnTo>
                    <a:pt x="1869876" y="0"/>
                  </a:lnTo>
                  <a:lnTo>
                    <a:pt x="1869876" y="2110940"/>
                  </a:lnTo>
                  <a:lnTo>
                    <a:pt x="0" y="2110940"/>
                  </a:lnTo>
                  <a:lnTo>
                    <a:pt x="0" y="0"/>
                  </a:lnTo>
                  <a:close/>
                </a:path>
              </a:pathLst>
            </a:custGeom>
            <a:noFill/>
            <a:ln>
              <a:noFill/>
            </a:ln>
            <a:effectLst/>
          </p:spPr>
          <p:txBody>
            <a:bodyPr spcFirstLastPara="0" vert="horz" wrap="square" lIns="156464" tIns="156464" rIns="156464" bIns="156464" numCol="1" spcCol="1270" anchor="t"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1"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2015</a:t>
              </a: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 Wild poliovirus 2 eradicated</a:t>
              </a:r>
            </a:p>
          </p:txBody>
        </p:sp>
        <p:sp>
          <p:nvSpPr>
            <p:cNvPr id="20" name="Oval 19">
              <a:extLst>
                <a:ext uri="{FF2B5EF4-FFF2-40B4-BE49-F238E27FC236}">
                  <a16:creationId xmlns:a16="http://schemas.microsoft.com/office/drawing/2014/main" id="{C61BEB08-4459-F853-3777-CEB6CA4801E4}"/>
                </a:ext>
              </a:extLst>
            </p:cNvPr>
            <p:cNvSpPr/>
            <p:nvPr/>
          </p:nvSpPr>
          <p:spPr>
            <a:xfrm>
              <a:off x="2637147"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1" name="Freeform: Shape 20">
              <a:extLst>
                <a:ext uri="{FF2B5EF4-FFF2-40B4-BE49-F238E27FC236}">
                  <a16:creationId xmlns:a16="http://schemas.microsoft.com/office/drawing/2014/main" id="{D9C1D7F7-5DDD-8D77-E4E0-5133EC0172CD}"/>
                </a:ext>
              </a:extLst>
            </p:cNvPr>
            <p:cNvSpPr/>
            <p:nvPr/>
          </p:nvSpPr>
          <p:spPr>
            <a:xfrm>
              <a:off x="3929447" y="2184720"/>
              <a:ext cx="2140418" cy="1346232"/>
            </a:xfrm>
            <a:custGeom>
              <a:avLst/>
              <a:gdLst>
                <a:gd name="connsiteX0" fmla="*/ 0 w 1869876"/>
                <a:gd name="connsiteY0" fmla="*/ 0 h 2110940"/>
                <a:gd name="connsiteX1" fmla="*/ 1869876 w 1869876"/>
                <a:gd name="connsiteY1" fmla="*/ 0 h 2110940"/>
                <a:gd name="connsiteX2" fmla="*/ 1869876 w 1869876"/>
                <a:gd name="connsiteY2" fmla="*/ 2110940 h 2110940"/>
                <a:gd name="connsiteX3" fmla="*/ 0 w 1869876"/>
                <a:gd name="connsiteY3" fmla="*/ 2110940 h 2110940"/>
                <a:gd name="connsiteX4" fmla="*/ 0 w 1869876"/>
                <a:gd name="connsiteY4" fmla="*/ 0 h 21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876" h="2110940">
                  <a:moveTo>
                    <a:pt x="0" y="0"/>
                  </a:moveTo>
                  <a:lnTo>
                    <a:pt x="1869876" y="0"/>
                  </a:lnTo>
                  <a:lnTo>
                    <a:pt x="1869876" y="2110940"/>
                  </a:lnTo>
                  <a:lnTo>
                    <a:pt x="0" y="2110940"/>
                  </a:lnTo>
                  <a:lnTo>
                    <a:pt x="0" y="0"/>
                  </a:lnTo>
                  <a:close/>
                </a:path>
              </a:pathLst>
            </a:custGeom>
            <a:noFill/>
            <a:ln>
              <a:noFill/>
            </a:ln>
            <a:effectLst/>
          </p:spPr>
          <p:txBody>
            <a:bodyPr spcFirstLastPara="0" vert="horz" wrap="square" lIns="156464" tIns="156464" rIns="156464" bIns="156464" numCol="1" spcCol="1270" anchor="b"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1"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2016</a:t>
              </a: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 </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Sabin Type 2 virus withdrawn from OPV</a:t>
              </a:r>
            </a:p>
          </p:txBody>
        </p:sp>
        <p:sp>
          <p:nvSpPr>
            <p:cNvPr id="22" name="Oval 21">
              <a:extLst>
                <a:ext uri="{FF2B5EF4-FFF2-40B4-BE49-F238E27FC236}">
                  <a16:creationId xmlns:a16="http://schemas.microsoft.com/office/drawing/2014/main" id="{9DD5D9E3-6EAA-59F0-E42F-15BD707FAEE6}"/>
                </a:ext>
              </a:extLst>
            </p:cNvPr>
            <p:cNvSpPr/>
            <p:nvPr/>
          </p:nvSpPr>
          <p:spPr>
            <a:xfrm>
              <a:off x="4600518"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3" name="Freeform: Shape 22">
              <a:extLst>
                <a:ext uri="{FF2B5EF4-FFF2-40B4-BE49-F238E27FC236}">
                  <a16:creationId xmlns:a16="http://schemas.microsoft.com/office/drawing/2014/main" id="{A58980E5-B51B-A3DA-5AE0-EE7CED3867C9}"/>
                </a:ext>
              </a:extLst>
            </p:cNvPr>
            <p:cNvSpPr/>
            <p:nvPr/>
          </p:nvSpPr>
          <p:spPr>
            <a:xfrm>
              <a:off x="5892817" y="4586422"/>
              <a:ext cx="2327258" cy="2110940"/>
            </a:xfrm>
            <a:custGeom>
              <a:avLst/>
              <a:gdLst>
                <a:gd name="connsiteX0" fmla="*/ 0 w 1869876"/>
                <a:gd name="connsiteY0" fmla="*/ 0 h 2110940"/>
                <a:gd name="connsiteX1" fmla="*/ 1869876 w 1869876"/>
                <a:gd name="connsiteY1" fmla="*/ 0 h 2110940"/>
                <a:gd name="connsiteX2" fmla="*/ 1869876 w 1869876"/>
                <a:gd name="connsiteY2" fmla="*/ 2110940 h 2110940"/>
                <a:gd name="connsiteX3" fmla="*/ 0 w 1869876"/>
                <a:gd name="connsiteY3" fmla="*/ 2110940 h 2110940"/>
                <a:gd name="connsiteX4" fmla="*/ 0 w 1869876"/>
                <a:gd name="connsiteY4" fmla="*/ 0 h 21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876" h="2110940">
                  <a:moveTo>
                    <a:pt x="0" y="0"/>
                  </a:moveTo>
                  <a:lnTo>
                    <a:pt x="1869876" y="0"/>
                  </a:lnTo>
                  <a:lnTo>
                    <a:pt x="1869876" y="2110940"/>
                  </a:lnTo>
                  <a:lnTo>
                    <a:pt x="0" y="2110940"/>
                  </a:lnTo>
                  <a:lnTo>
                    <a:pt x="0" y="0"/>
                  </a:lnTo>
                  <a:close/>
                </a:path>
              </a:pathLst>
            </a:custGeom>
            <a:noFill/>
            <a:ln>
              <a:noFill/>
            </a:ln>
            <a:effectLst/>
          </p:spPr>
          <p:txBody>
            <a:bodyPr spcFirstLastPara="0" vert="horz" wrap="square" lIns="156464" tIns="156464" rIns="156464" bIns="156464" numCol="1" spcCol="1270" anchor="t"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1"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mn-cs"/>
                </a:rPr>
                <a:t>2019</a:t>
              </a:r>
              <a:r>
                <a:rPr kumimoji="0" lang="en-US" sz="2200" b="0"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mn-cs"/>
                </a:rPr>
                <a:t>:</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mn-cs"/>
                </a:rPr>
                <a:t> Wild poliovirus 3 eradicated</a:t>
              </a:r>
            </a:p>
          </p:txBody>
        </p:sp>
        <p:sp>
          <p:nvSpPr>
            <p:cNvPr id="24" name="Oval 23">
              <a:extLst>
                <a:ext uri="{FF2B5EF4-FFF2-40B4-BE49-F238E27FC236}">
                  <a16:creationId xmlns:a16="http://schemas.microsoft.com/office/drawing/2014/main" id="{324D2D72-7DED-3EAF-57F4-76C98444CE02}"/>
                </a:ext>
              </a:extLst>
            </p:cNvPr>
            <p:cNvSpPr/>
            <p:nvPr/>
          </p:nvSpPr>
          <p:spPr>
            <a:xfrm>
              <a:off x="6563888"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5" name="Freeform: Shape 24">
              <a:extLst>
                <a:ext uri="{FF2B5EF4-FFF2-40B4-BE49-F238E27FC236}">
                  <a16:creationId xmlns:a16="http://schemas.microsoft.com/office/drawing/2014/main" id="{505B0CC0-3B29-1C51-203B-64F6440DDD81}"/>
                </a:ext>
              </a:extLst>
            </p:cNvPr>
            <p:cNvSpPr/>
            <p:nvPr/>
          </p:nvSpPr>
          <p:spPr>
            <a:xfrm>
              <a:off x="7856188" y="1420012"/>
              <a:ext cx="3316637" cy="2110940"/>
            </a:xfrm>
            <a:custGeom>
              <a:avLst/>
              <a:gdLst>
                <a:gd name="connsiteX0" fmla="*/ 0 w 3113905"/>
                <a:gd name="connsiteY0" fmla="*/ 0 h 2110940"/>
                <a:gd name="connsiteX1" fmla="*/ 3113905 w 3113905"/>
                <a:gd name="connsiteY1" fmla="*/ 0 h 2110940"/>
                <a:gd name="connsiteX2" fmla="*/ 3113905 w 3113905"/>
                <a:gd name="connsiteY2" fmla="*/ 2110940 h 2110940"/>
                <a:gd name="connsiteX3" fmla="*/ 0 w 3113905"/>
                <a:gd name="connsiteY3" fmla="*/ 2110940 h 2110940"/>
                <a:gd name="connsiteX4" fmla="*/ 0 w 3113905"/>
                <a:gd name="connsiteY4" fmla="*/ 0 h 21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905" h="2110940">
                  <a:moveTo>
                    <a:pt x="0" y="0"/>
                  </a:moveTo>
                  <a:lnTo>
                    <a:pt x="3113905" y="0"/>
                  </a:lnTo>
                  <a:lnTo>
                    <a:pt x="3113905" y="2110940"/>
                  </a:lnTo>
                  <a:lnTo>
                    <a:pt x="0" y="2110940"/>
                  </a:lnTo>
                  <a:lnTo>
                    <a:pt x="0" y="0"/>
                  </a:lnTo>
                  <a:close/>
                </a:path>
              </a:pathLst>
            </a:custGeom>
            <a:noFill/>
            <a:ln>
              <a:noFill/>
            </a:ln>
            <a:effectLst/>
          </p:spPr>
          <p:txBody>
            <a:bodyPr spcFirstLastPara="0" vert="horz" wrap="square" lIns="156464" tIns="156464" rIns="156464" bIns="156464" numCol="1" spcCol="1270" anchor="b"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en-US" sz="2200" b="1" kern="0" dirty="0">
                  <a:solidFill>
                    <a:srgbClr val="000000">
                      <a:hueOff val="0"/>
                      <a:satOff val="0"/>
                      <a:lumOff val="0"/>
                      <a:alphaOff val="0"/>
                    </a:srgbClr>
                  </a:solidFill>
                  <a:latin typeface="Calibri" panose="020F0502020204030204"/>
                </a:rPr>
                <a:t>Present</a:t>
              </a: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 </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rPr>
                <a:t>Only 2 countries with endemic wild poliovirus 1; numerous vaccine-derived poliovirus outbreaks</a:t>
              </a:r>
              <a:endParaRPr kumimoji="0" lang="en-US" sz="2200" b="0" i="0" u="none" strike="noStrike" kern="0" cap="none" spc="0" normalizeH="0" baseline="0" noProof="0" dirty="0">
                <a:ln>
                  <a:noFill/>
                </a:ln>
                <a:solidFill>
                  <a:srgbClr val="000000">
                    <a:hueOff val="0"/>
                    <a:satOff val="0"/>
                    <a:lumOff val="0"/>
                    <a:alphaOff val="0"/>
                  </a:srgbClr>
                </a:solidFill>
                <a:effectLst/>
                <a:uLnTx/>
                <a:uFillTx/>
                <a:latin typeface="Calibri" panose="020F0502020204030204"/>
                <a:ea typeface="+mn-ea"/>
                <a:cs typeface="Calibri"/>
              </a:endParaRPr>
            </a:p>
          </p:txBody>
        </p:sp>
        <p:sp>
          <p:nvSpPr>
            <p:cNvPr id="26" name="Oval 25">
              <a:extLst>
                <a:ext uri="{FF2B5EF4-FFF2-40B4-BE49-F238E27FC236}">
                  <a16:creationId xmlns:a16="http://schemas.microsoft.com/office/drawing/2014/main" id="{DDA3CFC5-57E4-2DE2-B4DB-E57BB3FE2057}"/>
                </a:ext>
              </a:extLst>
            </p:cNvPr>
            <p:cNvSpPr/>
            <p:nvPr/>
          </p:nvSpPr>
          <p:spPr>
            <a:xfrm>
              <a:off x="9149273"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7" name="Oval 26">
              <a:extLst>
                <a:ext uri="{FF2B5EF4-FFF2-40B4-BE49-F238E27FC236}">
                  <a16:creationId xmlns:a16="http://schemas.microsoft.com/office/drawing/2014/main" id="{C4D89313-C9C1-9EE1-0D6D-9DCD43E7725D}"/>
                </a:ext>
              </a:extLst>
            </p:cNvPr>
            <p:cNvSpPr/>
            <p:nvPr/>
          </p:nvSpPr>
          <p:spPr>
            <a:xfrm>
              <a:off x="673778"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8" name="Oval 27">
              <a:extLst>
                <a:ext uri="{FF2B5EF4-FFF2-40B4-BE49-F238E27FC236}">
                  <a16:creationId xmlns:a16="http://schemas.microsoft.com/office/drawing/2014/main" id="{7544B3C9-8AFE-2288-E0F6-9E5A7AE20B71}"/>
                </a:ext>
              </a:extLst>
            </p:cNvPr>
            <p:cNvSpPr/>
            <p:nvPr/>
          </p:nvSpPr>
          <p:spPr>
            <a:xfrm>
              <a:off x="2637148" y="3794819"/>
              <a:ext cx="527735" cy="527735"/>
            </a:xfrm>
            <a:prstGeom prst="ellipse">
              <a:avLst/>
            </a:prstGeom>
            <a:solidFill>
              <a:srgbClr val="005DA9">
                <a:hueOff val="0"/>
                <a:satOff val="0"/>
                <a:lumOff val="0"/>
                <a:alphaOff val="0"/>
              </a:srgbClr>
            </a:solidFill>
            <a:ln w="12700" cap="flat" cmpd="sng" algn="ctr">
              <a:solidFill>
                <a:srgbClr val="FFFFFF">
                  <a:hueOff val="0"/>
                  <a:satOff val="0"/>
                  <a:lumOff val="0"/>
                  <a:alphaOff val="0"/>
                </a:srgbClr>
              </a:solidFill>
              <a:prstDash val="solid"/>
              <a:miter lim="800000"/>
            </a:ln>
            <a:effectLst/>
          </p:spPr>
        </p:sp>
      </p:grpSp>
    </p:spTree>
    <p:extLst>
      <p:ext uri="{BB962C8B-B14F-4D97-AF65-F5344CB8AC3E}">
        <p14:creationId xmlns:p14="http://schemas.microsoft.com/office/powerpoint/2010/main" val="3607938211"/>
      </p:ext>
    </p:extLst>
  </p:cSld>
  <p:clrMapOvr>
    <a:masterClrMapping/>
  </p:clrMapOvr>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1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44B2FC8086264AB569657B1D0AA4D7" ma:contentTypeVersion="9" ma:contentTypeDescription="Create a new document." ma:contentTypeScope="" ma:versionID="5774319657c0297def7140d926d09c50">
  <xsd:schema xmlns:xsd="http://www.w3.org/2001/XMLSchema" xmlns:xs="http://www.w3.org/2001/XMLSchema" xmlns:p="http://schemas.microsoft.com/office/2006/metadata/properties" xmlns:ns2="0bd27ac4-9fc3-4e95-90fe-282bc6632ec2" xmlns:ns3="2fb1b662-f59d-4b16-9d61-2106d813860a" targetNamespace="http://schemas.microsoft.com/office/2006/metadata/properties" ma:root="true" ma:fieldsID="c1a1b3e2e78334a9273618b2474d6f21" ns2:_="" ns3:_="">
    <xsd:import namespace="0bd27ac4-9fc3-4e95-90fe-282bc6632ec2"/>
    <xsd:import namespace="2fb1b662-f59d-4b16-9d61-2106d81386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27ac4-9fc3-4e95-90fe-282bc6632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1b662-f59d-4b16-9d61-2106d81386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31610-3B81-4BFD-B577-865CFA27E70D}">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fb1b662-f59d-4b16-9d61-2106d813860a"/>
    <ds:schemaRef ds:uri="0bd27ac4-9fc3-4e95-90fe-282bc6632ec2"/>
    <ds:schemaRef ds:uri="http://www.w3.org/XML/1998/namespace"/>
  </ds:schemaRefs>
</ds:datastoreItem>
</file>

<file path=customXml/itemProps2.xml><?xml version="1.0" encoding="utf-8"?>
<ds:datastoreItem xmlns:ds="http://schemas.openxmlformats.org/officeDocument/2006/customXml" ds:itemID="{AD187BE6-0686-4474-AAD2-B273C0209052}">
  <ds:schemaRefs>
    <ds:schemaRef ds:uri="http://schemas.microsoft.com/sharepoint/v3/contenttype/forms"/>
  </ds:schemaRefs>
</ds:datastoreItem>
</file>

<file path=customXml/itemProps3.xml><?xml version="1.0" encoding="utf-8"?>
<ds:datastoreItem xmlns:ds="http://schemas.openxmlformats.org/officeDocument/2006/customXml" ds:itemID="{C4BDBD6E-C611-4FEA-A85C-D6C75A5D715F}">
  <ds:schemaRefs>
    <ds:schemaRef ds:uri="0bd27ac4-9fc3-4e95-90fe-282bc6632ec2"/>
    <ds:schemaRef ds:uri="2fb1b662-f59d-4b16-9d61-2106d81386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77819</TotalTime>
  <Words>2340</Words>
  <Application>Microsoft Office PowerPoint</Application>
  <PresentationFormat>Widescreen</PresentationFormat>
  <Paragraphs>307</Paragraphs>
  <Slides>31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Courier New</vt:lpstr>
      <vt:lpstr>inherit</vt:lpstr>
      <vt:lpstr>Myriad Web Pro</vt:lpstr>
      <vt:lpstr>Nunito</vt:lpstr>
      <vt:lpstr>Open Sans</vt:lpstr>
      <vt:lpstr>Roboto</vt:lpstr>
      <vt:lpstr>Wingdings</vt:lpstr>
      <vt:lpstr>NCIRD-2016-9b</vt:lpstr>
      <vt:lpstr>1_NCIRD-2016-9b</vt:lpstr>
      <vt:lpstr>Poliovirus and Polio Vaccination  </vt:lpstr>
      <vt:lpstr>Poliovirus</vt:lpstr>
      <vt:lpstr>Poliovirus is highly infectious</vt:lpstr>
      <vt:lpstr>Poliovirus infection can cause poliomyelitis and lifelong paralysis</vt:lpstr>
      <vt:lpstr>Paralytic disease occurs in &lt;1% of infections</vt:lpstr>
      <vt:lpstr>Inactivated Polio Vaccine (IPV)</vt:lpstr>
      <vt:lpstr>Oral Polio Vaccine (OPV)</vt:lpstr>
      <vt:lpstr>Paralytic polio decreased rapidly in the US after introduction of polio vaccine</vt:lpstr>
      <vt:lpstr>Milestones in Global Polio Eradication</vt:lpstr>
      <vt:lpstr>Global Paralytic WPV1 and cVDPV Cases1, Previous 12 Months2</vt:lpstr>
      <vt:lpstr>Paralytic Polio Case in New York State, July 2022 Case Presentation</vt:lpstr>
      <vt:lpstr>Paralytic Polio Case in New York State, July 2022 Diagnostic Evaluation  </vt:lpstr>
      <vt:lpstr>Wastewater Testing for Poliovirus in New York</vt:lpstr>
      <vt:lpstr>3-Dose Polio Vaccination Coverage Among Children Aged 2 Years Rockland and Orange Counties, Summer 2022</vt:lpstr>
      <vt:lpstr>Outbreak Response and Outcomes</vt:lpstr>
      <vt:lpstr>Wastewater testing for poliovirus is ongoing in New York</vt:lpstr>
      <vt:lpstr>US Polio Vaccination Recommendations</vt:lpstr>
      <vt:lpstr>ACIP Polio Immunization Recommendations  Routine Childhood Schedule </vt:lpstr>
      <vt:lpstr>ACIP Polio Immunization Recommendations for Undervaccinated Adults </vt:lpstr>
      <vt:lpstr>ACIP Polio Immunization Recommendations for Adult Booster Doses</vt:lpstr>
      <vt:lpstr>Polio-Containing Vaccine Products</vt:lpstr>
      <vt:lpstr>IPV Safety continued</vt:lpstr>
      <vt:lpstr>Topics in Global Polio Vaccination: Novel Type 2 OPV (nOPV2) Fractional Dose IPV (fIPV)</vt:lpstr>
      <vt:lpstr>Background: Global OPV Switch in 2016</vt:lpstr>
      <vt:lpstr>Global Paralytic WPV1 and cVDPV Cases1, Previous 12 Months2</vt:lpstr>
      <vt:lpstr>Novel Type 2 Oral Polio Vaccine (nOPV2)</vt:lpstr>
      <vt:lpstr>Reduced Risk of Vaccine-Associated Paralytic Polio (VAPP) Following nOPV2 Compared to Sabin OPV2</vt:lpstr>
      <vt:lpstr>Risk of Introducing a New Circulating Vaccine-Derived Poliovirus (cVDPV) Following nOPV2</vt:lpstr>
      <vt:lpstr>Fractional Dose IPV (fIPV)</vt:lpstr>
      <vt:lpstr>CDC Guidance on Polio Vaccination Doses Administered Outside the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Presentation for ACIP February 28, 2024</dc:title>
  <dc:creator>CDC/NCIRD</dc:creator>
  <cp:keywords>polio, novel OPV2 vaccine, fractional IPV vaccine</cp:keywords>
  <cp:lastModifiedBy>Kidd, Sarah E. (CDC/NCIRD/DVD)</cp:lastModifiedBy>
  <cp:revision>18</cp:revision>
  <cp:lastPrinted>2024-02-12T14:52:27Z</cp:lastPrinted>
  <dcterms:created xsi:type="dcterms:W3CDTF">2022-08-31T20:45:41Z</dcterms:created>
  <dcterms:modified xsi:type="dcterms:W3CDTF">2024-06-28T17:19:07Z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0x0101006444B2FC8086264AB569657B1D0AA4D7</vt:lpwstr>
  </property>
  <property fmtid="{D5CDD505-2E9C-101B-9397-08002B2CF9AE}" pid="3" name="MSIP_Label_7b94a7b8-f06c-4dfe-bdcc-9b548fd58c31_Enabled">
    <vt:lpwstr>true</vt:lpwstr>
  </property>
  <property fmtid="{D5CDD505-2E9C-101B-9397-08002B2CF9AE}" pid="4" name="MSIP_Label_7b94a7b8-f06c-4dfe-bdcc-9b548fd58c31_SetDate">
    <vt:lpwstr>2022-08-31T20:46:46Z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fb505ab5-36f0-45b8-80cb-20bee275c0f8</vt:lpwstr>
  </property>
  <property fmtid="{D5CDD505-2E9C-101B-9397-08002B2CF9AE}" pid="9" name="MSIP_Label_7b94a7b8-f06c-4dfe-bdcc-9b548fd58c31_ContentBits">
    <vt:lpwstr>0</vt:lpwstr>
  </property>
  <property fmtid="{D5CDD505-2E9C-101B-9397-08002B2CF9AE}" pid="10" name="MediaServiceImageTags">
    <vt:lpwstr/>
  </property>
</Properties>
</file>