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43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5205-FB9D-4312-B017-91D5AE1C6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72869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CD666A-C9B1-472B-991D-CCCD816BF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7777"/>
            <a:ext cx="9144000" cy="140850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8982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A042E-E810-43E1-9AEF-3427838C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D67BF-2DFE-46C0-B94B-6A726EDB4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12034"/>
            <a:ext cx="10515600" cy="31289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6033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A865C-793F-4055-AF98-79909FF57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38316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2ECF5-7E89-4BDD-850C-5E66C914D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2151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6138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BB4A3-FF89-46A5-BAB5-B903E48DD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0783"/>
            <a:ext cx="10515600" cy="9286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801D9-EAC4-4179-80BD-0FBEFFAC2B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69438"/>
            <a:ext cx="5181600" cy="34088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EC68E3-CA97-43F7-9D94-1A6892C49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69438"/>
            <a:ext cx="5181600" cy="34088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6157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0EBD2-E474-4066-8D98-6C47D8F6E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57357"/>
            <a:ext cx="10515600" cy="10402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5DB6A7-D730-4CC1-B948-09E2B23F5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436942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1F26FD-EF99-4F16-AD6C-8B5684D80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339622"/>
            <a:ext cx="5157787" cy="24920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CEFE91-0DC9-49C3-AF81-8E20149EE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436942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DBC00E-B0EB-4338-AB9F-F26E99871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339622"/>
            <a:ext cx="5183188" cy="24920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646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113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FE831-FCBD-4870-9FE4-DCE923165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2961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7A769-2EFF-4689-9267-4832D3E51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1696552"/>
            <a:ext cx="6172200" cy="42003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51497A-18AD-4C53-87D5-F6DA2CF11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953140"/>
            <a:ext cx="3932237" cy="29438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1416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1543E5-2024-41EE-82FF-4C12CCDE7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0782"/>
            <a:ext cx="10515600" cy="10624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8A7E2-505E-43DD-B4C3-B1E5877A5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12034"/>
            <a:ext cx="10515600" cy="31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2383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437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D163F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D163F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D163F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D163F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D163F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D85BA-3567-41EC-ADDC-E69FEED9CB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94938"/>
            <a:ext cx="9144000" cy="1749599"/>
          </a:xfrm>
        </p:spPr>
        <p:txBody>
          <a:bodyPr>
            <a:normAutofit/>
          </a:bodyPr>
          <a:lstStyle/>
          <a:p>
            <a:r>
              <a:rPr lang="en-US" dirty="0" smtClean="0"/>
              <a:t>Indiana Rural Health Association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B39C4D-3B25-48C4-A2A6-161E70C9F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0577"/>
            <a:ext cx="9144000" cy="1408501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800000"/>
                </a:solidFill>
              </a:rPr>
              <a:t>Cindy Large, BSN, RN</a:t>
            </a:r>
          </a:p>
          <a:p>
            <a:r>
              <a:rPr lang="en-US" sz="3600" b="1" smtClean="0">
                <a:solidFill>
                  <a:srgbClr val="800000"/>
                </a:solidFill>
              </a:rPr>
              <a:t>Program Director </a:t>
            </a:r>
            <a:endParaRPr lang="en-US" sz="3600" b="1" dirty="0" smtClean="0">
              <a:solidFill>
                <a:srgbClr val="80000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63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001A7F359EE46A0CF8058E098EF5A" ma:contentTypeVersion="12" ma:contentTypeDescription="Create a new document." ma:contentTypeScope="" ma:versionID="5cf16295e48c644fdb4852e08e7d1e7d">
  <xsd:schema xmlns:xsd="http://www.w3.org/2001/XMLSchema" xmlns:xs="http://www.w3.org/2001/XMLSchema" xmlns:p="http://schemas.microsoft.com/office/2006/metadata/properties" xmlns:ns2="763191c0-b165-402f-a2d4-8ae261e3ae05" xmlns:ns3="75e813ae-c565-40db-b37c-cfdb0e13b5d9" targetNamespace="http://schemas.microsoft.com/office/2006/metadata/properties" ma:root="true" ma:fieldsID="a1338e24f021f0d6c90b529bfb14121a" ns2:_="" ns3:_="">
    <xsd:import namespace="763191c0-b165-402f-a2d4-8ae261e3ae05"/>
    <xsd:import namespace="75e813ae-c565-40db-b37c-cfdb0e13b5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3191c0-b165-402f-a2d4-8ae261e3ae0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813ae-c565-40db-b37c-cfdb0e13b5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816282-CF4F-4455-9049-B45394D4AADA}">
  <ds:schemaRefs>
    <ds:schemaRef ds:uri="75e813ae-c565-40db-b37c-cfdb0e13b5d9"/>
    <ds:schemaRef ds:uri="763191c0-b165-402f-a2d4-8ae261e3ae05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E52AB82-8340-4420-8FE9-56BC17307A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AA08CF-43C1-4858-AFEE-EC8E686A46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3191c0-b165-402f-a2d4-8ae261e3ae05"/>
    <ds:schemaRef ds:uri="75e813ae-c565-40db-b37c-cfdb0e13b5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Indiana Rural Health Association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Noonan (LRG)</dc:creator>
  <cp:lastModifiedBy>Amber Berrian </cp:lastModifiedBy>
  <cp:revision>10</cp:revision>
  <dcterms:created xsi:type="dcterms:W3CDTF">2019-11-19T00:20:47Z</dcterms:created>
  <dcterms:modified xsi:type="dcterms:W3CDTF">2020-01-10T18:33:16Z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0x010100BAD001A7F359EE46A0CF8058E098EF5A</vt:lpwstr>
  </property>
</Properties>
</file>